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3" r:id="rId4"/>
    <p:sldId id="264" r:id="rId5"/>
    <p:sldId id="265" r:id="rId6"/>
    <p:sldId id="266" r:id="rId7"/>
    <p:sldId id="259"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us Herbst" initials="KH" lastIdx="1" clrIdx="0">
    <p:extLst>
      <p:ext uri="{19B8F6BF-5375-455C-9EA6-DF929625EA0E}">
        <p15:presenceInfo xmlns:p15="http://schemas.microsoft.com/office/powerpoint/2012/main" userId="64f172b041dcca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76167" autoAdjust="0"/>
  </p:normalViewPr>
  <p:slideViewPr>
    <p:cSldViewPr snapToGrid="0">
      <p:cViewPr varScale="1">
        <p:scale>
          <a:sx n="113" d="100"/>
          <a:sy n="113" d="100"/>
        </p:scale>
        <p:origin x="39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9E822-D756-455B-9AC8-1DDA6DAF872F}" type="datetimeFigureOut">
              <a:rPr lang="en-ZA" smtClean="0"/>
              <a:t>2020/10/28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ADBFD-AF3F-49D0-AC05-A4CA1C0638F3}" type="slidenum">
              <a:rPr lang="en-ZA" smtClean="0"/>
              <a:t>‹#›</a:t>
            </a:fld>
            <a:endParaRPr lang="en-ZA"/>
          </a:p>
        </p:txBody>
      </p:sp>
    </p:spTree>
    <p:extLst>
      <p:ext uri="{BB962C8B-B14F-4D97-AF65-F5344CB8AC3E}">
        <p14:creationId xmlns:p14="http://schemas.microsoft.com/office/powerpoint/2010/main" val="41657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A1ADBFD-AF3F-49D0-AC05-A4CA1C0638F3}" type="slidenum">
              <a:rPr lang="en-ZA" smtClean="0"/>
              <a:t>1</a:t>
            </a:fld>
            <a:endParaRPr lang="en-ZA"/>
          </a:p>
        </p:txBody>
      </p:sp>
    </p:spTree>
    <p:extLst>
      <p:ext uri="{BB962C8B-B14F-4D97-AF65-F5344CB8AC3E}">
        <p14:creationId xmlns:p14="http://schemas.microsoft.com/office/powerpoint/2010/main" val="394391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SAPRIN is part of the Dept of Science and Innovation’s Research Infrastructure Roadmap and provides an unique national resource and research platform to strengthen evidence and inform health and social policy and programming at a time when we are reeling from the impact of the Covid-19 pandemic. </a:t>
            </a:r>
          </a:p>
          <a:p>
            <a:endParaRPr lang="en-ZA" dirty="0"/>
          </a:p>
          <a:p>
            <a:r>
              <a:rPr lang="en-ZA" dirty="0"/>
              <a:t>Each SAPRIN node regularly collects population, health and socio-economic data from a geographically defined complete population of at least 100 000 persons in impoverished and developmentally constrained communities both urban and rural. The data that I will present here are from the three established rural nodes in Mpumalanga, Limpopo and KwaZulu-Natal. Two urban nodes are currently under development in Gauteng and the Western Cape. We hope to add a further two nodes in eThekwini and the Eastern Cape.</a:t>
            </a:r>
          </a:p>
          <a:p>
            <a:endParaRPr lang="en-ZA" dirty="0"/>
          </a:p>
        </p:txBody>
      </p:sp>
      <p:sp>
        <p:nvSpPr>
          <p:cNvPr id="4" name="Slide Number Placeholder 3"/>
          <p:cNvSpPr>
            <a:spLocks noGrp="1"/>
          </p:cNvSpPr>
          <p:nvPr>
            <p:ph type="sldNum" sz="quarter" idx="5"/>
          </p:nvPr>
        </p:nvSpPr>
        <p:spPr/>
        <p:txBody>
          <a:bodyPr/>
          <a:lstStyle/>
          <a:p>
            <a:fld id="{EA1ADBFD-AF3F-49D0-AC05-A4CA1C0638F3}" type="slidenum">
              <a:rPr lang="en-ZA" smtClean="0"/>
              <a:t>2</a:t>
            </a:fld>
            <a:endParaRPr lang="en-ZA"/>
          </a:p>
        </p:txBody>
      </p:sp>
    </p:spTree>
    <p:extLst>
      <p:ext uri="{BB962C8B-B14F-4D97-AF65-F5344CB8AC3E}">
        <p14:creationId xmlns:p14="http://schemas.microsoft.com/office/powerpoint/2010/main" val="198194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A1ADBFD-AF3F-49D0-AC05-A4CA1C0638F3}" type="slidenum">
              <a:rPr lang="en-ZA" smtClean="0"/>
              <a:t>4</a:t>
            </a:fld>
            <a:endParaRPr lang="en-ZA"/>
          </a:p>
        </p:txBody>
      </p:sp>
    </p:spTree>
    <p:extLst>
      <p:ext uri="{BB962C8B-B14F-4D97-AF65-F5344CB8AC3E}">
        <p14:creationId xmlns:p14="http://schemas.microsoft.com/office/powerpoint/2010/main" val="210719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next two graphs show how reported access to health care have changed, improving as lockdown levels decrease, but perhaps worsening as Covid-19 cases start to increase in KwaZulu-Natal. </a:t>
            </a:r>
          </a:p>
          <a:p>
            <a:endParaRPr lang="en-ZA" dirty="0"/>
          </a:p>
        </p:txBody>
      </p:sp>
      <p:sp>
        <p:nvSpPr>
          <p:cNvPr id="4" name="Slide Number Placeholder 3"/>
          <p:cNvSpPr>
            <a:spLocks noGrp="1"/>
          </p:cNvSpPr>
          <p:nvPr>
            <p:ph type="sldNum" sz="quarter" idx="5"/>
          </p:nvPr>
        </p:nvSpPr>
        <p:spPr/>
        <p:txBody>
          <a:bodyPr/>
          <a:lstStyle/>
          <a:p>
            <a:fld id="{EA1ADBFD-AF3F-49D0-AC05-A4CA1C0638F3}" type="slidenum">
              <a:rPr lang="en-ZA" smtClean="0"/>
              <a:t>5</a:t>
            </a:fld>
            <a:endParaRPr lang="en-ZA"/>
          </a:p>
        </p:txBody>
      </p:sp>
    </p:spTree>
    <p:extLst>
      <p:ext uri="{BB962C8B-B14F-4D97-AF65-F5344CB8AC3E}">
        <p14:creationId xmlns:p14="http://schemas.microsoft.com/office/powerpoint/2010/main" val="364504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second set of graphs show what happened to clinic visits immediately around the imposition of level 5 lockdown on 26 March in the KwaZulu-Natal node, with child health visits declining, HIV visits increasing perhaps due to migrant workers returning to rural homes at the start of lockdown.</a:t>
            </a:r>
          </a:p>
          <a:p>
            <a:endParaRPr lang="en-ZA" dirty="0"/>
          </a:p>
        </p:txBody>
      </p:sp>
      <p:sp>
        <p:nvSpPr>
          <p:cNvPr id="4" name="Slide Number Placeholder 3"/>
          <p:cNvSpPr>
            <a:spLocks noGrp="1"/>
          </p:cNvSpPr>
          <p:nvPr>
            <p:ph type="sldNum" sz="quarter" idx="5"/>
          </p:nvPr>
        </p:nvSpPr>
        <p:spPr/>
        <p:txBody>
          <a:bodyPr/>
          <a:lstStyle/>
          <a:p>
            <a:fld id="{EA1ADBFD-AF3F-49D0-AC05-A4CA1C0638F3}" type="slidenum">
              <a:rPr lang="en-ZA" smtClean="0"/>
              <a:t>6</a:t>
            </a:fld>
            <a:endParaRPr lang="en-ZA"/>
          </a:p>
        </p:txBody>
      </p:sp>
    </p:spTree>
    <p:extLst>
      <p:ext uri="{BB962C8B-B14F-4D97-AF65-F5344CB8AC3E}">
        <p14:creationId xmlns:p14="http://schemas.microsoft.com/office/powerpoint/2010/main" val="260893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third set of graphs looks at the number of laboratory tests done over the same months in 2018, 19 and 20 in the KZN uMkhanyakude district, showing a mixed picture with TB diagnostic test declining, but HIV related tests either staying the same or increasing.</a:t>
            </a:r>
          </a:p>
          <a:p>
            <a:endParaRPr lang="en-ZA" dirty="0"/>
          </a:p>
          <a:p>
            <a:r>
              <a:rPr lang="en-ZA" dirty="0"/>
              <a:t>The point I am making is that the picture is complex between community perceptions, and across actual health service measures, and careful analysis in well characterised populations such as SAPRIN is needed to learn lessons that are useful at a local district, provincial and national level.</a:t>
            </a:r>
          </a:p>
        </p:txBody>
      </p:sp>
      <p:sp>
        <p:nvSpPr>
          <p:cNvPr id="4" name="Slide Number Placeholder 3"/>
          <p:cNvSpPr>
            <a:spLocks noGrp="1"/>
          </p:cNvSpPr>
          <p:nvPr>
            <p:ph type="sldNum" sz="quarter" idx="5"/>
          </p:nvPr>
        </p:nvSpPr>
        <p:spPr/>
        <p:txBody>
          <a:bodyPr/>
          <a:lstStyle/>
          <a:p>
            <a:fld id="{EA1ADBFD-AF3F-49D0-AC05-A4CA1C0638F3}" type="slidenum">
              <a:rPr lang="en-ZA" smtClean="0"/>
              <a:t>7</a:t>
            </a:fld>
            <a:endParaRPr lang="en-ZA"/>
          </a:p>
        </p:txBody>
      </p:sp>
    </p:spTree>
    <p:extLst>
      <p:ext uri="{BB962C8B-B14F-4D97-AF65-F5344CB8AC3E}">
        <p14:creationId xmlns:p14="http://schemas.microsoft.com/office/powerpoint/2010/main" val="1899898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A1ADBFD-AF3F-49D0-AC05-A4CA1C0638F3}" type="slidenum">
              <a:rPr lang="en-ZA" smtClean="0"/>
              <a:t>8</a:t>
            </a:fld>
            <a:endParaRPr lang="en-ZA"/>
          </a:p>
        </p:txBody>
      </p:sp>
    </p:spTree>
    <p:extLst>
      <p:ext uri="{BB962C8B-B14F-4D97-AF65-F5344CB8AC3E}">
        <p14:creationId xmlns:p14="http://schemas.microsoft.com/office/powerpoint/2010/main" val="81085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ECC9-CEBB-4354-9ABE-89D7B8DA44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FE60756-2FA3-49AE-B09D-8FE961848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B7056BE-DD81-4A62-9C9C-FA03A4CF8A12}"/>
              </a:ext>
            </a:extLst>
          </p:cNvPr>
          <p:cNvSpPr>
            <a:spLocks noGrp="1"/>
          </p:cNvSpPr>
          <p:nvPr>
            <p:ph type="dt" sz="half" idx="10"/>
          </p:nvPr>
        </p:nvSpPr>
        <p:spPr>
          <a:xfrm>
            <a:off x="838200" y="6356350"/>
            <a:ext cx="2743200" cy="365125"/>
          </a:xfrm>
          <a:prstGeom prst="rect">
            <a:avLst/>
          </a:prstGeom>
        </p:spPr>
        <p:txBody>
          <a:bodyPr/>
          <a:lstStyle/>
          <a:p>
            <a:fld id="{C3339AB8-BE74-4B2D-A5FA-71F04A578C3E}" type="datetimeFigureOut">
              <a:rPr lang="en-ZA" smtClean="0"/>
              <a:t>2020/10/28</a:t>
            </a:fld>
            <a:endParaRPr lang="en-ZA"/>
          </a:p>
        </p:txBody>
      </p:sp>
      <p:sp>
        <p:nvSpPr>
          <p:cNvPr id="5" name="Footer Placeholder 4">
            <a:extLst>
              <a:ext uri="{FF2B5EF4-FFF2-40B4-BE49-F238E27FC236}">
                <a16:creationId xmlns:a16="http://schemas.microsoft.com/office/drawing/2014/main" id="{15F8E821-B9D0-41E8-A5E1-9E70B98C0A47}"/>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7BB5E794-96FE-49BF-B344-AE6FCDAE7C5D}"/>
              </a:ext>
            </a:extLst>
          </p:cNvPr>
          <p:cNvSpPr>
            <a:spLocks noGrp="1"/>
          </p:cNvSpPr>
          <p:nvPr>
            <p:ph type="sldNum" sz="quarter" idx="12"/>
          </p:nvPr>
        </p:nvSpPr>
        <p:spPr>
          <a:xfrm>
            <a:off x="8610600" y="6356350"/>
            <a:ext cx="2743200" cy="365125"/>
          </a:xfrm>
          <a:prstGeom prst="rect">
            <a:avLst/>
          </a:prstGeom>
        </p:spPr>
        <p:txBody>
          <a:bodyPr/>
          <a:lstStyle/>
          <a:p>
            <a:fld id="{4002E276-0B7B-4EC9-982A-95D0C08C79DB}" type="slidenum">
              <a:rPr lang="en-ZA" smtClean="0"/>
              <a:t>‹#›</a:t>
            </a:fld>
            <a:endParaRPr lang="en-ZA"/>
          </a:p>
        </p:txBody>
      </p:sp>
    </p:spTree>
    <p:extLst>
      <p:ext uri="{BB962C8B-B14F-4D97-AF65-F5344CB8AC3E}">
        <p14:creationId xmlns:p14="http://schemas.microsoft.com/office/powerpoint/2010/main" val="193742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1F61-8AE7-484F-99D2-288E8B8222B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D2D2BBF-E6E6-492C-9963-4D0CD7D4A9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B3486F3-F3D8-4736-8DF9-F3CFF0581525}"/>
              </a:ext>
            </a:extLst>
          </p:cNvPr>
          <p:cNvSpPr>
            <a:spLocks noGrp="1"/>
          </p:cNvSpPr>
          <p:nvPr>
            <p:ph type="dt" sz="half" idx="10"/>
          </p:nvPr>
        </p:nvSpPr>
        <p:spPr>
          <a:xfrm>
            <a:off x="838200" y="6356350"/>
            <a:ext cx="2743200" cy="365125"/>
          </a:xfrm>
          <a:prstGeom prst="rect">
            <a:avLst/>
          </a:prstGeom>
        </p:spPr>
        <p:txBody>
          <a:bodyPr/>
          <a:lstStyle/>
          <a:p>
            <a:fld id="{C3339AB8-BE74-4B2D-A5FA-71F04A578C3E}" type="datetimeFigureOut">
              <a:rPr lang="en-ZA" smtClean="0"/>
              <a:t>2020/10/28</a:t>
            </a:fld>
            <a:endParaRPr lang="en-ZA"/>
          </a:p>
        </p:txBody>
      </p:sp>
      <p:sp>
        <p:nvSpPr>
          <p:cNvPr id="5" name="Footer Placeholder 4">
            <a:extLst>
              <a:ext uri="{FF2B5EF4-FFF2-40B4-BE49-F238E27FC236}">
                <a16:creationId xmlns:a16="http://schemas.microsoft.com/office/drawing/2014/main" id="{EFFE51BD-52ED-4FA5-9A3F-504B7C9E9D14}"/>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50C15592-553B-4FA0-8863-712C0FF9B733}"/>
              </a:ext>
            </a:extLst>
          </p:cNvPr>
          <p:cNvSpPr>
            <a:spLocks noGrp="1"/>
          </p:cNvSpPr>
          <p:nvPr>
            <p:ph type="sldNum" sz="quarter" idx="12"/>
          </p:nvPr>
        </p:nvSpPr>
        <p:spPr>
          <a:xfrm>
            <a:off x="8610600" y="6356350"/>
            <a:ext cx="2743200" cy="365125"/>
          </a:xfrm>
          <a:prstGeom prst="rect">
            <a:avLst/>
          </a:prstGeom>
        </p:spPr>
        <p:txBody>
          <a:bodyPr/>
          <a:lstStyle/>
          <a:p>
            <a:fld id="{4002E276-0B7B-4EC9-982A-95D0C08C79DB}" type="slidenum">
              <a:rPr lang="en-ZA" smtClean="0"/>
              <a:t>‹#›</a:t>
            </a:fld>
            <a:endParaRPr lang="en-ZA"/>
          </a:p>
        </p:txBody>
      </p:sp>
    </p:spTree>
    <p:extLst>
      <p:ext uri="{BB962C8B-B14F-4D97-AF65-F5344CB8AC3E}">
        <p14:creationId xmlns:p14="http://schemas.microsoft.com/office/powerpoint/2010/main" val="366858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A6058-04B0-4F96-92E8-D78C05F95D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36A271C-6192-4A74-9A0C-90B3237CC4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FCFC159-65EA-45E8-BF9E-E06F4C692662}"/>
              </a:ext>
            </a:extLst>
          </p:cNvPr>
          <p:cNvSpPr>
            <a:spLocks noGrp="1"/>
          </p:cNvSpPr>
          <p:nvPr>
            <p:ph type="dt" sz="half" idx="10"/>
          </p:nvPr>
        </p:nvSpPr>
        <p:spPr>
          <a:xfrm>
            <a:off x="838200" y="6356350"/>
            <a:ext cx="2743200" cy="365125"/>
          </a:xfrm>
          <a:prstGeom prst="rect">
            <a:avLst/>
          </a:prstGeom>
        </p:spPr>
        <p:txBody>
          <a:bodyPr/>
          <a:lstStyle/>
          <a:p>
            <a:fld id="{C3339AB8-BE74-4B2D-A5FA-71F04A578C3E}" type="datetimeFigureOut">
              <a:rPr lang="en-ZA" smtClean="0"/>
              <a:t>2020/10/28</a:t>
            </a:fld>
            <a:endParaRPr lang="en-ZA"/>
          </a:p>
        </p:txBody>
      </p:sp>
      <p:sp>
        <p:nvSpPr>
          <p:cNvPr id="5" name="Footer Placeholder 4">
            <a:extLst>
              <a:ext uri="{FF2B5EF4-FFF2-40B4-BE49-F238E27FC236}">
                <a16:creationId xmlns:a16="http://schemas.microsoft.com/office/drawing/2014/main" id="{55692414-498E-4B36-812E-A5BA9F6881C7}"/>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E619D75C-895E-4075-B1CE-96C54D5967A9}"/>
              </a:ext>
            </a:extLst>
          </p:cNvPr>
          <p:cNvSpPr>
            <a:spLocks noGrp="1"/>
          </p:cNvSpPr>
          <p:nvPr>
            <p:ph type="sldNum" sz="quarter" idx="12"/>
          </p:nvPr>
        </p:nvSpPr>
        <p:spPr>
          <a:xfrm>
            <a:off x="8610600" y="6356350"/>
            <a:ext cx="2743200" cy="365125"/>
          </a:xfrm>
          <a:prstGeom prst="rect">
            <a:avLst/>
          </a:prstGeom>
        </p:spPr>
        <p:txBody>
          <a:bodyPr/>
          <a:lstStyle/>
          <a:p>
            <a:fld id="{4002E276-0B7B-4EC9-982A-95D0C08C79DB}" type="slidenum">
              <a:rPr lang="en-ZA" smtClean="0"/>
              <a:t>‹#›</a:t>
            </a:fld>
            <a:endParaRPr lang="en-ZA"/>
          </a:p>
        </p:txBody>
      </p:sp>
    </p:spTree>
    <p:extLst>
      <p:ext uri="{BB962C8B-B14F-4D97-AF65-F5344CB8AC3E}">
        <p14:creationId xmlns:p14="http://schemas.microsoft.com/office/powerpoint/2010/main" val="88965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DE3D-8FE3-4B08-B7DA-BB4F9203718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C7C462D-2A33-4FA1-9316-D33B4E513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pic>
        <p:nvPicPr>
          <p:cNvPr id="7" name="Picture 6">
            <a:extLst>
              <a:ext uri="{FF2B5EF4-FFF2-40B4-BE49-F238E27FC236}">
                <a16:creationId xmlns:a16="http://schemas.microsoft.com/office/drawing/2014/main" id="{A476EAA2-E5C8-4721-AAFD-F54D305D546F}"/>
              </a:ext>
            </a:extLst>
          </p:cNvPr>
          <p:cNvPicPr>
            <a:picLocks noChangeAspect="1"/>
          </p:cNvPicPr>
          <p:nvPr userDrawn="1"/>
        </p:nvPicPr>
        <p:blipFill>
          <a:blip r:embed="rId2"/>
          <a:stretch>
            <a:fillRect/>
          </a:stretch>
        </p:blipFill>
        <p:spPr>
          <a:xfrm>
            <a:off x="10281504" y="6267450"/>
            <a:ext cx="1904999" cy="590550"/>
          </a:xfrm>
          <a:prstGeom prst="rect">
            <a:avLst/>
          </a:prstGeom>
        </p:spPr>
      </p:pic>
    </p:spTree>
    <p:extLst>
      <p:ext uri="{BB962C8B-B14F-4D97-AF65-F5344CB8AC3E}">
        <p14:creationId xmlns:p14="http://schemas.microsoft.com/office/powerpoint/2010/main" val="401693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2814-6F5B-4A4B-A72B-397F775DEA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7E90908C-D206-4CB2-9D8C-7B874B8E12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382A5-B5D9-46C0-BBBD-A53831F502EF}"/>
              </a:ext>
            </a:extLst>
          </p:cNvPr>
          <p:cNvSpPr>
            <a:spLocks noGrp="1"/>
          </p:cNvSpPr>
          <p:nvPr>
            <p:ph type="dt" sz="half" idx="10"/>
          </p:nvPr>
        </p:nvSpPr>
        <p:spPr>
          <a:xfrm>
            <a:off x="838200" y="6356350"/>
            <a:ext cx="2743200" cy="365125"/>
          </a:xfrm>
          <a:prstGeom prst="rect">
            <a:avLst/>
          </a:prstGeom>
        </p:spPr>
        <p:txBody>
          <a:bodyPr/>
          <a:lstStyle/>
          <a:p>
            <a:fld id="{C3339AB8-BE74-4B2D-A5FA-71F04A578C3E}" type="datetimeFigureOut">
              <a:rPr lang="en-ZA" smtClean="0"/>
              <a:t>2020/10/28</a:t>
            </a:fld>
            <a:endParaRPr lang="en-ZA"/>
          </a:p>
        </p:txBody>
      </p:sp>
      <p:sp>
        <p:nvSpPr>
          <p:cNvPr id="5" name="Footer Placeholder 4">
            <a:extLst>
              <a:ext uri="{FF2B5EF4-FFF2-40B4-BE49-F238E27FC236}">
                <a16:creationId xmlns:a16="http://schemas.microsoft.com/office/drawing/2014/main" id="{3FFDD48C-BC68-4053-AD49-ADA406077B0A}"/>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B9212A6E-FF0B-4B83-BA08-5CCCAC315866}"/>
              </a:ext>
            </a:extLst>
          </p:cNvPr>
          <p:cNvSpPr>
            <a:spLocks noGrp="1"/>
          </p:cNvSpPr>
          <p:nvPr>
            <p:ph type="sldNum" sz="quarter" idx="12"/>
          </p:nvPr>
        </p:nvSpPr>
        <p:spPr>
          <a:xfrm>
            <a:off x="8610600" y="6356350"/>
            <a:ext cx="2743200" cy="365125"/>
          </a:xfrm>
          <a:prstGeom prst="rect">
            <a:avLst/>
          </a:prstGeom>
        </p:spPr>
        <p:txBody>
          <a:bodyPr/>
          <a:lstStyle/>
          <a:p>
            <a:fld id="{4002E276-0B7B-4EC9-982A-95D0C08C79DB}" type="slidenum">
              <a:rPr lang="en-ZA" smtClean="0"/>
              <a:t>‹#›</a:t>
            </a:fld>
            <a:endParaRPr lang="en-ZA"/>
          </a:p>
        </p:txBody>
      </p:sp>
    </p:spTree>
    <p:extLst>
      <p:ext uri="{BB962C8B-B14F-4D97-AF65-F5344CB8AC3E}">
        <p14:creationId xmlns:p14="http://schemas.microsoft.com/office/powerpoint/2010/main" val="212245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A6AA-71DA-4A62-9ACA-44D4C5ED22E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9760670-68D8-49BF-9091-EDE0669E3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1C02422-6C9C-4B0F-8CB2-8F1F043368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57A978F-22E3-43B2-9128-75D8F06D0CFD}"/>
              </a:ext>
            </a:extLst>
          </p:cNvPr>
          <p:cNvSpPr>
            <a:spLocks noGrp="1"/>
          </p:cNvSpPr>
          <p:nvPr>
            <p:ph type="dt" sz="half" idx="10"/>
          </p:nvPr>
        </p:nvSpPr>
        <p:spPr>
          <a:xfrm>
            <a:off x="838200" y="6356350"/>
            <a:ext cx="2743200" cy="365125"/>
          </a:xfrm>
          <a:prstGeom prst="rect">
            <a:avLst/>
          </a:prstGeom>
        </p:spPr>
        <p:txBody>
          <a:bodyPr/>
          <a:lstStyle/>
          <a:p>
            <a:fld id="{C3339AB8-BE74-4B2D-A5FA-71F04A578C3E}" type="datetimeFigureOut">
              <a:rPr lang="en-ZA" smtClean="0"/>
              <a:t>2020/10/28</a:t>
            </a:fld>
            <a:endParaRPr lang="en-ZA"/>
          </a:p>
        </p:txBody>
      </p:sp>
      <p:sp>
        <p:nvSpPr>
          <p:cNvPr id="6" name="Footer Placeholder 5">
            <a:extLst>
              <a:ext uri="{FF2B5EF4-FFF2-40B4-BE49-F238E27FC236}">
                <a16:creationId xmlns:a16="http://schemas.microsoft.com/office/drawing/2014/main" id="{BE868D04-0901-43CA-A65F-DEB164CD935F}"/>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id="{AA73AEFA-2D04-48E6-8866-9BE325D9ADED}"/>
              </a:ext>
            </a:extLst>
          </p:cNvPr>
          <p:cNvSpPr>
            <a:spLocks noGrp="1"/>
          </p:cNvSpPr>
          <p:nvPr>
            <p:ph type="sldNum" sz="quarter" idx="12"/>
          </p:nvPr>
        </p:nvSpPr>
        <p:spPr>
          <a:xfrm>
            <a:off x="8610600" y="6356350"/>
            <a:ext cx="2743200" cy="365125"/>
          </a:xfrm>
          <a:prstGeom prst="rect">
            <a:avLst/>
          </a:prstGeom>
        </p:spPr>
        <p:txBody>
          <a:bodyPr/>
          <a:lstStyle/>
          <a:p>
            <a:fld id="{4002E276-0B7B-4EC9-982A-95D0C08C79DB}" type="slidenum">
              <a:rPr lang="en-ZA" smtClean="0"/>
              <a:t>‹#›</a:t>
            </a:fld>
            <a:endParaRPr lang="en-ZA"/>
          </a:p>
        </p:txBody>
      </p:sp>
    </p:spTree>
    <p:extLst>
      <p:ext uri="{BB962C8B-B14F-4D97-AF65-F5344CB8AC3E}">
        <p14:creationId xmlns:p14="http://schemas.microsoft.com/office/powerpoint/2010/main" val="32647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CD71-77AB-4318-831D-7E610A9F96AE}"/>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5BE8441-DF56-4F50-BD8A-E383DC6DF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78D348-AF79-4DF1-91E6-E920E1E54B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653DAD7-BB47-4ACC-B973-B959D692AE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B5D817-FE83-4064-A622-5A43DB6156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D99CF848-7DBA-4524-904B-2E26A4EBA6CE}"/>
              </a:ext>
            </a:extLst>
          </p:cNvPr>
          <p:cNvSpPr>
            <a:spLocks noGrp="1"/>
          </p:cNvSpPr>
          <p:nvPr>
            <p:ph type="dt" sz="half" idx="10"/>
          </p:nvPr>
        </p:nvSpPr>
        <p:spPr>
          <a:xfrm>
            <a:off x="838200" y="6356350"/>
            <a:ext cx="2743200" cy="365125"/>
          </a:xfrm>
          <a:prstGeom prst="rect">
            <a:avLst/>
          </a:prstGeom>
        </p:spPr>
        <p:txBody>
          <a:bodyPr/>
          <a:lstStyle/>
          <a:p>
            <a:fld id="{C3339AB8-BE74-4B2D-A5FA-71F04A578C3E}" type="datetimeFigureOut">
              <a:rPr lang="en-ZA" smtClean="0"/>
              <a:t>2020/10/28</a:t>
            </a:fld>
            <a:endParaRPr lang="en-ZA"/>
          </a:p>
        </p:txBody>
      </p:sp>
      <p:sp>
        <p:nvSpPr>
          <p:cNvPr id="8" name="Footer Placeholder 7">
            <a:extLst>
              <a:ext uri="{FF2B5EF4-FFF2-40B4-BE49-F238E27FC236}">
                <a16:creationId xmlns:a16="http://schemas.microsoft.com/office/drawing/2014/main" id="{43706008-CB1A-4688-8F65-C41001553C24}"/>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9" name="Slide Number Placeholder 8">
            <a:extLst>
              <a:ext uri="{FF2B5EF4-FFF2-40B4-BE49-F238E27FC236}">
                <a16:creationId xmlns:a16="http://schemas.microsoft.com/office/drawing/2014/main" id="{51A30CDA-AAFA-4DDC-823A-1F7BFBCA37A4}"/>
              </a:ext>
            </a:extLst>
          </p:cNvPr>
          <p:cNvSpPr>
            <a:spLocks noGrp="1"/>
          </p:cNvSpPr>
          <p:nvPr>
            <p:ph type="sldNum" sz="quarter" idx="12"/>
          </p:nvPr>
        </p:nvSpPr>
        <p:spPr>
          <a:xfrm>
            <a:off x="8610600" y="6356350"/>
            <a:ext cx="2743200" cy="365125"/>
          </a:xfrm>
          <a:prstGeom prst="rect">
            <a:avLst/>
          </a:prstGeom>
        </p:spPr>
        <p:txBody>
          <a:bodyPr/>
          <a:lstStyle/>
          <a:p>
            <a:fld id="{4002E276-0B7B-4EC9-982A-95D0C08C79DB}" type="slidenum">
              <a:rPr lang="en-ZA" smtClean="0"/>
              <a:t>‹#›</a:t>
            </a:fld>
            <a:endParaRPr lang="en-ZA"/>
          </a:p>
        </p:txBody>
      </p:sp>
    </p:spTree>
    <p:extLst>
      <p:ext uri="{BB962C8B-B14F-4D97-AF65-F5344CB8AC3E}">
        <p14:creationId xmlns:p14="http://schemas.microsoft.com/office/powerpoint/2010/main" val="230606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CE39-8E6A-40B0-A168-0C4DD813A9A4}"/>
              </a:ext>
            </a:extLst>
          </p:cNvPr>
          <p:cNvSpPr>
            <a:spLocks noGrp="1"/>
          </p:cNvSpPr>
          <p:nvPr>
            <p:ph type="title"/>
          </p:nvPr>
        </p:nvSpPr>
        <p:spPr/>
        <p:txBody>
          <a:bodyPr/>
          <a:lstStyle/>
          <a:p>
            <a:r>
              <a:rPr lang="en-US"/>
              <a:t>Click to edit Master title style</a:t>
            </a:r>
            <a:endParaRPr lang="en-ZA"/>
          </a:p>
        </p:txBody>
      </p:sp>
      <p:pic>
        <p:nvPicPr>
          <p:cNvPr id="6" name="Picture 5">
            <a:extLst>
              <a:ext uri="{FF2B5EF4-FFF2-40B4-BE49-F238E27FC236}">
                <a16:creationId xmlns:a16="http://schemas.microsoft.com/office/drawing/2014/main" id="{604F2A86-D576-4766-877B-5F8B145E2727}"/>
              </a:ext>
            </a:extLst>
          </p:cNvPr>
          <p:cNvPicPr>
            <a:picLocks noChangeAspect="1"/>
          </p:cNvPicPr>
          <p:nvPr userDrawn="1"/>
        </p:nvPicPr>
        <p:blipFill>
          <a:blip r:embed="rId2"/>
          <a:stretch>
            <a:fillRect/>
          </a:stretch>
        </p:blipFill>
        <p:spPr>
          <a:xfrm>
            <a:off x="10281504" y="6267450"/>
            <a:ext cx="1904999" cy="590550"/>
          </a:xfrm>
          <a:prstGeom prst="rect">
            <a:avLst/>
          </a:prstGeom>
        </p:spPr>
      </p:pic>
    </p:spTree>
    <p:extLst>
      <p:ext uri="{BB962C8B-B14F-4D97-AF65-F5344CB8AC3E}">
        <p14:creationId xmlns:p14="http://schemas.microsoft.com/office/powerpoint/2010/main" val="278344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16F20A-21A8-4B0B-A27E-4B4934F3FB87}"/>
              </a:ext>
            </a:extLst>
          </p:cNvPr>
          <p:cNvPicPr>
            <a:picLocks noChangeAspect="1"/>
          </p:cNvPicPr>
          <p:nvPr userDrawn="1"/>
        </p:nvPicPr>
        <p:blipFill>
          <a:blip r:embed="rId2"/>
          <a:stretch>
            <a:fillRect/>
          </a:stretch>
        </p:blipFill>
        <p:spPr>
          <a:xfrm>
            <a:off x="10281504" y="6267450"/>
            <a:ext cx="1904999" cy="590550"/>
          </a:xfrm>
          <a:prstGeom prst="rect">
            <a:avLst/>
          </a:prstGeom>
        </p:spPr>
      </p:pic>
    </p:spTree>
    <p:extLst>
      <p:ext uri="{BB962C8B-B14F-4D97-AF65-F5344CB8AC3E}">
        <p14:creationId xmlns:p14="http://schemas.microsoft.com/office/powerpoint/2010/main" val="262019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7549-6B41-4555-814D-7B8F073CDF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918673-DDDA-4C16-AA87-A4CC410C0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C5979662-D31C-46A2-BC86-FCCA8A895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1DAE6-87EA-42A2-912C-DF571EED82D0}"/>
              </a:ext>
            </a:extLst>
          </p:cNvPr>
          <p:cNvSpPr>
            <a:spLocks noGrp="1"/>
          </p:cNvSpPr>
          <p:nvPr>
            <p:ph type="dt" sz="half" idx="10"/>
          </p:nvPr>
        </p:nvSpPr>
        <p:spPr>
          <a:xfrm>
            <a:off x="838200" y="6356350"/>
            <a:ext cx="2743200" cy="365125"/>
          </a:xfrm>
          <a:prstGeom prst="rect">
            <a:avLst/>
          </a:prstGeom>
        </p:spPr>
        <p:txBody>
          <a:bodyPr/>
          <a:lstStyle/>
          <a:p>
            <a:fld id="{C3339AB8-BE74-4B2D-A5FA-71F04A578C3E}" type="datetimeFigureOut">
              <a:rPr lang="en-ZA" smtClean="0"/>
              <a:t>2020/10/28</a:t>
            </a:fld>
            <a:endParaRPr lang="en-ZA"/>
          </a:p>
        </p:txBody>
      </p:sp>
      <p:sp>
        <p:nvSpPr>
          <p:cNvPr id="6" name="Footer Placeholder 5">
            <a:extLst>
              <a:ext uri="{FF2B5EF4-FFF2-40B4-BE49-F238E27FC236}">
                <a16:creationId xmlns:a16="http://schemas.microsoft.com/office/drawing/2014/main" id="{3ADBAE05-77E3-4017-BCD8-4B8D37943AA7}"/>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id="{3DB15A7D-EC48-4AE3-ACCD-4C2186F04100}"/>
              </a:ext>
            </a:extLst>
          </p:cNvPr>
          <p:cNvSpPr>
            <a:spLocks noGrp="1"/>
          </p:cNvSpPr>
          <p:nvPr>
            <p:ph type="sldNum" sz="quarter" idx="12"/>
          </p:nvPr>
        </p:nvSpPr>
        <p:spPr>
          <a:xfrm>
            <a:off x="8610600" y="6356350"/>
            <a:ext cx="2743200" cy="365125"/>
          </a:xfrm>
          <a:prstGeom prst="rect">
            <a:avLst/>
          </a:prstGeom>
        </p:spPr>
        <p:txBody>
          <a:bodyPr/>
          <a:lstStyle/>
          <a:p>
            <a:fld id="{4002E276-0B7B-4EC9-982A-95D0C08C79DB}" type="slidenum">
              <a:rPr lang="en-ZA" smtClean="0"/>
              <a:t>‹#›</a:t>
            </a:fld>
            <a:endParaRPr lang="en-ZA"/>
          </a:p>
        </p:txBody>
      </p:sp>
    </p:spTree>
    <p:extLst>
      <p:ext uri="{BB962C8B-B14F-4D97-AF65-F5344CB8AC3E}">
        <p14:creationId xmlns:p14="http://schemas.microsoft.com/office/powerpoint/2010/main" val="3623841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33D6-8431-4E4F-BB80-375BD4F2C8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5249A2F4-843A-4305-88AD-EC01C6FF2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581D399-F543-4BA1-8CFF-80E23D8E0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FE45A1-1476-4D7F-8DF7-C2A854C47C9B}"/>
              </a:ext>
            </a:extLst>
          </p:cNvPr>
          <p:cNvSpPr>
            <a:spLocks noGrp="1"/>
          </p:cNvSpPr>
          <p:nvPr>
            <p:ph type="dt" sz="half" idx="10"/>
          </p:nvPr>
        </p:nvSpPr>
        <p:spPr>
          <a:xfrm>
            <a:off x="838200" y="6356350"/>
            <a:ext cx="2743200" cy="365125"/>
          </a:xfrm>
          <a:prstGeom prst="rect">
            <a:avLst/>
          </a:prstGeom>
        </p:spPr>
        <p:txBody>
          <a:bodyPr/>
          <a:lstStyle/>
          <a:p>
            <a:fld id="{C3339AB8-BE74-4B2D-A5FA-71F04A578C3E}" type="datetimeFigureOut">
              <a:rPr lang="en-ZA" smtClean="0"/>
              <a:t>2020/10/28</a:t>
            </a:fld>
            <a:endParaRPr lang="en-ZA"/>
          </a:p>
        </p:txBody>
      </p:sp>
      <p:sp>
        <p:nvSpPr>
          <p:cNvPr id="6" name="Footer Placeholder 5">
            <a:extLst>
              <a:ext uri="{FF2B5EF4-FFF2-40B4-BE49-F238E27FC236}">
                <a16:creationId xmlns:a16="http://schemas.microsoft.com/office/drawing/2014/main" id="{706115BB-EDAF-4E31-A81F-C8480ED7805D}"/>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id="{4A536A03-F2EB-41B9-9953-4043CABA2840}"/>
              </a:ext>
            </a:extLst>
          </p:cNvPr>
          <p:cNvSpPr>
            <a:spLocks noGrp="1"/>
          </p:cNvSpPr>
          <p:nvPr>
            <p:ph type="sldNum" sz="quarter" idx="12"/>
          </p:nvPr>
        </p:nvSpPr>
        <p:spPr>
          <a:xfrm>
            <a:off x="8610600" y="6356350"/>
            <a:ext cx="2743200" cy="365125"/>
          </a:xfrm>
          <a:prstGeom prst="rect">
            <a:avLst/>
          </a:prstGeom>
        </p:spPr>
        <p:txBody>
          <a:bodyPr/>
          <a:lstStyle/>
          <a:p>
            <a:fld id="{4002E276-0B7B-4EC9-982A-95D0C08C79DB}" type="slidenum">
              <a:rPr lang="en-ZA" smtClean="0"/>
              <a:t>‹#›</a:t>
            </a:fld>
            <a:endParaRPr lang="en-ZA"/>
          </a:p>
        </p:txBody>
      </p:sp>
    </p:spTree>
    <p:extLst>
      <p:ext uri="{BB962C8B-B14F-4D97-AF65-F5344CB8AC3E}">
        <p14:creationId xmlns:p14="http://schemas.microsoft.com/office/powerpoint/2010/main" val="421882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1E95EB-4D3D-4205-847C-6EDEA31E5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1A406D1-E005-457F-B868-FAA2F591D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53838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95FC-D62E-4085-B74B-1FE586332B22}"/>
              </a:ext>
            </a:extLst>
          </p:cNvPr>
          <p:cNvSpPr>
            <a:spLocks noGrp="1"/>
          </p:cNvSpPr>
          <p:nvPr>
            <p:ph type="ctrTitle"/>
          </p:nvPr>
        </p:nvSpPr>
        <p:spPr>
          <a:xfrm>
            <a:off x="920044" y="609601"/>
            <a:ext cx="10351912" cy="2410178"/>
          </a:xfrm>
        </p:spPr>
        <p:txBody>
          <a:bodyPr anchor="t">
            <a:normAutofit fontScale="90000"/>
          </a:bodyPr>
          <a:lstStyle/>
          <a:p>
            <a:r>
              <a:rPr lang="en-US" sz="2800" dirty="0"/>
              <a:t>An Exploration of Evidence-based Service Delivery in the Times of COVID-19</a:t>
            </a:r>
            <a:br>
              <a:rPr lang="en-US" sz="2800" dirty="0"/>
            </a:br>
            <a:br>
              <a:rPr lang="en-US" sz="2800" dirty="0"/>
            </a:br>
            <a:br>
              <a:rPr lang="en-US" sz="4000" b="1" dirty="0"/>
            </a:br>
            <a:r>
              <a:rPr lang="en-US" sz="4000" b="1" dirty="0"/>
              <a:t>Evidence on the impact of COVID-19 on service delivery from Health and Demographic Surveillance Sites (HDSS) </a:t>
            </a:r>
            <a:endParaRPr lang="en-ZA" sz="4000" b="1" dirty="0"/>
          </a:p>
        </p:txBody>
      </p:sp>
      <p:sp>
        <p:nvSpPr>
          <p:cNvPr id="3" name="Subtitle 2">
            <a:extLst>
              <a:ext uri="{FF2B5EF4-FFF2-40B4-BE49-F238E27FC236}">
                <a16:creationId xmlns:a16="http://schemas.microsoft.com/office/drawing/2014/main" id="{B8D62FB5-18F3-4C29-8AEC-5F8583D31EBE}"/>
              </a:ext>
            </a:extLst>
          </p:cNvPr>
          <p:cNvSpPr>
            <a:spLocks noGrp="1"/>
          </p:cNvSpPr>
          <p:nvPr>
            <p:ph type="subTitle" idx="1"/>
          </p:nvPr>
        </p:nvSpPr>
        <p:spPr>
          <a:xfrm>
            <a:off x="1524000" y="3075341"/>
            <a:ext cx="9144000" cy="1886126"/>
          </a:xfrm>
        </p:spPr>
        <p:txBody>
          <a:bodyPr>
            <a:normAutofit lnSpcReduction="10000"/>
          </a:bodyPr>
          <a:lstStyle/>
          <a:p>
            <a:r>
              <a:rPr lang="en-ZA" sz="2000" b="1" dirty="0"/>
              <a:t>Kobus Herbst</a:t>
            </a:r>
            <a:r>
              <a:rPr lang="en-ZA" sz="2000" b="1" baseline="30000" dirty="0"/>
              <a:t>1,2</a:t>
            </a:r>
            <a:r>
              <a:rPr lang="en-ZA" sz="2000" b="1" dirty="0"/>
              <a:t>, </a:t>
            </a:r>
            <a:r>
              <a:rPr lang="en-ZA" sz="2000" dirty="0"/>
              <a:t>Guy Harling, Chodziwadziwa Kabudula, Mark Siedner, Xavier Gomez-Olive, Urisha Singh, Dickman Gareta, Daniel Ohene-Kwofie, Rose Buckland, Tinofa Mutevedzi, Kathleen Kahn, Mark Collinson, Eric Maimela, Steve Tollman</a:t>
            </a:r>
          </a:p>
          <a:p>
            <a:endParaRPr lang="en-ZA" sz="2000" dirty="0"/>
          </a:p>
          <a:p>
            <a:pPr algn="l"/>
            <a:r>
              <a:rPr lang="en-ZA" sz="1500" baseline="30000" dirty="0"/>
              <a:t>1</a:t>
            </a:r>
            <a:r>
              <a:rPr lang="en-ZA" sz="1500" dirty="0"/>
              <a:t> Director : DSI-SAMRC South African Population Research Infrastructure</a:t>
            </a:r>
          </a:p>
          <a:p>
            <a:pPr algn="l"/>
            <a:r>
              <a:rPr lang="en-ZA" sz="1500" baseline="30000" dirty="0"/>
              <a:t>2</a:t>
            </a:r>
            <a:r>
              <a:rPr lang="en-ZA" sz="1500" dirty="0"/>
              <a:t> Faculty : Africa Health Research Institute</a:t>
            </a:r>
          </a:p>
        </p:txBody>
      </p:sp>
      <p:pic>
        <p:nvPicPr>
          <p:cNvPr id="5" name="Picture 4" descr="A screenshot of a cell phone&#10;&#10;Description automatically generated">
            <a:extLst>
              <a:ext uri="{FF2B5EF4-FFF2-40B4-BE49-F238E27FC236}">
                <a16:creationId xmlns:a16="http://schemas.microsoft.com/office/drawing/2014/main" id="{3F5038AF-8017-4867-B9B7-B3665E3A9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63" y="5838253"/>
            <a:ext cx="2938947" cy="914400"/>
          </a:xfrm>
          <a:prstGeom prst="rect">
            <a:avLst/>
          </a:prstGeom>
        </p:spPr>
      </p:pic>
      <p:pic>
        <p:nvPicPr>
          <p:cNvPr id="6" name="Picture 5">
            <a:extLst>
              <a:ext uri="{FF2B5EF4-FFF2-40B4-BE49-F238E27FC236}">
                <a16:creationId xmlns:a16="http://schemas.microsoft.com/office/drawing/2014/main" id="{7F686A6F-3408-496E-A894-848723DBEBE9}"/>
              </a:ext>
            </a:extLst>
          </p:cNvPr>
          <p:cNvPicPr>
            <a:picLocks noChangeAspect="1"/>
          </p:cNvPicPr>
          <p:nvPr/>
        </p:nvPicPr>
        <p:blipFill rotWithShape="1">
          <a:blip r:embed="rId4"/>
          <a:srcRect l="37136" t="45048" r="34393" b="36311"/>
          <a:stretch/>
        </p:blipFill>
        <p:spPr>
          <a:xfrm>
            <a:off x="4718900" y="5608277"/>
            <a:ext cx="3373663" cy="1242476"/>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2D114A79-9A31-44B8-9B22-2EE15E90C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3453" y="6091005"/>
            <a:ext cx="2319484" cy="661648"/>
          </a:xfrm>
          <a:prstGeom prst="rect">
            <a:avLst/>
          </a:prstGeom>
        </p:spPr>
      </p:pic>
    </p:spTree>
    <p:extLst>
      <p:ext uri="{BB962C8B-B14F-4D97-AF65-F5344CB8AC3E}">
        <p14:creationId xmlns:p14="http://schemas.microsoft.com/office/powerpoint/2010/main" val="145759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6F3EB723-4980-4D8F-9514-C723BB6857DE}"/>
              </a:ext>
            </a:extLst>
          </p:cNvPr>
          <p:cNvGrpSpPr/>
          <p:nvPr/>
        </p:nvGrpSpPr>
        <p:grpSpPr>
          <a:xfrm>
            <a:off x="43750" y="2292481"/>
            <a:ext cx="5402332" cy="4516390"/>
            <a:chOff x="89470" y="175645"/>
            <a:chExt cx="5402332" cy="4516390"/>
          </a:xfrm>
        </p:grpSpPr>
        <p:grpSp>
          <p:nvGrpSpPr>
            <p:cNvPr id="89" name="Group 88">
              <a:extLst>
                <a:ext uri="{FF2B5EF4-FFF2-40B4-BE49-F238E27FC236}">
                  <a16:creationId xmlns:a16="http://schemas.microsoft.com/office/drawing/2014/main" id="{03B026AC-A7A7-437E-AB9E-B3ABEA170807}"/>
                </a:ext>
              </a:extLst>
            </p:cNvPr>
            <p:cNvGrpSpPr/>
            <p:nvPr/>
          </p:nvGrpSpPr>
          <p:grpSpPr>
            <a:xfrm>
              <a:off x="89470" y="175645"/>
              <a:ext cx="5402332" cy="4516390"/>
              <a:chOff x="89470" y="175645"/>
              <a:chExt cx="5402332" cy="4516390"/>
            </a:xfrm>
          </p:grpSpPr>
          <p:grpSp>
            <p:nvGrpSpPr>
              <p:cNvPr id="2" name="Group 4">
                <a:extLst>
                  <a:ext uri="{FF2B5EF4-FFF2-40B4-BE49-F238E27FC236}">
                    <a16:creationId xmlns:a16="http://schemas.microsoft.com/office/drawing/2014/main" id="{2157EE07-2285-4912-AC7C-BB8F425ADB52}"/>
                  </a:ext>
                </a:extLst>
              </p:cNvPr>
              <p:cNvGrpSpPr>
                <a:grpSpLocks noChangeAspect="1"/>
              </p:cNvGrpSpPr>
              <p:nvPr/>
            </p:nvGrpSpPr>
            <p:grpSpPr bwMode="auto">
              <a:xfrm>
                <a:off x="89470" y="175645"/>
                <a:ext cx="5402332" cy="4287115"/>
                <a:chOff x="22" y="730"/>
                <a:chExt cx="1655" cy="1436"/>
              </a:xfrm>
            </p:grpSpPr>
            <p:sp>
              <p:nvSpPr>
                <p:cNvPr id="3" name="AutoShape 3">
                  <a:extLst>
                    <a:ext uri="{FF2B5EF4-FFF2-40B4-BE49-F238E27FC236}">
                      <a16:creationId xmlns:a16="http://schemas.microsoft.com/office/drawing/2014/main" id="{8F5D8D70-D225-4D33-93B2-EBB95FE3071C}"/>
                    </a:ext>
                  </a:extLst>
                </p:cNvPr>
                <p:cNvSpPr>
                  <a:spLocks noChangeAspect="1" noChangeArrowheads="1" noTextEdit="1"/>
                </p:cNvSpPr>
                <p:nvPr/>
              </p:nvSpPr>
              <p:spPr bwMode="auto">
                <a:xfrm>
                  <a:off x="22" y="730"/>
                  <a:ext cx="1628" cy="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4" name="Freeform 5">
                  <a:extLst>
                    <a:ext uri="{FF2B5EF4-FFF2-40B4-BE49-F238E27FC236}">
                      <a16:creationId xmlns:a16="http://schemas.microsoft.com/office/drawing/2014/main" id="{FB01AF64-C041-4914-81CC-0E0AFAD8BCBD}"/>
                    </a:ext>
                  </a:extLst>
                </p:cNvPr>
                <p:cNvSpPr>
                  <a:spLocks/>
                </p:cNvSpPr>
                <p:nvPr/>
              </p:nvSpPr>
              <p:spPr bwMode="auto">
                <a:xfrm>
                  <a:off x="1278" y="1235"/>
                  <a:ext cx="399" cy="481"/>
                </a:xfrm>
                <a:custGeom>
                  <a:avLst/>
                  <a:gdLst>
                    <a:gd name="T0" fmla="*/ 26 w 399"/>
                    <a:gd name="T1" fmla="*/ 327 h 481"/>
                    <a:gd name="T2" fmla="*/ 40 w 399"/>
                    <a:gd name="T3" fmla="*/ 311 h 481"/>
                    <a:gd name="T4" fmla="*/ 50 w 399"/>
                    <a:gd name="T5" fmla="*/ 295 h 481"/>
                    <a:gd name="T6" fmla="*/ 53 w 399"/>
                    <a:gd name="T7" fmla="*/ 273 h 481"/>
                    <a:gd name="T8" fmla="*/ 42 w 399"/>
                    <a:gd name="T9" fmla="*/ 253 h 481"/>
                    <a:gd name="T10" fmla="*/ 25 w 399"/>
                    <a:gd name="T11" fmla="*/ 241 h 481"/>
                    <a:gd name="T12" fmla="*/ 10 w 399"/>
                    <a:gd name="T13" fmla="*/ 232 h 481"/>
                    <a:gd name="T14" fmla="*/ 1 w 399"/>
                    <a:gd name="T15" fmla="*/ 219 h 481"/>
                    <a:gd name="T16" fmla="*/ 7 w 399"/>
                    <a:gd name="T17" fmla="*/ 204 h 481"/>
                    <a:gd name="T18" fmla="*/ 32 w 399"/>
                    <a:gd name="T19" fmla="*/ 187 h 481"/>
                    <a:gd name="T20" fmla="*/ 55 w 399"/>
                    <a:gd name="T21" fmla="*/ 168 h 481"/>
                    <a:gd name="T22" fmla="*/ 77 w 399"/>
                    <a:gd name="T23" fmla="*/ 146 h 481"/>
                    <a:gd name="T24" fmla="*/ 80 w 399"/>
                    <a:gd name="T25" fmla="*/ 117 h 481"/>
                    <a:gd name="T26" fmla="*/ 78 w 399"/>
                    <a:gd name="T27" fmla="*/ 95 h 481"/>
                    <a:gd name="T28" fmla="*/ 83 w 399"/>
                    <a:gd name="T29" fmla="*/ 79 h 481"/>
                    <a:gd name="T30" fmla="*/ 96 w 399"/>
                    <a:gd name="T31" fmla="*/ 63 h 481"/>
                    <a:gd name="T32" fmla="*/ 113 w 399"/>
                    <a:gd name="T33" fmla="*/ 64 h 481"/>
                    <a:gd name="T34" fmla="*/ 138 w 399"/>
                    <a:gd name="T35" fmla="*/ 62 h 481"/>
                    <a:gd name="T36" fmla="*/ 155 w 399"/>
                    <a:gd name="T37" fmla="*/ 58 h 481"/>
                    <a:gd name="T38" fmla="*/ 181 w 399"/>
                    <a:gd name="T39" fmla="*/ 54 h 481"/>
                    <a:gd name="T40" fmla="*/ 195 w 399"/>
                    <a:gd name="T41" fmla="*/ 59 h 481"/>
                    <a:gd name="T42" fmla="*/ 212 w 399"/>
                    <a:gd name="T43" fmla="*/ 61 h 481"/>
                    <a:gd name="T44" fmla="*/ 249 w 399"/>
                    <a:gd name="T45" fmla="*/ 53 h 481"/>
                    <a:gd name="T46" fmla="*/ 301 w 399"/>
                    <a:gd name="T47" fmla="*/ 57 h 481"/>
                    <a:gd name="T48" fmla="*/ 307 w 399"/>
                    <a:gd name="T49" fmla="*/ 6 h 481"/>
                    <a:gd name="T50" fmla="*/ 328 w 399"/>
                    <a:gd name="T51" fmla="*/ 3 h 481"/>
                    <a:gd name="T52" fmla="*/ 383 w 399"/>
                    <a:gd name="T53" fmla="*/ 6 h 481"/>
                    <a:gd name="T54" fmla="*/ 392 w 399"/>
                    <a:gd name="T55" fmla="*/ 37 h 481"/>
                    <a:gd name="T56" fmla="*/ 378 w 399"/>
                    <a:gd name="T57" fmla="*/ 77 h 481"/>
                    <a:gd name="T58" fmla="*/ 346 w 399"/>
                    <a:gd name="T59" fmla="*/ 190 h 481"/>
                    <a:gd name="T60" fmla="*/ 324 w 399"/>
                    <a:gd name="T61" fmla="*/ 213 h 481"/>
                    <a:gd name="T62" fmla="*/ 306 w 399"/>
                    <a:gd name="T63" fmla="*/ 231 h 481"/>
                    <a:gd name="T64" fmla="*/ 279 w 399"/>
                    <a:gd name="T65" fmla="*/ 244 h 481"/>
                    <a:gd name="T66" fmla="*/ 259 w 399"/>
                    <a:gd name="T67" fmla="*/ 267 h 481"/>
                    <a:gd name="T68" fmla="*/ 251 w 399"/>
                    <a:gd name="T69" fmla="*/ 276 h 481"/>
                    <a:gd name="T70" fmla="*/ 243 w 399"/>
                    <a:gd name="T71" fmla="*/ 286 h 481"/>
                    <a:gd name="T72" fmla="*/ 234 w 399"/>
                    <a:gd name="T73" fmla="*/ 297 h 481"/>
                    <a:gd name="T74" fmla="*/ 226 w 399"/>
                    <a:gd name="T75" fmla="*/ 309 h 481"/>
                    <a:gd name="T76" fmla="*/ 220 w 399"/>
                    <a:gd name="T77" fmla="*/ 319 h 481"/>
                    <a:gd name="T78" fmla="*/ 213 w 399"/>
                    <a:gd name="T79" fmla="*/ 341 h 481"/>
                    <a:gd name="T80" fmla="*/ 196 w 399"/>
                    <a:gd name="T81" fmla="*/ 365 h 481"/>
                    <a:gd name="T82" fmla="*/ 188 w 399"/>
                    <a:gd name="T83" fmla="*/ 381 h 481"/>
                    <a:gd name="T84" fmla="*/ 184 w 399"/>
                    <a:gd name="T85" fmla="*/ 390 h 481"/>
                    <a:gd name="T86" fmla="*/ 177 w 399"/>
                    <a:gd name="T87" fmla="*/ 404 h 481"/>
                    <a:gd name="T88" fmla="*/ 172 w 399"/>
                    <a:gd name="T89" fmla="*/ 413 h 481"/>
                    <a:gd name="T90" fmla="*/ 164 w 399"/>
                    <a:gd name="T91" fmla="*/ 427 h 481"/>
                    <a:gd name="T92" fmla="*/ 161 w 399"/>
                    <a:gd name="T93" fmla="*/ 433 h 481"/>
                    <a:gd name="T94" fmla="*/ 155 w 399"/>
                    <a:gd name="T95" fmla="*/ 442 h 481"/>
                    <a:gd name="T96" fmla="*/ 147 w 399"/>
                    <a:gd name="T97" fmla="*/ 455 h 481"/>
                    <a:gd name="T98" fmla="*/ 140 w 399"/>
                    <a:gd name="T99" fmla="*/ 464 h 481"/>
                    <a:gd name="T100" fmla="*/ 134 w 399"/>
                    <a:gd name="T101" fmla="*/ 474 h 481"/>
                    <a:gd name="T102" fmla="*/ 127 w 399"/>
                    <a:gd name="T103" fmla="*/ 474 h 481"/>
                    <a:gd name="T104" fmla="*/ 122 w 399"/>
                    <a:gd name="T105" fmla="*/ 458 h 481"/>
                    <a:gd name="T106" fmla="*/ 108 w 399"/>
                    <a:gd name="T107" fmla="*/ 452 h 481"/>
                    <a:gd name="T108" fmla="*/ 100 w 399"/>
                    <a:gd name="T109" fmla="*/ 445 h 481"/>
                    <a:gd name="T110" fmla="*/ 88 w 399"/>
                    <a:gd name="T111" fmla="*/ 436 h 481"/>
                    <a:gd name="T112" fmla="*/ 75 w 399"/>
                    <a:gd name="T113" fmla="*/ 435 h 481"/>
                    <a:gd name="T114" fmla="*/ 51 w 399"/>
                    <a:gd name="T115" fmla="*/ 430 h 481"/>
                    <a:gd name="T116" fmla="*/ 26 w 399"/>
                    <a:gd name="T117" fmla="*/ 424 h 481"/>
                    <a:gd name="T118" fmla="*/ 34 w 399"/>
                    <a:gd name="T119" fmla="*/ 405 h 481"/>
                    <a:gd name="T120" fmla="*/ 34 w 399"/>
                    <a:gd name="T121" fmla="*/ 390 h 481"/>
                    <a:gd name="T122" fmla="*/ 22 w 399"/>
                    <a:gd name="T123" fmla="*/ 377 h 481"/>
                    <a:gd name="T124" fmla="*/ 18 w 399"/>
                    <a:gd name="T125" fmla="*/ 35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9" h="481">
                      <a:moveTo>
                        <a:pt x="30" y="347"/>
                      </a:moveTo>
                      <a:lnTo>
                        <a:pt x="29" y="347"/>
                      </a:lnTo>
                      <a:lnTo>
                        <a:pt x="28" y="346"/>
                      </a:lnTo>
                      <a:lnTo>
                        <a:pt x="28" y="346"/>
                      </a:lnTo>
                      <a:lnTo>
                        <a:pt x="28" y="345"/>
                      </a:lnTo>
                      <a:lnTo>
                        <a:pt x="28" y="344"/>
                      </a:lnTo>
                      <a:lnTo>
                        <a:pt x="28" y="344"/>
                      </a:lnTo>
                      <a:lnTo>
                        <a:pt x="27" y="344"/>
                      </a:lnTo>
                      <a:lnTo>
                        <a:pt x="27" y="343"/>
                      </a:lnTo>
                      <a:lnTo>
                        <a:pt x="26" y="343"/>
                      </a:lnTo>
                      <a:lnTo>
                        <a:pt x="26" y="342"/>
                      </a:lnTo>
                      <a:lnTo>
                        <a:pt x="26" y="341"/>
                      </a:lnTo>
                      <a:lnTo>
                        <a:pt x="26" y="341"/>
                      </a:lnTo>
                      <a:lnTo>
                        <a:pt x="25" y="341"/>
                      </a:lnTo>
                      <a:lnTo>
                        <a:pt x="24" y="340"/>
                      </a:lnTo>
                      <a:lnTo>
                        <a:pt x="23" y="340"/>
                      </a:lnTo>
                      <a:lnTo>
                        <a:pt x="23" y="340"/>
                      </a:lnTo>
                      <a:lnTo>
                        <a:pt x="22" y="339"/>
                      </a:lnTo>
                      <a:lnTo>
                        <a:pt x="23" y="339"/>
                      </a:lnTo>
                      <a:lnTo>
                        <a:pt x="23" y="339"/>
                      </a:lnTo>
                      <a:lnTo>
                        <a:pt x="24" y="338"/>
                      </a:lnTo>
                      <a:lnTo>
                        <a:pt x="25" y="338"/>
                      </a:lnTo>
                      <a:lnTo>
                        <a:pt x="25" y="337"/>
                      </a:lnTo>
                      <a:lnTo>
                        <a:pt x="25" y="336"/>
                      </a:lnTo>
                      <a:lnTo>
                        <a:pt x="25" y="336"/>
                      </a:lnTo>
                      <a:lnTo>
                        <a:pt x="24" y="335"/>
                      </a:lnTo>
                      <a:lnTo>
                        <a:pt x="24" y="334"/>
                      </a:lnTo>
                      <a:lnTo>
                        <a:pt x="25" y="333"/>
                      </a:lnTo>
                      <a:lnTo>
                        <a:pt x="25" y="333"/>
                      </a:lnTo>
                      <a:lnTo>
                        <a:pt x="25" y="332"/>
                      </a:lnTo>
                      <a:lnTo>
                        <a:pt x="25" y="331"/>
                      </a:lnTo>
                      <a:lnTo>
                        <a:pt x="24" y="330"/>
                      </a:lnTo>
                      <a:lnTo>
                        <a:pt x="25" y="330"/>
                      </a:lnTo>
                      <a:lnTo>
                        <a:pt x="26" y="330"/>
                      </a:lnTo>
                      <a:lnTo>
                        <a:pt x="26" y="330"/>
                      </a:lnTo>
                      <a:lnTo>
                        <a:pt x="26" y="329"/>
                      </a:lnTo>
                      <a:lnTo>
                        <a:pt x="26" y="328"/>
                      </a:lnTo>
                      <a:lnTo>
                        <a:pt x="26" y="327"/>
                      </a:lnTo>
                      <a:lnTo>
                        <a:pt x="26" y="327"/>
                      </a:lnTo>
                      <a:lnTo>
                        <a:pt x="27" y="327"/>
                      </a:lnTo>
                      <a:lnTo>
                        <a:pt x="27" y="327"/>
                      </a:lnTo>
                      <a:lnTo>
                        <a:pt x="27" y="326"/>
                      </a:lnTo>
                      <a:lnTo>
                        <a:pt x="27" y="325"/>
                      </a:lnTo>
                      <a:lnTo>
                        <a:pt x="27" y="324"/>
                      </a:lnTo>
                      <a:lnTo>
                        <a:pt x="27" y="324"/>
                      </a:lnTo>
                      <a:lnTo>
                        <a:pt x="28" y="323"/>
                      </a:lnTo>
                      <a:lnTo>
                        <a:pt x="28" y="323"/>
                      </a:lnTo>
                      <a:lnTo>
                        <a:pt x="28" y="322"/>
                      </a:lnTo>
                      <a:lnTo>
                        <a:pt x="28" y="321"/>
                      </a:lnTo>
                      <a:lnTo>
                        <a:pt x="28" y="320"/>
                      </a:lnTo>
                      <a:lnTo>
                        <a:pt x="29" y="321"/>
                      </a:lnTo>
                      <a:lnTo>
                        <a:pt x="30" y="320"/>
                      </a:lnTo>
                      <a:lnTo>
                        <a:pt x="30" y="320"/>
                      </a:lnTo>
                      <a:lnTo>
                        <a:pt x="31" y="320"/>
                      </a:lnTo>
                      <a:lnTo>
                        <a:pt x="31" y="319"/>
                      </a:lnTo>
                      <a:lnTo>
                        <a:pt x="32" y="319"/>
                      </a:lnTo>
                      <a:lnTo>
                        <a:pt x="32" y="318"/>
                      </a:lnTo>
                      <a:lnTo>
                        <a:pt x="33" y="318"/>
                      </a:lnTo>
                      <a:lnTo>
                        <a:pt x="34" y="317"/>
                      </a:lnTo>
                      <a:lnTo>
                        <a:pt x="34" y="317"/>
                      </a:lnTo>
                      <a:lnTo>
                        <a:pt x="34" y="317"/>
                      </a:lnTo>
                      <a:lnTo>
                        <a:pt x="35" y="316"/>
                      </a:lnTo>
                      <a:lnTo>
                        <a:pt x="35" y="316"/>
                      </a:lnTo>
                      <a:lnTo>
                        <a:pt x="36" y="317"/>
                      </a:lnTo>
                      <a:lnTo>
                        <a:pt x="37" y="316"/>
                      </a:lnTo>
                      <a:lnTo>
                        <a:pt x="37" y="316"/>
                      </a:lnTo>
                      <a:lnTo>
                        <a:pt x="38" y="316"/>
                      </a:lnTo>
                      <a:lnTo>
                        <a:pt x="39" y="317"/>
                      </a:lnTo>
                      <a:lnTo>
                        <a:pt x="40" y="316"/>
                      </a:lnTo>
                      <a:lnTo>
                        <a:pt x="40" y="316"/>
                      </a:lnTo>
                      <a:lnTo>
                        <a:pt x="40" y="315"/>
                      </a:lnTo>
                      <a:lnTo>
                        <a:pt x="40" y="314"/>
                      </a:lnTo>
                      <a:lnTo>
                        <a:pt x="40" y="314"/>
                      </a:lnTo>
                      <a:lnTo>
                        <a:pt x="41" y="313"/>
                      </a:lnTo>
                      <a:lnTo>
                        <a:pt x="41" y="312"/>
                      </a:lnTo>
                      <a:lnTo>
                        <a:pt x="40" y="311"/>
                      </a:lnTo>
                      <a:lnTo>
                        <a:pt x="40" y="310"/>
                      </a:lnTo>
                      <a:lnTo>
                        <a:pt x="40" y="310"/>
                      </a:lnTo>
                      <a:lnTo>
                        <a:pt x="41" y="310"/>
                      </a:lnTo>
                      <a:lnTo>
                        <a:pt x="42" y="310"/>
                      </a:lnTo>
                      <a:lnTo>
                        <a:pt x="43" y="310"/>
                      </a:lnTo>
                      <a:lnTo>
                        <a:pt x="43" y="309"/>
                      </a:lnTo>
                      <a:lnTo>
                        <a:pt x="44" y="309"/>
                      </a:lnTo>
                      <a:lnTo>
                        <a:pt x="44" y="308"/>
                      </a:lnTo>
                      <a:lnTo>
                        <a:pt x="43" y="307"/>
                      </a:lnTo>
                      <a:lnTo>
                        <a:pt x="43" y="307"/>
                      </a:lnTo>
                      <a:lnTo>
                        <a:pt x="42" y="306"/>
                      </a:lnTo>
                      <a:lnTo>
                        <a:pt x="43" y="305"/>
                      </a:lnTo>
                      <a:lnTo>
                        <a:pt x="43" y="305"/>
                      </a:lnTo>
                      <a:lnTo>
                        <a:pt x="42" y="304"/>
                      </a:lnTo>
                      <a:lnTo>
                        <a:pt x="42" y="303"/>
                      </a:lnTo>
                      <a:lnTo>
                        <a:pt x="41" y="303"/>
                      </a:lnTo>
                      <a:lnTo>
                        <a:pt x="41" y="302"/>
                      </a:lnTo>
                      <a:lnTo>
                        <a:pt x="42" y="302"/>
                      </a:lnTo>
                      <a:lnTo>
                        <a:pt x="42" y="302"/>
                      </a:lnTo>
                      <a:lnTo>
                        <a:pt x="42" y="301"/>
                      </a:lnTo>
                      <a:lnTo>
                        <a:pt x="42" y="300"/>
                      </a:lnTo>
                      <a:lnTo>
                        <a:pt x="41" y="300"/>
                      </a:lnTo>
                      <a:lnTo>
                        <a:pt x="41" y="299"/>
                      </a:lnTo>
                      <a:lnTo>
                        <a:pt x="42" y="299"/>
                      </a:lnTo>
                      <a:lnTo>
                        <a:pt x="42" y="298"/>
                      </a:lnTo>
                      <a:lnTo>
                        <a:pt x="43" y="299"/>
                      </a:lnTo>
                      <a:lnTo>
                        <a:pt x="44" y="299"/>
                      </a:lnTo>
                      <a:lnTo>
                        <a:pt x="44" y="298"/>
                      </a:lnTo>
                      <a:lnTo>
                        <a:pt x="44" y="297"/>
                      </a:lnTo>
                      <a:lnTo>
                        <a:pt x="44" y="297"/>
                      </a:lnTo>
                      <a:lnTo>
                        <a:pt x="45" y="297"/>
                      </a:lnTo>
                      <a:lnTo>
                        <a:pt x="46" y="296"/>
                      </a:lnTo>
                      <a:lnTo>
                        <a:pt x="46" y="296"/>
                      </a:lnTo>
                      <a:lnTo>
                        <a:pt x="47" y="297"/>
                      </a:lnTo>
                      <a:lnTo>
                        <a:pt x="48" y="297"/>
                      </a:lnTo>
                      <a:lnTo>
                        <a:pt x="48" y="296"/>
                      </a:lnTo>
                      <a:lnTo>
                        <a:pt x="49" y="295"/>
                      </a:lnTo>
                      <a:lnTo>
                        <a:pt x="50" y="295"/>
                      </a:lnTo>
                      <a:lnTo>
                        <a:pt x="50" y="295"/>
                      </a:lnTo>
                      <a:lnTo>
                        <a:pt x="51" y="295"/>
                      </a:lnTo>
                      <a:lnTo>
                        <a:pt x="51" y="294"/>
                      </a:lnTo>
                      <a:lnTo>
                        <a:pt x="52" y="294"/>
                      </a:lnTo>
                      <a:lnTo>
                        <a:pt x="52" y="293"/>
                      </a:lnTo>
                      <a:lnTo>
                        <a:pt x="52" y="292"/>
                      </a:lnTo>
                      <a:lnTo>
                        <a:pt x="52" y="291"/>
                      </a:lnTo>
                      <a:lnTo>
                        <a:pt x="53" y="291"/>
                      </a:lnTo>
                      <a:lnTo>
                        <a:pt x="54" y="291"/>
                      </a:lnTo>
                      <a:lnTo>
                        <a:pt x="53" y="290"/>
                      </a:lnTo>
                      <a:lnTo>
                        <a:pt x="53" y="289"/>
                      </a:lnTo>
                      <a:lnTo>
                        <a:pt x="54" y="289"/>
                      </a:lnTo>
                      <a:lnTo>
                        <a:pt x="55" y="289"/>
                      </a:lnTo>
                      <a:lnTo>
                        <a:pt x="55" y="288"/>
                      </a:lnTo>
                      <a:lnTo>
                        <a:pt x="55" y="287"/>
                      </a:lnTo>
                      <a:lnTo>
                        <a:pt x="56" y="287"/>
                      </a:lnTo>
                      <a:lnTo>
                        <a:pt x="56" y="286"/>
                      </a:lnTo>
                      <a:lnTo>
                        <a:pt x="56" y="285"/>
                      </a:lnTo>
                      <a:lnTo>
                        <a:pt x="56" y="285"/>
                      </a:lnTo>
                      <a:lnTo>
                        <a:pt x="56" y="284"/>
                      </a:lnTo>
                      <a:lnTo>
                        <a:pt x="56" y="283"/>
                      </a:lnTo>
                      <a:lnTo>
                        <a:pt x="56" y="283"/>
                      </a:lnTo>
                      <a:lnTo>
                        <a:pt x="57" y="282"/>
                      </a:lnTo>
                      <a:lnTo>
                        <a:pt x="57" y="282"/>
                      </a:lnTo>
                      <a:lnTo>
                        <a:pt x="57" y="281"/>
                      </a:lnTo>
                      <a:lnTo>
                        <a:pt x="56" y="280"/>
                      </a:lnTo>
                      <a:lnTo>
                        <a:pt x="56" y="279"/>
                      </a:lnTo>
                      <a:lnTo>
                        <a:pt x="55" y="279"/>
                      </a:lnTo>
                      <a:lnTo>
                        <a:pt x="55" y="278"/>
                      </a:lnTo>
                      <a:lnTo>
                        <a:pt x="56" y="277"/>
                      </a:lnTo>
                      <a:lnTo>
                        <a:pt x="55" y="277"/>
                      </a:lnTo>
                      <a:lnTo>
                        <a:pt x="55" y="276"/>
                      </a:lnTo>
                      <a:lnTo>
                        <a:pt x="55" y="275"/>
                      </a:lnTo>
                      <a:lnTo>
                        <a:pt x="55" y="274"/>
                      </a:lnTo>
                      <a:lnTo>
                        <a:pt x="55" y="274"/>
                      </a:lnTo>
                      <a:lnTo>
                        <a:pt x="54" y="273"/>
                      </a:lnTo>
                      <a:lnTo>
                        <a:pt x="54" y="273"/>
                      </a:lnTo>
                      <a:lnTo>
                        <a:pt x="53" y="273"/>
                      </a:lnTo>
                      <a:lnTo>
                        <a:pt x="54" y="272"/>
                      </a:lnTo>
                      <a:lnTo>
                        <a:pt x="54" y="271"/>
                      </a:lnTo>
                      <a:lnTo>
                        <a:pt x="53" y="271"/>
                      </a:lnTo>
                      <a:lnTo>
                        <a:pt x="53" y="270"/>
                      </a:lnTo>
                      <a:lnTo>
                        <a:pt x="52" y="270"/>
                      </a:lnTo>
                      <a:lnTo>
                        <a:pt x="52" y="269"/>
                      </a:lnTo>
                      <a:lnTo>
                        <a:pt x="53" y="269"/>
                      </a:lnTo>
                      <a:lnTo>
                        <a:pt x="52" y="268"/>
                      </a:lnTo>
                      <a:lnTo>
                        <a:pt x="52" y="267"/>
                      </a:lnTo>
                      <a:lnTo>
                        <a:pt x="51" y="267"/>
                      </a:lnTo>
                      <a:lnTo>
                        <a:pt x="50" y="267"/>
                      </a:lnTo>
                      <a:lnTo>
                        <a:pt x="49" y="267"/>
                      </a:lnTo>
                      <a:lnTo>
                        <a:pt x="49" y="267"/>
                      </a:lnTo>
                      <a:lnTo>
                        <a:pt x="48" y="267"/>
                      </a:lnTo>
                      <a:lnTo>
                        <a:pt x="47" y="267"/>
                      </a:lnTo>
                      <a:lnTo>
                        <a:pt x="47" y="266"/>
                      </a:lnTo>
                      <a:lnTo>
                        <a:pt x="46" y="265"/>
                      </a:lnTo>
                      <a:lnTo>
                        <a:pt x="46" y="265"/>
                      </a:lnTo>
                      <a:lnTo>
                        <a:pt x="46" y="264"/>
                      </a:lnTo>
                      <a:lnTo>
                        <a:pt x="46" y="263"/>
                      </a:lnTo>
                      <a:lnTo>
                        <a:pt x="46" y="262"/>
                      </a:lnTo>
                      <a:lnTo>
                        <a:pt x="46" y="261"/>
                      </a:lnTo>
                      <a:lnTo>
                        <a:pt x="46" y="261"/>
                      </a:lnTo>
                      <a:lnTo>
                        <a:pt x="47" y="260"/>
                      </a:lnTo>
                      <a:lnTo>
                        <a:pt x="47" y="259"/>
                      </a:lnTo>
                      <a:lnTo>
                        <a:pt x="47" y="259"/>
                      </a:lnTo>
                      <a:lnTo>
                        <a:pt x="47" y="258"/>
                      </a:lnTo>
                      <a:lnTo>
                        <a:pt x="47" y="258"/>
                      </a:lnTo>
                      <a:lnTo>
                        <a:pt x="46" y="257"/>
                      </a:lnTo>
                      <a:lnTo>
                        <a:pt x="46" y="257"/>
                      </a:lnTo>
                      <a:lnTo>
                        <a:pt x="45" y="256"/>
                      </a:lnTo>
                      <a:lnTo>
                        <a:pt x="45" y="256"/>
                      </a:lnTo>
                      <a:lnTo>
                        <a:pt x="44" y="255"/>
                      </a:lnTo>
                      <a:lnTo>
                        <a:pt x="44" y="254"/>
                      </a:lnTo>
                      <a:lnTo>
                        <a:pt x="43" y="254"/>
                      </a:lnTo>
                      <a:lnTo>
                        <a:pt x="43" y="253"/>
                      </a:lnTo>
                      <a:lnTo>
                        <a:pt x="42" y="253"/>
                      </a:lnTo>
                      <a:lnTo>
                        <a:pt x="42" y="253"/>
                      </a:lnTo>
                      <a:lnTo>
                        <a:pt x="41" y="253"/>
                      </a:lnTo>
                      <a:lnTo>
                        <a:pt x="41" y="253"/>
                      </a:lnTo>
                      <a:lnTo>
                        <a:pt x="40" y="253"/>
                      </a:lnTo>
                      <a:lnTo>
                        <a:pt x="39" y="253"/>
                      </a:lnTo>
                      <a:lnTo>
                        <a:pt x="39" y="253"/>
                      </a:lnTo>
                      <a:lnTo>
                        <a:pt x="38" y="253"/>
                      </a:lnTo>
                      <a:lnTo>
                        <a:pt x="38" y="254"/>
                      </a:lnTo>
                      <a:lnTo>
                        <a:pt x="37" y="254"/>
                      </a:lnTo>
                      <a:lnTo>
                        <a:pt x="37" y="254"/>
                      </a:lnTo>
                      <a:lnTo>
                        <a:pt x="36" y="253"/>
                      </a:lnTo>
                      <a:lnTo>
                        <a:pt x="36" y="253"/>
                      </a:lnTo>
                      <a:lnTo>
                        <a:pt x="35" y="252"/>
                      </a:lnTo>
                      <a:lnTo>
                        <a:pt x="35" y="252"/>
                      </a:lnTo>
                      <a:lnTo>
                        <a:pt x="34" y="251"/>
                      </a:lnTo>
                      <a:lnTo>
                        <a:pt x="34" y="250"/>
                      </a:lnTo>
                      <a:lnTo>
                        <a:pt x="34" y="250"/>
                      </a:lnTo>
                      <a:lnTo>
                        <a:pt x="33" y="249"/>
                      </a:lnTo>
                      <a:lnTo>
                        <a:pt x="33" y="249"/>
                      </a:lnTo>
                      <a:lnTo>
                        <a:pt x="33" y="248"/>
                      </a:lnTo>
                      <a:lnTo>
                        <a:pt x="34" y="247"/>
                      </a:lnTo>
                      <a:lnTo>
                        <a:pt x="33" y="247"/>
                      </a:lnTo>
                      <a:lnTo>
                        <a:pt x="33" y="246"/>
                      </a:lnTo>
                      <a:lnTo>
                        <a:pt x="32" y="246"/>
                      </a:lnTo>
                      <a:lnTo>
                        <a:pt x="31" y="245"/>
                      </a:lnTo>
                      <a:lnTo>
                        <a:pt x="31" y="245"/>
                      </a:lnTo>
                      <a:lnTo>
                        <a:pt x="30" y="245"/>
                      </a:lnTo>
                      <a:lnTo>
                        <a:pt x="29" y="245"/>
                      </a:lnTo>
                      <a:lnTo>
                        <a:pt x="28" y="244"/>
                      </a:lnTo>
                      <a:lnTo>
                        <a:pt x="28" y="244"/>
                      </a:lnTo>
                      <a:lnTo>
                        <a:pt x="28" y="243"/>
                      </a:lnTo>
                      <a:lnTo>
                        <a:pt x="27" y="243"/>
                      </a:lnTo>
                      <a:lnTo>
                        <a:pt x="27" y="242"/>
                      </a:lnTo>
                      <a:lnTo>
                        <a:pt x="26" y="242"/>
                      </a:lnTo>
                      <a:lnTo>
                        <a:pt x="26" y="242"/>
                      </a:lnTo>
                      <a:lnTo>
                        <a:pt x="25" y="242"/>
                      </a:lnTo>
                      <a:lnTo>
                        <a:pt x="25" y="241"/>
                      </a:lnTo>
                      <a:lnTo>
                        <a:pt x="25" y="241"/>
                      </a:lnTo>
                      <a:lnTo>
                        <a:pt x="25" y="241"/>
                      </a:lnTo>
                      <a:lnTo>
                        <a:pt x="25" y="240"/>
                      </a:lnTo>
                      <a:lnTo>
                        <a:pt x="24" y="239"/>
                      </a:lnTo>
                      <a:lnTo>
                        <a:pt x="23" y="239"/>
                      </a:lnTo>
                      <a:lnTo>
                        <a:pt x="23" y="238"/>
                      </a:lnTo>
                      <a:lnTo>
                        <a:pt x="22" y="238"/>
                      </a:lnTo>
                      <a:lnTo>
                        <a:pt x="22" y="237"/>
                      </a:lnTo>
                      <a:lnTo>
                        <a:pt x="21" y="237"/>
                      </a:lnTo>
                      <a:lnTo>
                        <a:pt x="21" y="237"/>
                      </a:lnTo>
                      <a:lnTo>
                        <a:pt x="20" y="237"/>
                      </a:lnTo>
                      <a:lnTo>
                        <a:pt x="20" y="237"/>
                      </a:lnTo>
                      <a:lnTo>
                        <a:pt x="20" y="236"/>
                      </a:lnTo>
                      <a:lnTo>
                        <a:pt x="19" y="235"/>
                      </a:lnTo>
                      <a:lnTo>
                        <a:pt x="20" y="235"/>
                      </a:lnTo>
                      <a:lnTo>
                        <a:pt x="20" y="235"/>
                      </a:lnTo>
                      <a:lnTo>
                        <a:pt x="19" y="235"/>
                      </a:lnTo>
                      <a:lnTo>
                        <a:pt x="19" y="235"/>
                      </a:lnTo>
                      <a:lnTo>
                        <a:pt x="18" y="235"/>
                      </a:lnTo>
                      <a:lnTo>
                        <a:pt x="17" y="234"/>
                      </a:lnTo>
                      <a:lnTo>
                        <a:pt x="16" y="234"/>
                      </a:lnTo>
                      <a:lnTo>
                        <a:pt x="16" y="234"/>
                      </a:lnTo>
                      <a:lnTo>
                        <a:pt x="16" y="233"/>
                      </a:lnTo>
                      <a:lnTo>
                        <a:pt x="15" y="233"/>
                      </a:lnTo>
                      <a:lnTo>
                        <a:pt x="15" y="232"/>
                      </a:lnTo>
                      <a:lnTo>
                        <a:pt x="15" y="231"/>
                      </a:lnTo>
                      <a:lnTo>
                        <a:pt x="14" y="231"/>
                      </a:lnTo>
                      <a:lnTo>
                        <a:pt x="14" y="230"/>
                      </a:lnTo>
                      <a:lnTo>
                        <a:pt x="13" y="231"/>
                      </a:lnTo>
                      <a:lnTo>
                        <a:pt x="13" y="231"/>
                      </a:lnTo>
                      <a:lnTo>
                        <a:pt x="13" y="232"/>
                      </a:lnTo>
                      <a:lnTo>
                        <a:pt x="13" y="232"/>
                      </a:lnTo>
                      <a:lnTo>
                        <a:pt x="13" y="233"/>
                      </a:lnTo>
                      <a:lnTo>
                        <a:pt x="12" y="233"/>
                      </a:lnTo>
                      <a:lnTo>
                        <a:pt x="11" y="234"/>
                      </a:lnTo>
                      <a:lnTo>
                        <a:pt x="11" y="234"/>
                      </a:lnTo>
                      <a:lnTo>
                        <a:pt x="11" y="234"/>
                      </a:lnTo>
                      <a:lnTo>
                        <a:pt x="10" y="234"/>
                      </a:lnTo>
                      <a:lnTo>
                        <a:pt x="10" y="233"/>
                      </a:lnTo>
                      <a:lnTo>
                        <a:pt x="10" y="232"/>
                      </a:lnTo>
                      <a:lnTo>
                        <a:pt x="9" y="232"/>
                      </a:lnTo>
                      <a:lnTo>
                        <a:pt x="9" y="231"/>
                      </a:lnTo>
                      <a:lnTo>
                        <a:pt x="8" y="231"/>
                      </a:lnTo>
                      <a:lnTo>
                        <a:pt x="8" y="230"/>
                      </a:lnTo>
                      <a:lnTo>
                        <a:pt x="8" y="229"/>
                      </a:lnTo>
                      <a:lnTo>
                        <a:pt x="8" y="229"/>
                      </a:lnTo>
                      <a:lnTo>
                        <a:pt x="7" y="229"/>
                      </a:lnTo>
                      <a:lnTo>
                        <a:pt x="7" y="229"/>
                      </a:lnTo>
                      <a:lnTo>
                        <a:pt x="7" y="228"/>
                      </a:lnTo>
                      <a:lnTo>
                        <a:pt x="7" y="228"/>
                      </a:lnTo>
                      <a:lnTo>
                        <a:pt x="7" y="227"/>
                      </a:lnTo>
                      <a:lnTo>
                        <a:pt x="7" y="227"/>
                      </a:lnTo>
                      <a:lnTo>
                        <a:pt x="7" y="226"/>
                      </a:lnTo>
                      <a:lnTo>
                        <a:pt x="7" y="225"/>
                      </a:lnTo>
                      <a:lnTo>
                        <a:pt x="7" y="225"/>
                      </a:lnTo>
                      <a:lnTo>
                        <a:pt x="6" y="224"/>
                      </a:lnTo>
                      <a:lnTo>
                        <a:pt x="6" y="224"/>
                      </a:lnTo>
                      <a:lnTo>
                        <a:pt x="5" y="224"/>
                      </a:lnTo>
                      <a:lnTo>
                        <a:pt x="5" y="223"/>
                      </a:lnTo>
                      <a:lnTo>
                        <a:pt x="5" y="223"/>
                      </a:lnTo>
                      <a:lnTo>
                        <a:pt x="6" y="222"/>
                      </a:lnTo>
                      <a:lnTo>
                        <a:pt x="7" y="222"/>
                      </a:lnTo>
                      <a:lnTo>
                        <a:pt x="7" y="222"/>
                      </a:lnTo>
                      <a:lnTo>
                        <a:pt x="7" y="221"/>
                      </a:lnTo>
                      <a:lnTo>
                        <a:pt x="6" y="221"/>
                      </a:lnTo>
                      <a:lnTo>
                        <a:pt x="6" y="220"/>
                      </a:lnTo>
                      <a:lnTo>
                        <a:pt x="7" y="220"/>
                      </a:lnTo>
                      <a:lnTo>
                        <a:pt x="7" y="219"/>
                      </a:lnTo>
                      <a:lnTo>
                        <a:pt x="6" y="219"/>
                      </a:lnTo>
                      <a:lnTo>
                        <a:pt x="5" y="219"/>
                      </a:lnTo>
                      <a:lnTo>
                        <a:pt x="5" y="218"/>
                      </a:lnTo>
                      <a:lnTo>
                        <a:pt x="4" y="218"/>
                      </a:lnTo>
                      <a:lnTo>
                        <a:pt x="4" y="217"/>
                      </a:lnTo>
                      <a:lnTo>
                        <a:pt x="3" y="217"/>
                      </a:lnTo>
                      <a:lnTo>
                        <a:pt x="3" y="217"/>
                      </a:lnTo>
                      <a:lnTo>
                        <a:pt x="2" y="218"/>
                      </a:lnTo>
                      <a:lnTo>
                        <a:pt x="2" y="218"/>
                      </a:lnTo>
                      <a:lnTo>
                        <a:pt x="1" y="219"/>
                      </a:lnTo>
                      <a:lnTo>
                        <a:pt x="1" y="219"/>
                      </a:lnTo>
                      <a:lnTo>
                        <a:pt x="1" y="219"/>
                      </a:lnTo>
                      <a:lnTo>
                        <a:pt x="0" y="219"/>
                      </a:lnTo>
                      <a:lnTo>
                        <a:pt x="0" y="219"/>
                      </a:lnTo>
                      <a:lnTo>
                        <a:pt x="0" y="219"/>
                      </a:lnTo>
                      <a:lnTo>
                        <a:pt x="0" y="218"/>
                      </a:lnTo>
                      <a:lnTo>
                        <a:pt x="0" y="218"/>
                      </a:lnTo>
                      <a:lnTo>
                        <a:pt x="0" y="218"/>
                      </a:lnTo>
                      <a:lnTo>
                        <a:pt x="0" y="218"/>
                      </a:lnTo>
                      <a:lnTo>
                        <a:pt x="0" y="218"/>
                      </a:lnTo>
                      <a:lnTo>
                        <a:pt x="0" y="218"/>
                      </a:lnTo>
                      <a:lnTo>
                        <a:pt x="0" y="218"/>
                      </a:lnTo>
                      <a:lnTo>
                        <a:pt x="0" y="218"/>
                      </a:lnTo>
                      <a:lnTo>
                        <a:pt x="0" y="217"/>
                      </a:lnTo>
                      <a:lnTo>
                        <a:pt x="1" y="217"/>
                      </a:lnTo>
                      <a:lnTo>
                        <a:pt x="1" y="216"/>
                      </a:lnTo>
                      <a:lnTo>
                        <a:pt x="1" y="216"/>
                      </a:lnTo>
                      <a:lnTo>
                        <a:pt x="1" y="216"/>
                      </a:lnTo>
                      <a:lnTo>
                        <a:pt x="2" y="216"/>
                      </a:lnTo>
                      <a:lnTo>
                        <a:pt x="2" y="215"/>
                      </a:lnTo>
                      <a:lnTo>
                        <a:pt x="2" y="214"/>
                      </a:lnTo>
                      <a:lnTo>
                        <a:pt x="2" y="213"/>
                      </a:lnTo>
                      <a:lnTo>
                        <a:pt x="2" y="213"/>
                      </a:lnTo>
                      <a:lnTo>
                        <a:pt x="2" y="212"/>
                      </a:lnTo>
                      <a:lnTo>
                        <a:pt x="2" y="211"/>
                      </a:lnTo>
                      <a:lnTo>
                        <a:pt x="2" y="210"/>
                      </a:lnTo>
                      <a:lnTo>
                        <a:pt x="2" y="210"/>
                      </a:lnTo>
                      <a:lnTo>
                        <a:pt x="2" y="209"/>
                      </a:lnTo>
                      <a:lnTo>
                        <a:pt x="2" y="209"/>
                      </a:lnTo>
                      <a:lnTo>
                        <a:pt x="3" y="209"/>
                      </a:lnTo>
                      <a:lnTo>
                        <a:pt x="3" y="208"/>
                      </a:lnTo>
                      <a:lnTo>
                        <a:pt x="4" y="207"/>
                      </a:lnTo>
                      <a:lnTo>
                        <a:pt x="4" y="206"/>
                      </a:lnTo>
                      <a:lnTo>
                        <a:pt x="5" y="206"/>
                      </a:lnTo>
                      <a:lnTo>
                        <a:pt x="6" y="206"/>
                      </a:lnTo>
                      <a:lnTo>
                        <a:pt x="6" y="205"/>
                      </a:lnTo>
                      <a:lnTo>
                        <a:pt x="7" y="205"/>
                      </a:lnTo>
                      <a:lnTo>
                        <a:pt x="7" y="204"/>
                      </a:lnTo>
                      <a:lnTo>
                        <a:pt x="7" y="203"/>
                      </a:lnTo>
                      <a:lnTo>
                        <a:pt x="7" y="203"/>
                      </a:lnTo>
                      <a:lnTo>
                        <a:pt x="7" y="202"/>
                      </a:lnTo>
                      <a:lnTo>
                        <a:pt x="7" y="201"/>
                      </a:lnTo>
                      <a:lnTo>
                        <a:pt x="7" y="200"/>
                      </a:lnTo>
                      <a:lnTo>
                        <a:pt x="8" y="200"/>
                      </a:lnTo>
                      <a:lnTo>
                        <a:pt x="8" y="200"/>
                      </a:lnTo>
                      <a:lnTo>
                        <a:pt x="9" y="200"/>
                      </a:lnTo>
                      <a:lnTo>
                        <a:pt x="8" y="199"/>
                      </a:lnTo>
                      <a:lnTo>
                        <a:pt x="10" y="196"/>
                      </a:lnTo>
                      <a:lnTo>
                        <a:pt x="12" y="196"/>
                      </a:lnTo>
                      <a:lnTo>
                        <a:pt x="13" y="195"/>
                      </a:lnTo>
                      <a:lnTo>
                        <a:pt x="15" y="195"/>
                      </a:lnTo>
                      <a:lnTo>
                        <a:pt x="16" y="194"/>
                      </a:lnTo>
                      <a:lnTo>
                        <a:pt x="16" y="194"/>
                      </a:lnTo>
                      <a:lnTo>
                        <a:pt x="18" y="194"/>
                      </a:lnTo>
                      <a:lnTo>
                        <a:pt x="19" y="194"/>
                      </a:lnTo>
                      <a:lnTo>
                        <a:pt x="20" y="193"/>
                      </a:lnTo>
                      <a:lnTo>
                        <a:pt x="21" y="193"/>
                      </a:lnTo>
                      <a:lnTo>
                        <a:pt x="22" y="193"/>
                      </a:lnTo>
                      <a:lnTo>
                        <a:pt x="25" y="195"/>
                      </a:lnTo>
                      <a:lnTo>
                        <a:pt x="26" y="195"/>
                      </a:lnTo>
                      <a:lnTo>
                        <a:pt x="27" y="194"/>
                      </a:lnTo>
                      <a:lnTo>
                        <a:pt x="28" y="193"/>
                      </a:lnTo>
                      <a:lnTo>
                        <a:pt x="28" y="192"/>
                      </a:lnTo>
                      <a:lnTo>
                        <a:pt x="29" y="192"/>
                      </a:lnTo>
                      <a:lnTo>
                        <a:pt x="29" y="192"/>
                      </a:lnTo>
                      <a:lnTo>
                        <a:pt x="30" y="192"/>
                      </a:lnTo>
                      <a:lnTo>
                        <a:pt x="30" y="193"/>
                      </a:lnTo>
                      <a:lnTo>
                        <a:pt x="31" y="193"/>
                      </a:lnTo>
                      <a:lnTo>
                        <a:pt x="32" y="193"/>
                      </a:lnTo>
                      <a:lnTo>
                        <a:pt x="32" y="192"/>
                      </a:lnTo>
                      <a:lnTo>
                        <a:pt x="33" y="191"/>
                      </a:lnTo>
                      <a:lnTo>
                        <a:pt x="33" y="190"/>
                      </a:lnTo>
                      <a:lnTo>
                        <a:pt x="33" y="189"/>
                      </a:lnTo>
                      <a:lnTo>
                        <a:pt x="32" y="189"/>
                      </a:lnTo>
                      <a:lnTo>
                        <a:pt x="31" y="188"/>
                      </a:lnTo>
                      <a:lnTo>
                        <a:pt x="32" y="187"/>
                      </a:lnTo>
                      <a:lnTo>
                        <a:pt x="33" y="186"/>
                      </a:lnTo>
                      <a:lnTo>
                        <a:pt x="34" y="184"/>
                      </a:lnTo>
                      <a:lnTo>
                        <a:pt x="35" y="183"/>
                      </a:lnTo>
                      <a:lnTo>
                        <a:pt x="35" y="182"/>
                      </a:lnTo>
                      <a:lnTo>
                        <a:pt x="35" y="182"/>
                      </a:lnTo>
                      <a:lnTo>
                        <a:pt x="36" y="181"/>
                      </a:lnTo>
                      <a:lnTo>
                        <a:pt x="36" y="180"/>
                      </a:lnTo>
                      <a:lnTo>
                        <a:pt x="37" y="180"/>
                      </a:lnTo>
                      <a:lnTo>
                        <a:pt x="37" y="180"/>
                      </a:lnTo>
                      <a:lnTo>
                        <a:pt x="38" y="181"/>
                      </a:lnTo>
                      <a:lnTo>
                        <a:pt x="39" y="180"/>
                      </a:lnTo>
                      <a:lnTo>
                        <a:pt x="39" y="181"/>
                      </a:lnTo>
                      <a:lnTo>
                        <a:pt x="40" y="181"/>
                      </a:lnTo>
                      <a:lnTo>
                        <a:pt x="41" y="181"/>
                      </a:lnTo>
                      <a:lnTo>
                        <a:pt x="43" y="180"/>
                      </a:lnTo>
                      <a:lnTo>
                        <a:pt x="44" y="179"/>
                      </a:lnTo>
                      <a:lnTo>
                        <a:pt x="44" y="179"/>
                      </a:lnTo>
                      <a:lnTo>
                        <a:pt x="44" y="178"/>
                      </a:lnTo>
                      <a:lnTo>
                        <a:pt x="44" y="177"/>
                      </a:lnTo>
                      <a:lnTo>
                        <a:pt x="45" y="177"/>
                      </a:lnTo>
                      <a:lnTo>
                        <a:pt x="46" y="177"/>
                      </a:lnTo>
                      <a:lnTo>
                        <a:pt x="47" y="176"/>
                      </a:lnTo>
                      <a:lnTo>
                        <a:pt x="47" y="175"/>
                      </a:lnTo>
                      <a:lnTo>
                        <a:pt x="48" y="175"/>
                      </a:lnTo>
                      <a:lnTo>
                        <a:pt x="48" y="175"/>
                      </a:lnTo>
                      <a:lnTo>
                        <a:pt x="49" y="174"/>
                      </a:lnTo>
                      <a:lnTo>
                        <a:pt x="49" y="174"/>
                      </a:lnTo>
                      <a:lnTo>
                        <a:pt x="49" y="174"/>
                      </a:lnTo>
                      <a:lnTo>
                        <a:pt x="51" y="174"/>
                      </a:lnTo>
                      <a:lnTo>
                        <a:pt x="51" y="174"/>
                      </a:lnTo>
                      <a:lnTo>
                        <a:pt x="52" y="174"/>
                      </a:lnTo>
                      <a:lnTo>
                        <a:pt x="53" y="174"/>
                      </a:lnTo>
                      <a:lnTo>
                        <a:pt x="53" y="172"/>
                      </a:lnTo>
                      <a:lnTo>
                        <a:pt x="54" y="171"/>
                      </a:lnTo>
                      <a:lnTo>
                        <a:pt x="54" y="170"/>
                      </a:lnTo>
                      <a:lnTo>
                        <a:pt x="55" y="169"/>
                      </a:lnTo>
                      <a:lnTo>
                        <a:pt x="55" y="169"/>
                      </a:lnTo>
                      <a:lnTo>
                        <a:pt x="55" y="168"/>
                      </a:lnTo>
                      <a:lnTo>
                        <a:pt x="56" y="167"/>
                      </a:lnTo>
                      <a:lnTo>
                        <a:pt x="57" y="167"/>
                      </a:lnTo>
                      <a:lnTo>
                        <a:pt x="58" y="166"/>
                      </a:lnTo>
                      <a:lnTo>
                        <a:pt x="58" y="166"/>
                      </a:lnTo>
                      <a:lnTo>
                        <a:pt x="59" y="165"/>
                      </a:lnTo>
                      <a:lnTo>
                        <a:pt x="59" y="164"/>
                      </a:lnTo>
                      <a:lnTo>
                        <a:pt x="60" y="163"/>
                      </a:lnTo>
                      <a:lnTo>
                        <a:pt x="60" y="162"/>
                      </a:lnTo>
                      <a:lnTo>
                        <a:pt x="61" y="162"/>
                      </a:lnTo>
                      <a:lnTo>
                        <a:pt x="61" y="162"/>
                      </a:lnTo>
                      <a:lnTo>
                        <a:pt x="62" y="162"/>
                      </a:lnTo>
                      <a:lnTo>
                        <a:pt x="63" y="161"/>
                      </a:lnTo>
                      <a:lnTo>
                        <a:pt x="63" y="161"/>
                      </a:lnTo>
                      <a:lnTo>
                        <a:pt x="66" y="160"/>
                      </a:lnTo>
                      <a:lnTo>
                        <a:pt x="66" y="160"/>
                      </a:lnTo>
                      <a:lnTo>
                        <a:pt x="67" y="161"/>
                      </a:lnTo>
                      <a:lnTo>
                        <a:pt x="67" y="161"/>
                      </a:lnTo>
                      <a:lnTo>
                        <a:pt x="71" y="159"/>
                      </a:lnTo>
                      <a:lnTo>
                        <a:pt x="73" y="159"/>
                      </a:lnTo>
                      <a:lnTo>
                        <a:pt x="73" y="159"/>
                      </a:lnTo>
                      <a:lnTo>
                        <a:pt x="73" y="158"/>
                      </a:lnTo>
                      <a:lnTo>
                        <a:pt x="73" y="157"/>
                      </a:lnTo>
                      <a:lnTo>
                        <a:pt x="72" y="157"/>
                      </a:lnTo>
                      <a:lnTo>
                        <a:pt x="72" y="156"/>
                      </a:lnTo>
                      <a:lnTo>
                        <a:pt x="72" y="155"/>
                      </a:lnTo>
                      <a:lnTo>
                        <a:pt x="73" y="154"/>
                      </a:lnTo>
                      <a:lnTo>
                        <a:pt x="74" y="153"/>
                      </a:lnTo>
                      <a:lnTo>
                        <a:pt x="74" y="153"/>
                      </a:lnTo>
                      <a:lnTo>
                        <a:pt x="75" y="153"/>
                      </a:lnTo>
                      <a:lnTo>
                        <a:pt x="77" y="152"/>
                      </a:lnTo>
                      <a:lnTo>
                        <a:pt x="77" y="152"/>
                      </a:lnTo>
                      <a:lnTo>
                        <a:pt x="77" y="151"/>
                      </a:lnTo>
                      <a:lnTo>
                        <a:pt x="77" y="149"/>
                      </a:lnTo>
                      <a:lnTo>
                        <a:pt x="77" y="148"/>
                      </a:lnTo>
                      <a:lnTo>
                        <a:pt x="77" y="148"/>
                      </a:lnTo>
                      <a:lnTo>
                        <a:pt x="76" y="148"/>
                      </a:lnTo>
                      <a:lnTo>
                        <a:pt x="77" y="147"/>
                      </a:lnTo>
                      <a:lnTo>
                        <a:pt x="77" y="146"/>
                      </a:lnTo>
                      <a:lnTo>
                        <a:pt x="77" y="145"/>
                      </a:lnTo>
                      <a:lnTo>
                        <a:pt x="76" y="144"/>
                      </a:lnTo>
                      <a:lnTo>
                        <a:pt x="76" y="143"/>
                      </a:lnTo>
                      <a:lnTo>
                        <a:pt x="76" y="142"/>
                      </a:lnTo>
                      <a:lnTo>
                        <a:pt x="74" y="140"/>
                      </a:lnTo>
                      <a:lnTo>
                        <a:pt x="74" y="139"/>
                      </a:lnTo>
                      <a:lnTo>
                        <a:pt x="73" y="138"/>
                      </a:lnTo>
                      <a:lnTo>
                        <a:pt x="73" y="137"/>
                      </a:lnTo>
                      <a:lnTo>
                        <a:pt x="75" y="134"/>
                      </a:lnTo>
                      <a:lnTo>
                        <a:pt x="75" y="134"/>
                      </a:lnTo>
                      <a:lnTo>
                        <a:pt x="75" y="133"/>
                      </a:lnTo>
                      <a:lnTo>
                        <a:pt x="75" y="132"/>
                      </a:lnTo>
                      <a:lnTo>
                        <a:pt x="75" y="131"/>
                      </a:lnTo>
                      <a:lnTo>
                        <a:pt x="75" y="130"/>
                      </a:lnTo>
                      <a:lnTo>
                        <a:pt x="76" y="129"/>
                      </a:lnTo>
                      <a:lnTo>
                        <a:pt x="76" y="128"/>
                      </a:lnTo>
                      <a:lnTo>
                        <a:pt x="77" y="127"/>
                      </a:lnTo>
                      <a:lnTo>
                        <a:pt x="78" y="127"/>
                      </a:lnTo>
                      <a:lnTo>
                        <a:pt x="79" y="128"/>
                      </a:lnTo>
                      <a:lnTo>
                        <a:pt x="79" y="127"/>
                      </a:lnTo>
                      <a:lnTo>
                        <a:pt x="78" y="127"/>
                      </a:lnTo>
                      <a:lnTo>
                        <a:pt x="78" y="126"/>
                      </a:lnTo>
                      <a:lnTo>
                        <a:pt x="77" y="126"/>
                      </a:lnTo>
                      <a:lnTo>
                        <a:pt x="77" y="125"/>
                      </a:lnTo>
                      <a:lnTo>
                        <a:pt x="77" y="125"/>
                      </a:lnTo>
                      <a:lnTo>
                        <a:pt x="77" y="124"/>
                      </a:lnTo>
                      <a:lnTo>
                        <a:pt x="77" y="123"/>
                      </a:lnTo>
                      <a:lnTo>
                        <a:pt x="77" y="124"/>
                      </a:lnTo>
                      <a:lnTo>
                        <a:pt x="78" y="123"/>
                      </a:lnTo>
                      <a:lnTo>
                        <a:pt x="78" y="123"/>
                      </a:lnTo>
                      <a:lnTo>
                        <a:pt x="79" y="122"/>
                      </a:lnTo>
                      <a:lnTo>
                        <a:pt x="80" y="121"/>
                      </a:lnTo>
                      <a:lnTo>
                        <a:pt x="80" y="121"/>
                      </a:lnTo>
                      <a:lnTo>
                        <a:pt x="79" y="120"/>
                      </a:lnTo>
                      <a:lnTo>
                        <a:pt x="79" y="119"/>
                      </a:lnTo>
                      <a:lnTo>
                        <a:pt x="80" y="119"/>
                      </a:lnTo>
                      <a:lnTo>
                        <a:pt x="79" y="118"/>
                      </a:lnTo>
                      <a:lnTo>
                        <a:pt x="80" y="117"/>
                      </a:lnTo>
                      <a:lnTo>
                        <a:pt x="80" y="117"/>
                      </a:lnTo>
                      <a:lnTo>
                        <a:pt x="81" y="117"/>
                      </a:lnTo>
                      <a:lnTo>
                        <a:pt x="81" y="116"/>
                      </a:lnTo>
                      <a:lnTo>
                        <a:pt x="81" y="115"/>
                      </a:lnTo>
                      <a:lnTo>
                        <a:pt x="80" y="115"/>
                      </a:lnTo>
                      <a:lnTo>
                        <a:pt x="80" y="114"/>
                      </a:lnTo>
                      <a:lnTo>
                        <a:pt x="81" y="113"/>
                      </a:lnTo>
                      <a:lnTo>
                        <a:pt x="81" y="112"/>
                      </a:lnTo>
                      <a:lnTo>
                        <a:pt x="82" y="112"/>
                      </a:lnTo>
                      <a:lnTo>
                        <a:pt x="82" y="112"/>
                      </a:lnTo>
                      <a:lnTo>
                        <a:pt x="83" y="111"/>
                      </a:lnTo>
                      <a:lnTo>
                        <a:pt x="84" y="111"/>
                      </a:lnTo>
                      <a:lnTo>
                        <a:pt x="84" y="111"/>
                      </a:lnTo>
                      <a:lnTo>
                        <a:pt x="84" y="110"/>
                      </a:lnTo>
                      <a:lnTo>
                        <a:pt x="83" y="110"/>
                      </a:lnTo>
                      <a:lnTo>
                        <a:pt x="82" y="110"/>
                      </a:lnTo>
                      <a:lnTo>
                        <a:pt x="82" y="109"/>
                      </a:lnTo>
                      <a:lnTo>
                        <a:pt x="82" y="108"/>
                      </a:lnTo>
                      <a:lnTo>
                        <a:pt x="82" y="108"/>
                      </a:lnTo>
                      <a:lnTo>
                        <a:pt x="82" y="107"/>
                      </a:lnTo>
                      <a:lnTo>
                        <a:pt x="81" y="106"/>
                      </a:lnTo>
                      <a:lnTo>
                        <a:pt x="81" y="106"/>
                      </a:lnTo>
                      <a:lnTo>
                        <a:pt x="82" y="105"/>
                      </a:lnTo>
                      <a:lnTo>
                        <a:pt x="81" y="104"/>
                      </a:lnTo>
                      <a:lnTo>
                        <a:pt x="82" y="104"/>
                      </a:lnTo>
                      <a:lnTo>
                        <a:pt x="82" y="103"/>
                      </a:lnTo>
                      <a:lnTo>
                        <a:pt x="82" y="102"/>
                      </a:lnTo>
                      <a:lnTo>
                        <a:pt x="82" y="101"/>
                      </a:lnTo>
                      <a:lnTo>
                        <a:pt x="82" y="100"/>
                      </a:lnTo>
                      <a:lnTo>
                        <a:pt x="82" y="99"/>
                      </a:lnTo>
                      <a:lnTo>
                        <a:pt x="82" y="99"/>
                      </a:lnTo>
                      <a:lnTo>
                        <a:pt x="81" y="99"/>
                      </a:lnTo>
                      <a:lnTo>
                        <a:pt x="80" y="98"/>
                      </a:lnTo>
                      <a:lnTo>
                        <a:pt x="80" y="98"/>
                      </a:lnTo>
                      <a:lnTo>
                        <a:pt x="79" y="97"/>
                      </a:lnTo>
                      <a:lnTo>
                        <a:pt x="79" y="96"/>
                      </a:lnTo>
                      <a:lnTo>
                        <a:pt x="78" y="96"/>
                      </a:lnTo>
                      <a:lnTo>
                        <a:pt x="78" y="95"/>
                      </a:lnTo>
                      <a:lnTo>
                        <a:pt x="78" y="94"/>
                      </a:lnTo>
                      <a:lnTo>
                        <a:pt x="78" y="94"/>
                      </a:lnTo>
                      <a:lnTo>
                        <a:pt x="78" y="93"/>
                      </a:lnTo>
                      <a:lnTo>
                        <a:pt x="79" y="92"/>
                      </a:lnTo>
                      <a:lnTo>
                        <a:pt x="80" y="92"/>
                      </a:lnTo>
                      <a:lnTo>
                        <a:pt x="80" y="92"/>
                      </a:lnTo>
                      <a:lnTo>
                        <a:pt x="81" y="92"/>
                      </a:lnTo>
                      <a:lnTo>
                        <a:pt x="82" y="92"/>
                      </a:lnTo>
                      <a:lnTo>
                        <a:pt x="82" y="92"/>
                      </a:lnTo>
                      <a:lnTo>
                        <a:pt x="82" y="92"/>
                      </a:lnTo>
                      <a:lnTo>
                        <a:pt x="83" y="91"/>
                      </a:lnTo>
                      <a:lnTo>
                        <a:pt x="83" y="90"/>
                      </a:lnTo>
                      <a:lnTo>
                        <a:pt x="84" y="90"/>
                      </a:lnTo>
                      <a:lnTo>
                        <a:pt x="84" y="89"/>
                      </a:lnTo>
                      <a:lnTo>
                        <a:pt x="85" y="89"/>
                      </a:lnTo>
                      <a:lnTo>
                        <a:pt x="85" y="89"/>
                      </a:lnTo>
                      <a:lnTo>
                        <a:pt x="86" y="89"/>
                      </a:lnTo>
                      <a:lnTo>
                        <a:pt x="86" y="89"/>
                      </a:lnTo>
                      <a:lnTo>
                        <a:pt x="87" y="88"/>
                      </a:lnTo>
                      <a:lnTo>
                        <a:pt x="87" y="88"/>
                      </a:lnTo>
                      <a:lnTo>
                        <a:pt x="88" y="87"/>
                      </a:lnTo>
                      <a:lnTo>
                        <a:pt x="88" y="88"/>
                      </a:lnTo>
                      <a:lnTo>
                        <a:pt x="89" y="87"/>
                      </a:lnTo>
                      <a:lnTo>
                        <a:pt x="89" y="87"/>
                      </a:lnTo>
                      <a:lnTo>
                        <a:pt x="89" y="86"/>
                      </a:lnTo>
                      <a:lnTo>
                        <a:pt x="89" y="85"/>
                      </a:lnTo>
                      <a:lnTo>
                        <a:pt x="89" y="84"/>
                      </a:lnTo>
                      <a:lnTo>
                        <a:pt x="88" y="83"/>
                      </a:lnTo>
                      <a:lnTo>
                        <a:pt x="88" y="83"/>
                      </a:lnTo>
                      <a:lnTo>
                        <a:pt x="88" y="82"/>
                      </a:lnTo>
                      <a:lnTo>
                        <a:pt x="87" y="81"/>
                      </a:lnTo>
                      <a:lnTo>
                        <a:pt x="87" y="81"/>
                      </a:lnTo>
                      <a:lnTo>
                        <a:pt x="87" y="80"/>
                      </a:lnTo>
                      <a:lnTo>
                        <a:pt x="86" y="80"/>
                      </a:lnTo>
                      <a:lnTo>
                        <a:pt x="85" y="79"/>
                      </a:lnTo>
                      <a:lnTo>
                        <a:pt x="85" y="79"/>
                      </a:lnTo>
                      <a:lnTo>
                        <a:pt x="84" y="79"/>
                      </a:lnTo>
                      <a:lnTo>
                        <a:pt x="83" y="79"/>
                      </a:lnTo>
                      <a:lnTo>
                        <a:pt x="82" y="79"/>
                      </a:lnTo>
                      <a:lnTo>
                        <a:pt x="82" y="78"/>
                      </a:lnTo>
                      <a:lnTo>
                        <a:pt x="82" y="78"/>
                      </a:lnTo>
                      <a:lnTo>
                        <a:pt x="82" y="77"/>
                      </a:lnTo>
                      <a:lnTo>
                        <a:pt x="82" y="76"/>
                      </a:lnTo>
                      <a:lnTo>
                        <a:pt x="83" y="75"/>
                      </a:lnTo>
                      <a:lnTo>
                        <a:pt x="84" y="75"/>
                      </a:lnTo>
                      <a:lnTo>
                        <a:pt x="84" y="75"/>
                      </a:lnTo>
                      <a:lnTo>
                        <a:pt x="82" y="74"/>
                      </a:lnTo>
                      <a:lnTo>
                        <a:pt x="81" y="74"/>
                      </a:lnTo>
                      <a:lnTo>
                        <a:pt x="81" y="73"/>
                      </a:lnTo>
                      <a:lnTo>
                        <a:pt x="82" y="73"/>
                      </a:lnTo>
                      <a:lnTo>
                        <a:pt x="83" y="73"/>
                      </a:lnTo>
                      <a:lnTo>
                        <a:pt x="83" y="72"/>
                      </a:lnTo>
                      <a:lnTo>
                        <a:pt x="84" y="72"/>
                      </a:lnTo>
                      <a:lnTo>
                        <a:pt x="84" y="71"/>
                      </a:lnTo>
                      <a:lnTo>
                        <a:pt x="86" y="71"/>
                      </a:lnTo>
                      <a:lnTo>
                        <a:pt x="87" y="70"/>
                      </a:lnTo>
                      <a:lnTo>
                        <a:pt x="87" y="71"/>
                      </a:lnTo>
                      <a:lnTo>
                        <a:pt x="88" y="71"/>
                      </a:lnTo>
                      <a:lnTo>
                        <a:pt x="88" y="72"/>
                      </a:lnTo>
                      <a:lnTo>
                        <a:pt x="89" y="72"/>
                      </a:lnTo>
                      <a:lnTo>
                        <a:pt x="90" y="72"/>
                      </a:lnTo>
                      <a:lnTo>
                        <a:pt x="90" y="72"/>
                      </a:lnTo>
                      <a:lnTo>
                        <a:pt x="91" y="71"/>
                      </a:lnTo>
                      <a:lnTo>
                        <a:pt x="92" y="71"/>
                      </a:lnTo>
                      <a:lnTo>
                        <a:pt x="92" y="70"/>
                      </a:lnTo>
                      <a:lnTo>
                        <a:pt x="92" y="69"/>
                      </a:lnTo>
                      <a:lnTo>
                        <a:pt x="93" y="68"/>
                      </a:lnTo>
                      <a:lnTo>
                        <a:pt x="93" y="68"/>
                      </a:lnTo>
                      <a:lnTo>
                        <a:pt x="93" y="67"/>
                      </a:lnTo>
                      <a:lnTo>
                        <a:pt x="93" y="66"/>
                      </a:lnTo>
                      <a:lnTo>
                        <a:pt x="94" y="66"/>
                      </a:lnTo>
                      <a:lnTo>
                        <a:pt x="94" y="65"/>
                      </a:lnTo>
                      <a:lnTo>
                        <a:pt x="94" y="64"/>
                      </a:lnTo>
                      <a:lnTo>
                        <a:pt x="95" y="63"/>
                      </a:lnTo>
                      <a:lnTo>
                        <a:pt x="95" y="63"/>
                      </a:lnTo>
                      <a:lnTo>
                        <a:pt x="96" y="63"/>
                      </a:lnTo>
                      <a:lnTo>
                        <a:pt x="96" y="64"/>
                      </a:lnTo>
                      <a:lnTo>
                        <a:pt x="97" y="64"/>
                      </a:lnTo>
                      <a:lnTo>
                        <a:pt x="97" y="64"/>
                      </a:lnTo>
                      <a:lnTo>
                        <a:pt x="98" y="63"/>
                      </a:lnTo>
                      <a:lnTo>
                        <a:pt x="98" y="63"/>
                      </a:lnTo>
                      <a:lnTo>
                        <a:pt x="99" y="63"/>
                      </a:lnTo>
                      <a:lnTo>
                        <a:pt x="99" y="63"/>
                      </a:lnTo>
                      <a:lnTo>
                        <a:pt x="99" y="64"/>
                      </a:lnTo>
                      <a:lnTo>
                        <a:pt x="100" y="64"/>
                      </a:lnTo>
                      <a:lnTo>
                        <a:pt x="100" y="64"/>
                      </a:lnTo>
                      <a:lnTo>
                        <a:pt x="100" y="64"/>
                      </a:lnTo>
                      <a:lnTo>
                        <a:pt x="100" y="64"/>
                      </a:lnTo>
                      <a:lnTo>
                        <a:pt x="100" y="64"/>
                      </a:lnTo>
                      <a:lnTo>
                        <a:pt x="100" y="64"/>
                      </a:lnTo>
                      <a:lnTo>
                        <a:pt x="101" y="64"/>
                      </a:lnTo>
                      <a:lnTo>
                        <a:pt x="101" y="63"/>
                      </a:lnTo>
                      <a:lnTo>
                        <a:pt x="101" y="63"/>
                      </a:lnTo>
                      <a:lnTo>
                        <a:pt x="101" y="63"/>
                      </a:lnTo>
                      <a:lnTo>
                        <a:pt x="101" y="62"/>
                      </a:lnTo>
                      <a:lnTo>
                        <a:pt x="101" y="62"/>
                      </a:lnTo>
                      <a:lnTo>
                        <a:pt x="102" y="61"/>
                      </a:lnTo>
                      <a:lnTo>
                        <a:pt x="102" y="61"/>
                      </a:lnTo>
                      <a:lnTo>
                        <a:pt x="102" y="61"/>
                      </a:lnTo>
                      <a:lnTo>
                        <a:pt x="103" y="61"/>
                      </a:lnTo>
                      <a:lnTo>
                        <a:pt x="104" y="61"/>
                      </a:lnTo>
                      <a:lnTo>
                        <a:pt x="104" y="61"/>
                      </a:lnTo>
                      <a:lnTo>
                        <a:pt x="105" y="61"/>
                      </a:lnTo>
                      <a:lnTo>
                        <a:pt x="106" y="62"/>
                      </a:lnTo>
                      <a:lnTo>
                        <a:pt x="107" y="62"/>
                      </a:lnTo>
                      <a:lnTo>
                        <a:pt x="108" y="63"/>
                      </a:lnTo>
                      <a:lnTo>
                        <a:pt x="109" y="63"/>
                      </a:lnTo>
                      <a:lnTo>
                        <a:pt x="109" y="64"/>
                      </a:lnTo>
                      <a:lnTo>
                        <a:pt x="110" y="64"/>
                      </a:lnTo>
                      <a:lnTo>
                        <a:pt x="111" y="65"/>
                      </a:lnTo>
                      <a:lnTo>
                        <a:pt x="111" y="65"/>
                      </a:lnTo>
                      <a:lnTo>
                        <a:pt x="112" y="65"/>
                      </a:lnTo>
                      <a:lnTo>
                        <a:pt x="113" y="65"/>
                      </a:lnTo>
                      <a:lnTo>
                        <a:pt x="113" y="64"/>
                      </a:lnTo>
                      <a:lnTo>
                        <a:pt x="114" y="64"/>
                      </a:lnTo>
                      <a:lnTo>
                        <a:pt x="115" y="64"/>
                      </a:lnTo>
                      <a:lnTo>
                        <a:pt x="115" y="63"/>
                      </a:lnTo>
                      <a:lnTo>
                        <a:pt x="116" y="63"/>
                      </a:lnTo>
                      <a:lnTo>
                        <a:pt x="116" y="62"/>
                      </a:lnTo>
                      <a:lnTo>
                        <a:pt x="117" y="62"/>
                      </a:lnTo>
                      <a:lnTo>
                        <a:pt x="118" y="62"/>
                      </a:lnTo>
                      <a:lnTo>
                        <a:pt x="118" y="62"/>
                      </a:lnTo>
                      <a:lnTo>
                        <a:pt x="119" y="62"/>
                      </a:lnTo>
                      <a:lnTo>
                        <a:pt x="120" y="63"/>
                      </a:lnTo>
                      <a:lnTo>
                        <a:pt x="120" y="63"/>
                      </a:lnTo>
                      <a:lnTo>
                        <a:pt x="121" y="64"/>
                      </a:lnTo>
                      <a:lnTo>
                        <a:pt x="122" y="65"/>
                      </a:lnTo>
                      <a:lnTo>
                        <a:pt x="122" y="65"/>
                      </a:lnTo>
                      <a:lnTo>
                        <a:pt x="123" y="66"/>
                      </a:lnTo>
                      <a:lnTo>
                        <a:pt x="124" y="67"/>
                      </a:lnTo>
                      <a:lnTo>
                        <a:pt x="125" y="67"/>
                      </a:lnTo>
                      <a:lnTo>
                        <a:pt x="125" y="66"/>
                      </a:lnTo>
                      <a:lnTo>
                        <a:pt x="125" y="65"/>
                      </a:lnTo>
                      <a:lnTo>
                        <a:pt x="125" y="65"/>
                      </a:lnTo>
                      <a:lnTo>
                        <a:pt x="126" y="64"/>
                      </a:lnTo>
                      <a:lnTo>
                        <a:pt x="127" y="64"/>
                      </a:lnTo>
                      <a:lnTo>
                        <a:pt x="127" y="64"/>
                      </a:lnTo>
                      <a:lnTo>
                        <a:pt x="128" y="63"/>
                      </a:lnTo>
                      <a:lnTo>
                        <a:pt x="128" y="62"/>
                      </a:lnTo>
                      <a:lnTo>
                        <a:pt x="129" y="62"/>
                      </a:lnTo>
                      <a:lnTo>
                        <a:pt x="129" y="61"/>
                      </a:lnTo>
                      <a:lnTo>
                        <a:pt x="130" y="61"/>
                      </a:lnTo>
                      <a:lnTo>
                        <a:pt x="132" y="62"/>
                      </a:lnTo>
                      <a:lnTo>
                        <a:pt x="133" y="62"/>
                      </a:lnTo>
                      <a:lnTo>
                        <a:pt x="133" y="63"/>
                      </a:lnTo>
                      <a:lnTo>
                        <a:pt x="133" y="63"/>
                      </a:lnTo>
                      <a:lnTo>
                        <a:pt x="134" y="63"/>
                      </a:lnTo>
                      <a:lnTo>
                        <a:pt x="135" y="63"/>
                      </a:lnTo>
                      <a:lnTo>
                        <a:pt x="136" y="62"/>
                      </a:lnTo>
                      <a:lnTo>
                        <a:pt x="136" y="62"/>
                      </a:lnTo>
                      <a:lnTo>
                        <a:pt x="137" y="62"/>
                      </a:lnTo>
                      <a:lnTo>
                        <a:pt x="138" y="62"/>
                      </a:lnTo>
                      <a:lnTo>
                        <a:pt x="138" y="61"/>
                      </a:lnTo>
                      <a:lnTo>
                        <a:pt x="138" y="60"/>
                      </a:lnTo>
                      <a:lnTo>
                        <a:pt x="138" y="59"/>
                      </a:lnTo>
                      <a:lnTo>
                        <a:pt x="138" y="59"/>
                      </a:lnTo>
                      <a:lnTo>
                        <a:pt x="138" y="58"/>
                      </a:lnTo>
                      <a:lnTo>
                        <a:pt x="138" y="57"/>
                      </a:lnTo>
                      <a:lnTo>
                        <a:pt x="138" y="56"/>
                      </a:lnTo>
                      <a:lnTo>
                        <a:pt x="139" y="57"/>
                      </a:lnTo>
                      <a:lnTo>
                        <a:pt x="140" y="57"/>
                      </a:lnTo>
                      <a:lnTo>
                        <a:pt x="140" y="56"/>
                      </a:lnTo>
                      <a:lnTo>
                        <a:pt x="141" y="55"/>
                      </a:lnTo>
                      <a:lnTo>
                        <a:pt x="142" y="55"/>
                      </a:lnTo>
                      <a:lnTo>
                        <a:pt x="142" y="55"/>
                      </a:lnTo>
                      <a:lnTo>
                        <a:pt x="143" y="55"/>
                      </a:lnTo>
                      <a:lnTo>
                        <a:pt x="144" y="55"/>
                      </a:lnTo>
                      <a:lnTo>
                        <a:pt x="146" y="56"/>
                      </a:lnTo>
                      <a:lnTo>
                        <a:pt x="146" y="55"/>
                      </a:lnTo>
                      <a:lnTo>
                        <a:pt x="146" y="54"/>
                      </a:lnTo>
                      <a:lnTo>
                        <a:pt x="146" y="53"/>
                      </a:lnTo>
                      <a:lnTo>
                        <a:pt x="146" y="53"/>
                      </a:lnTo>
                      <a:lnTo>
                        <a:pt x="146" y="52"/>
                      </a:lnTo>
                      <a:lnTo>
                        <a:pt x="146" y="51"/>
                      </a:lnTo>
                      <a:lnTo>
                        <a:pt x="147" y="51"/>
                      </a:lnTo>
                      <a:lnTo>
                        <a:pt x="149" y="52"/>
                      </a:lnTo>
                      <a:lnTo>
                        <a:pt x="150" y="52"/>
                      </a:lnTo>
                      <a:lnTo>
                        <a:pt x="150" y="52"/>
                      </a:lnTo>
                      <a:lnTo>
                        <a:pt x="152" y="51"/>
                      </a:lnTo>
                      <a:lnTo>
                        <a:pt x="152" y="52"/>
                      </a:lnTo>
                      <a:lnTo>
                        <a:pt x="152" y="53"/>
                      </a:lnTo>
                      <a:lnTo>
                        <a:pt x="152" y="54"/>
                      </a:lnTo>
                      <a:lnTo>
                        <a:pt x="152" y="55"/>
                      </a:lnTo>
                      <a:lnTo>
                        <a:pt x="152" y="56"/>
                      </a:lnTo>
                      <a:lnTo>
                        <a:pt x="152" y="57"/>
                      </a:lnTo>
                      <a:lnTo>
                        <a:pt x="152" y="57"/>
                      </a:lnTo>
                      <a:lnTo>
                        <a:pt x="153" y="58"/>
                      </a:lnTo>
                      <a:lnTo>
                        <a:pt x="154" y="58"/>
                      </a:lnTo>
                      <a:lnTo>
                        <a:pt x="154" y="58"/>
                      </a:lnTo>
                      <a:lnTo>
                        <a:pt x="155" y="58"/>
                      </a:lnTo>
                      <a:lnTo>
                        <a:pt x="156" y="58"/>
                      </a:lnTo>
                      <a:lnTo>
                        <a:pt x="156" y="57"/>
                      </a:lnTo>
                      <a:lnTo>
                        <a:pt x="157" y="57"/>
                      </a:lnTo>
                      <a:lnTo>
                        <a:pt x="158" y="57"/>
                      </a:lnTo>
                      <a:lnTo>
                        <a:pt x="158" y="56"/>
                      </a:lnTo>
                      <a:lnTo>
                        <a:pt x="159" y="56"/>
                      </a:lnTo>
                      <a:lnTo>
                        <a:pt x="160" y="56"/>
                      </a:lnTo>
                      <a:lnTo>
                        <a:pt x="161" y="56"/>
                      </a:lnTo>
                      <a:lnTo>
                        <a:pt x="161" y="56"/>
                      </a:lnTo>
                      <a:lnTo>
                        <a:pt x="162" y="57"/>
                      </a:lnTo>
                      <a:lnTo>
                        <a:pt x="162" y="57"/>
                      </a:lnTo>
                      <a:lnTo>
                        <a:pt x="163" y="57"/>
                      </a:lnTo>
                      <a:lnTo>
                        <a:pt x="163" y="57"/>
                      </a:lnTo>
                      <a:lnTo>
                        <a:pt x="163" y="57"/>
                      </a:lnTo>
                      <a:lnTo>
                        <a:pt x="164" y="57"/>
                      </a:lnTo>
                      <a:lnTo>
                        <a:pt x="164" y="58"/>
                      </a:lnTo>
                      <a:lnTo>
                        <a:pt x="164" y="58"/>
                      </a:lnTo>
                      <a:lnTo>
                        <a:pt x="165" y="58"/>
                      </a:lnTo>
                      <a:lnTo>
                        <a:pt x="165" y="58"/>
                      </a:lnTo>
                      <a:lnTo>
                        <a:pt x="166" y="58"/>
                      </a:lnTo>
                      <a:lnTo>
                        <a:pt x="167" y="58"/>
                      </a:lnTo>
                      <a:lnTo>
                        <a:pt x="167" y="57"/>
                      </a:lnTo>
                      <a:lnTo>
                        <a:pt x="168" y="57"/>
                      </a:lnTo>
                      <a:lnTo>
                        <a:pt x="169" y="57"/>
                      </a:lnTo>
                      <a:lnTo>
                        <a:pt x="169" y="56"/>
                      </a:lnTo>
                      <a:lnTo>
                        <a:pt x="170" y="56"/>
                      </a:lnTo>
                      <a:lnTo>
                        <a:pt x="171" y="56"/>
                      </a:lnTo>
                      <a:lnTo>
                        <a:pt x="171" y="55"/>
                      </a:lnTo>
                      <a:lnTo>
                        <a:pt x="172" y="55"/>
                      </a:lnTo>
                      <a:lnTo>
                        <a:pt x="174" y="54"/>
                      </a:lnTo>
                      <a:lnTo>
                        <a:pt x="174" y="54"/>
                      </a:lnTo>
                      <a:lnTo>
                        <a:pt x="175" y="53"/>
                      </a:lnTo>
                      <a:lnTo>
                        <a:pt x="177" y="53"/>
                      </a:lnTo>
                      <a:lnTo>
                        <a:pt x="178" y="53"/>
                      </a:lnTo>
                      <a:lnTo>
                        <a:pt x="179" y="53"/>
                      </a:lnTo>
                      <a:lnTo>
                        <a:pt x="180" y="53"/>
                      </a:lnTo>
                      <a:lnTo>
                        <a:pt x="180" y="53"/>
                      </a:lnTo>
                      <a:lnTo>
                        <a:pt x="181" y="54"/>
                      </a:lnTo>
                      <a:lnTo>
                        <a:pt x="181" y="54"/>
                      </a:lnTo>
                      <a:lnTo>
                        <a:pt x="181" y="55"/>
                      </a:lnTo>
                      <a:lnTo>
                        <a:pt x="182" y="54"/>
                      </a:lnTo>
                      <a:lnTo>
                        <a:pt x="183" y="54"/>
                      </a:lnTo>
                      <a:lnTo>
                        <a:pt x="183" y="55"/>
                      </a:lnTo>
                      <a:lnTo>
                        <a:pt x="183" y="55"/>
                      </a:lnTo>
                      <a:lnTo>
                        <a:pt x="184" y="55"/>
                      </a:lnTo>
                      <a:lnTo>
                        <a:pt x="184" y="55"/>
                      </a:lnTo>
                      <a:lnTo>
                        <a:pt x="185" y="56"/>
                      </a:lnTo>
                      <a:lnTo>
                        <a:pt x="185" y="56"/>
                      </a:lnTo>
                      <a:lnTo>
                        <a:pt x="185" y="57"/>
                      </a:lnTo>
                      <a:lnTo>
                        <a:pt x="186" y="57"/>
                      </a:lnTo>
                      <a:lnTo>
                        <a:pt x="186" y="58"/>
                      </a:lnTo>
                      <a:lnTo>
                        <a:pt x="187" y="57"/>
                      </a:lnTo>
                      <a:lnTo>
                        <a:pt x="187" y="57"/>
                      </a:lnTo>
                      <a:lnTo>
                        <a:pt x="187" y="57"/>
                      </a:lnTo>
                      <a:lnTo>
                        <a:pt x="187" y="56"/>
                      </a:lnTo>
                      <a:lnTo>
                        <a:pt x="188" y="56"/>
                      </a:lnTo>
                      <a:lnTo>
                        <a:pt x="188" y="57"/>
                      </a:lnTo>
                      <a:lnTo>
                        <a:pt x="188" y="58"/>
                      </a:lnTo>
                      <a:lnTo>
                        <a:pt x="189" y="57"/>
                      </a:lnTo>
                      <a:lnTo>
                        <a:pt x="189" y="58"/>
                      </a:lnTo>
                      <a:lnTo>
                        <a:pt x="189" y="58"/>
                      </a:lnTo>
                      <a:lnTo>
                        <a:pt x="190" y="58"/>
                      </a:lnTo>
                      <a:lnTo>
                        <a:pt x="190" y="59"/>
                      </a:lnTo>
                      <a:lnTo>
                        <a:pt x="190" y="59"/>
                      </a:lnTo>
                      <a:lnTo>
                        <a:pt x="191" y="59"/>
                      </a:lnTo>
                      <a:lnTo>
                        <a:pt x="191" y="59"/>
                      </a:lnTo>
                      <a:lnTo>
                        <a:pt x="191" y="60"/>
                      </a:lnTo>
                      <a:lnTo>
                        <a:pt x="191" y="60"/>
                      </a:lnTo>
                      <a:lnTo>
                        <a:pt x="191" y="61"/>
                      </a:lnTo>
                      <a:lnTo>
                        <a:pt x="192" y="60"/>
                      </a:lnTo>
                      <a:lnTo>
                        <a:pt x="193" y="60"/>
                      </a:lnTo>
                      <a:lnTo>
                        <a:pt x="193" y="60"/>
                      </a:lnTo>
                      <a:lnTo>
                        <a:pt x="194" y="60"/>
                      </a:lnTo>
                      <a:lnTo>
                        <a:pt x="194" y="60"/>
                      </a:lnTo>
                      <a:lnTo>
                        <a:pt x="194" y="59"/>
                      </a:lnTo>
                      <a:lnTo>
                        <a:pt x="195" y="59"/>
                      </a:lnTo>
                      <a:lnTo>
                        <a:pt x="195" y="58"/>
                      </a:lnTo>
                      <a:lnTo>
                        <a:pt x="195" y="58"/>
                      </a:lnTo>
                      <a:lnTo>
                        <a:pt x="195" y="57"/>
                      </a:lnTo>
                      <a:lnTo>
                        <a:pt x="195" y="56"/>
                      </a:lnTo>
                      <a:lnTo>
                        <a:pt x="196" y="56"/>
                      </a:lnTo>
                      <a:lnTo>
                        <a:pt x="197" y="56"/>
                      </a:lnTo>
                      <a:lnTo>
                        <a:pt x="197" y="56"/>
                      </a:lnTo>
                      <a:lnTo>
                        <a:pt x="198" y="56"/>
                      </a:lnTo>
                      <a:lnTo>
                        <a:pt x="199" y="55"/>
                      </a:lnTo>
                      <a:lnTo>
                        <a:pt x="200" y="55"/>
                      </a:lnTo>
                      <a:lnTo>
                        <a:pt x="201" y="55"/>
                      </a:lnTo>
                      <a:lnTo>
                        <a:pt x="201" y="56"/>
                      </a:lnTo>
                      <a:lnTo>
                        <a:pt x="200" y="57"/>
                      </a:lnTo>
                      <a:lnTo>
                        <a:pt x="201" y="58"/>
                      </a:lnTo>
                      <a:lnTo>
                        <a:pt x="201" y="59"/>
                      </a:lnTo>
                      <a:lnTo>
                        <a:pt x="201" y="59"/>
                      </a:lnTo>
                      <a:lnTo>
                        <a:pt x="202" y="60"/>
                      </a:lnTo>
                      <a:lnTo>
                        <a:pt x="202" y="61"/>
                      </a:lnTo>
                      <a:lnTo>
                        <a:pt x="202" y="61"/>
                      </a:lnTo>
                      <a:lnTo>
                        <a:pt x="202" y="62"/>
                      </a:lnTo>
                      <a:lnTo>
                        <a:pt x="203" y="62"/>
                      </a:lnTo>
                      <a:lnTo>
                        <a:pt x="203" y="62"/>
                      </a:lnTo>
                      <a:lnTo>
                        <a:pt x="204" y="61"/>
                      </a:lnTo>
                      <a:lnTo>
                        <a:pt x="204" y="62"/>
                      </a:lnTo>
                      <a:lnTo>
                        <a:pt x="205" y="62"/>
                      </a:lnTo>
                      <a:lnTo>
                        <a:pt x="206" y="61"/>
                      </a:lnTo>
                      <a:lnTo>
                        <a:pt x="206" y="61"/>
                      </a:lnTo>
                      <a:lnTo>
                        <a:pt x="207" y="61"/>
                      </a:lnTo>
                      <a:lnTo>
                        <a:pt x="208" y="61"/>
                      </a:lnTo>
                      <a:lnTo>
                        <a:pt x="209" y="61"/>
                      </a:lnTo>
                      <a:lnTo>
                        <a:pt x="209" y="60"/>
                      </a:lnTo>
                      <a:lnTo>
                        <a:pt x="210" y="61"/>
                      </a:lnTo>
                      <a:lnTo>
                        <a:pt x="210" y="61"/>
                      </a:lnTo>
                      <a:lnTo>
                        <a:pt x="210" y="61"/>
                      </a:lnTo>
                      <a:lnTo>
                        <a:pt x="211" y="61"/>
                      </a:lnTo>
                      <a:lnTo>
                        <a:pt x="211" y="60"/>
                      </a:lnTo>
                      <a:lnTo>
                        <a:pt x="212" y="60"/>
                      </a:lnTo>
                      <a:lnTo>
                        <a:pt x="212" y="61"/>
                      </a:lnTo>
                      <a:lnTo>
                        <a:pt x="213" y="60"/>
                      </a:lnTo>
                      <a:lnTo>
                        <a:pt x="213" y="60"/>
                      </a:lnTo>
                      <a:lnTo>
                        <a:pt x="214" y="59"/>
                      </a:lnTo>
                      <a:lnTo>
                        <a:pt x="215" y="59"/>
                      </a:lnTo>
                      <a:lnTo>
                        <a:pt x="215" y="59"/>
                      </a:lnTo>
                      <a:lnTo>
                        <a:pt x="216" y="59"/>
                      </a:lnTo>
                      <a:lnTo>
                        <a:pt x="217" y="59"/>
                      </a:lnTo>
                      <a:lnTo>
                        <a:pt x="217" y="58"/>
                      </a:lnTo>
                      <a:lnTo>
                        <a:pt x="218" y="58"/>
                      </a:lnTo>
                      <a:lnTo>
                        <a:pt x="218" y="59"/>
                      </a:lnTo>
                      <a:lnTo>
                        <a:pt x="219" y="59"/>
                      </a:lnTo>
                      <a:lnTo>
                        <a:pt x="220" y="60"/>
                      </a:lnTo>
                      <a:lnTo>
                        <a:pt x="222" y="61"/>
                      </a:lnTo>
                      <a:lnTo>
                        <a:pt x="222" y="61"/>
                      </a:lnTo>
                      <a:lnTo>
                        <a:pt x="224" y="62"/>
                      </a:lnTo>
                      <a:lnTo>
                        <a:pt x="224" y="62"/>
                      </a:lnTo>
                      <a:lnTo>
                        <a:pt x="225" y="61"/>
                      </a:lnTo>
                      <a:lnTo>
                        <a:pt x="226" y="60"/>
                      </a:lnTo>
                      <a:lnTo>
                        <a:pt x="226" y="60"/>
                      </a:lnTo>
                      <a:lnTo>
                        <a:pt x="227" y="59"/>
                      </a:lnTo>
                      <a:lnTo>
                        <a:pt x="227" y="58"/>
                      </a:lnTo>
                      <a:lnTo>
                        <a:pt x="228" y="57"/>
                      </a:lnTo>
                      <a:lnTo>
                        <a:pt x="229" y="55"/>
                      </a:lnTo>
                      <a:lnTo>
                        <a:pt x="230" y="54"/>
                      </a:lnTo>
                      <a:lnTo>
                        <a:pt x="231" y="54"/>
                      </a:lnTo>
                      <a:lnTo>
                        <a:pt x="231" y="53"/>
                      </a:lnTo>
                      <a:lnTo>
                        <a:pt x="232" y="52"/>
                      </a:lnTo>
                      <a:lnTo>
                        <a:pt x="234" y="50"/>
                      </a:lnTo>
                      <a:lnTo>
                        <a:pt x="234" y="49"/>
                      </a:lnTo>
                      <a:lnTo>
                        <a:pt x="235" y="49"/>
                      </a:lnTo>
                      <a:lnTo>
                        <a:pt x="235" y="48"/>
                      </a:lnTo>
                      <a:lnTo>
                        <a:pt x="237" y="49"/>
                      </a:lnTo>
                      <a:lnTo>
                        <a:pt x="240" y="50"/>
                      </a:lnTo>
                      <a:lnTo>
                        <a:pt x="243" y="51"/>
                      </a:lnTo>
                      <a:lnTo>
                        <a:pt x="244" y="52"/>
                      </a:lnTo>
                      <a:lnTo>
                        <a:pt x="245" y="52"/>
                      </a:lnTo>
                      <a:lnTo>
                        <a:pt x="248" y="53"/>
                      </a:lnTo>
                      <a:lnTo>
                        <a:pt x="249" y="53"/>
                      </a:lnTo>
                      <a:lnTo>
                        <a:pt x="250" y="54"/>
                      </a:lnTo>
                      <a:lnTo>
                        <a:pt x="250" y="54"/>
                      </a:lnTo>
                      <a:lnTo>
                        <a:pt x="253" y="55"/>
                      </a:lnTo>
                      <a:lnTo>
                        <a:pt x="254" y="55"/>
                      </a:lnTo>
                      <a:lnTo>
                        <a:pt x="256" y="56"/>
                      </a:lnTo>
                      <a:lnTo>
                        <a:pt x="257" y="56"/>
                      </a:lnTo>
                      <a:lnTo>
                        <a:pt x="258" y="56"/>
                      </a:lnTo>
                      <a:lnTo>
                        <a:pt x="259" y="56"/>
                      </a:lnTo>
                      <a:lnTo>
                        <a:pt x="260" y="56"/>
                      </a:lnTo>
                      <a:lnTo>
                        <a:pt x="261" y="56"/>
                      </a:lnTo>
                      <a:lnTo>
                        <a:pt x="261" y="56"/>
                      </a:lnTo>
                      <a:lnTo>
                        <a:pt x="264" y="57"/>
                      </a:lnTo>
                      <a:lnTo>
                        <a:pt x="266" y="57"/>
                      </a:lnTo>
                      <a:lnTo>
                        <a:pt x="268" y="57"/>
                      </a:lnTo>
                      <a:lnTo>
                        <a:pt x="268" y="57"/>
                      </a:lnTo>
                      <a:lnTo>
                        <a:pt x="270" y="57"/>
                      </a:lnTo>
                      <a:lnTo>
                        <a:pt x="272" y="57"/>
                      </a:lnTo>
                      <a:lnTo>
                        <a:pt x="272" y="57"/>
                      </a:lnTo>
                      <a:lnTo>
                        <a:pt x="274" y="57"/>
                      </a:lnTo>
                      <a:lnTo>
                        <a:pt x="275" y="57"/>
                      </a:lnTo>
                      <a:lnTo>
                        <a:pt x="282" y="57"/>
                      </a:lnTo>
                      <a:lnTo>
                        <a:pt x="283" y="57"/>
                      </a:lnTo>
                      <a:lnTo>
                        <a:pt x="285" y="57"/>
                      </a:lnTo>
                      <a:lnTo>
                        <a:pt x="286" y="57"/>
                      </a:lnTo>
                      <a:lnTo>
                        <a:pt x="288" y="57"/>
                      </a:lnTo>
                      <a:lnTo>
                        <a:pt x="289" y="57"/>
                      </a:lnTo>
                      <a:lnTo>
                        <a:pt x="290" y="57"/>
                      </a:lnTo>
                      <a:lnTo>
                        <a:pt x="290" y="57"/>
                      </a:lnTo>
                      <a:lnTo>
                        <a:pt x="292" y="57"/>
                      </a:lnTo>
                      <a:lnTo>
                        <a:pt x="293" y="57"/>
                      </a:lnTo>
                      <a:lnTo>
                        <a:pt x="294" y="57"/>
                      </a:lnTo>
                      <a:lnTo>
                        <a:pt x="295" y="57"/>
                      </a:lnTo>
                      <a:lnTo>
                        <a:pt x="296" y="57"/>
                      </a:lnTo>
                      <a:lnTo>
                        <a:pt x="296" y="58"/>
                      </a:lnTo>
                      <a:lnTo>
                        <a:pt x="297" y="57"/>
                      </a:lnTo>
                      <a:lnTo>
                        <a:pt x="297" y="57"/>
                      </a:lnTo>
                      <a:lnTo>
                        <a:pt x="301" y="57"/>
                      </a:lnTo>
                      <a:lnTo>
                        <a:pt x="301" y="57"/>
                      </a:lnTo>
                      <a:lnTo>
                        <a:pt x="302" y="57"/>
                      </a:lnTo>
                      <a:lnTo>
                        <a:pt x="303" y="57"/>
                      </a:lnTo>
                      <a:lnTo>
                        <a:pt x="304" y="57"/>
                      </a:lnTo>
                      <a:lnTo>
                        <a:pt x="304" y="56"/>
                      </a:lnTo>
                      <a:lnTo>
                        <a:pt x="304" y="55"/>
                      </a:lnTo>
                      <a:lnTo>
                        <a:pt x="304" y="54"/>
                      </a:lnTo>
                      <a:lnTo>
                        <a:pt x="304" y="52"/>
                      </a:lnTo>
                      <a:lnTo>
                        <a:pt x="304" y="47"/>
                      </a:lnTo>
                      <a:lnTo>
                        <a:pt x="304" y="46"/>
                      </a:lnTo>
                      <a:lnTo>
                        <a:pt x="304" y="44"/>
                      </a:lnTo>
                      <a:lnTo>
                        <a:pt x="304" y="43"/>
                      </a:lnTo>
                      <a:lnTo>
                        <a:pt x="304" y="42"/>
                      </a:lnTo>
                      <a:lnTo>
                        <a:pt x="304" y="41"/>
                      </a:lnTo>
                      <a:lnTo>
                        <a:pt x="304" y="39"/>
                      </a:lnTo>
                      <a:lnTo>
                        <a:pt x="304" y="38"/>
                      </a:lnTo>
                      <a:lnTo>
                        <a:pt x="304" y="37"/>
                      </a:lnTo>
                      <a:lnTo>
                        <a:pt x="304" y="36"/>
                      </a:lnTo>
                      <a:lnTo>
                        <a:pt x="304" y="36"/>
                      </a:lnTo>
                      <a:lnTo>
                        <a:pt x="304" y="35"/>
                      </a:lnTo>
                      <a:lnTo>
                        <a:pt x="304" y="34"/>
                      </a:lnTo>
                      <a:lnTo>
                        <a:pt x="304" y="32"/>
                      </a:lnTo>
                      <a:lnTo>
                        <a:pt x="304" y="31"/>
                      </a:lnTo>
                      <a:lnTo>
                        <a:pt x="305" y="29"/>
                      </a:lnTo>
                      <a:lnTo>
                        <a:pt x="305" y="28"/>
                      </a:lnTo>
                      <a:lnTo>
                        <a:pt x="305" y="26"/>
                      </a:lnTo>
                      <a:lnTo>
                        <a:pt x="305" y="25"/>
                      </a:lnTo>
                      <a:lnTo>
                        <a:pt x="305" y="23"/>
                      </a:lnTo>
                      <a:lnTo>
                        <a:pt x="305" y="22"/>
                      </a:lnTo>
                      <a:lnTo>
                        <a:pt x="305" y="21"/>
                      </a:lnTo>
                      <a:lnTo>
                        <a:pt x="305" y="19"/>
                      </a:lnTo>
                      <a:lnTo>
                        <a:pt x="305" y="18"/>
                      </a:lnTo>
                      <a:lnTo>
                        <a:pt x="306" y="15"/>
                      </a:lnTo>
                      <a:lnTo>
                        <a:pt x="306" y="14"/>
                      </a:lnTo>
                      <a:lnTo>
                        <a:pt x="306" y="13"/>
                      </a:lnTo>
                      <a:lnTo>
                        <a:pt x="306" y="13"/>
                      </a:lnTo>
                      <a:lnTo>
                        <a:pt x="306" y="11"/>
                      </a:lnTo>
                      <a:lnTo>
                        <a:pt x="307" y="7"/>
                      </a:lnTo>
                      <a:lnTo>
                        <a:pt x="307" y="6"/>
                      </a:lnTo>
                      <a:lnTo>
                        <a:pt x="308" y="2"/>
                      </a:lnTo>
                      <a:lnTo>
                        <a:pt x="307" y="1"/>
                      </a:lnTo>
                      <a:lnTo>
                        <a:pt x="307" y="1"/>
                      </a:lnTo>
                      <a:lnTo>
                        <a:pt x="308" y="0"/>
                      </a:lnTo>
                      <a:lnTo>
                        <a:pt x="309" y="0"/>
                      </a:lnTo>
                      <a:lnTo>
                        <a:pt x="310" y="1"/>
                      </a:lnTo>
                      <a:lnTo>
                        <a:pt x="310" y="1"/>
                      </a:lnTo>
                      <a:lnTo>
                        <a:pt x="311" y="2"/>
                      </a:lnTo>
                      <a:lnTo>
                        <a:pt x="312" y="2"/>
                      </a:lnTo>
                      <a:lnTo>
                        <a:pt x="312" y="2"/>
                      </a:lnTo>
                      <a:lnTo>
                        <a:pt x="313" y="1"/>
                      </a:lnTo>
                      <a:lnTo>
                        <a:pt x="313" y="1"/>
                      </a:lnTo>
                      <a:lnTo>
                        <a:pt x="314" y="0"/>
                      </a:lnTo>
                      <a:lnTo>
                        <a:pt x="315" y="0"/>
                      </a:lnTo>
                      <a:lnTo>
                        <a:pt x="316" y="0"/>
                      </a:lnTo>
                      <a:lnTo>
                        <a:pt x="316" y="0"/>
                      </a:lnTo>
                      <a:lnTo>
                        <a:pt x="317" y="0"/>
                      </a:lnTo>
                      <a:lnTo>
                        <a:pt x="317" y="1"/>
                      </a:lnTo>
                      <a:lnTo>
                        <a:pt x="317" y="2"/>
                      </a:lnTo>
                      <a:lnTo>
                        <a:pt x="318" y="3"/>
                      </a:lnTo>
                      <a:lnTo>
                        <a:pt x="318" y="3"/>
                      </a:lnTo>
                      <a:lnTo>
                        <a:pt x="319" y="4"/>
                      </a:lnTo>
                      <a:lnTo>
                        <a:pt x="320" y="5"/>
                      </a:lnTo>
                      <a:lnTo>
                        <a:pt x="320" y="5"/>
                      </a:lnTo>
                      <a:lnTo>
                        <a:pt x="321" y="5"/>
                      </a:lnTo>
                      <a:lnTo>
                        <a:pt x="321" y="6"/>
                      </a:lnTo>
                      <a:lnTo>
                        <a:pt x="322" y="6"/>
                      </a:lnTo>
                      <a:lnTo>
                        <a:pt x="323" y="6"/>
                      </a:lnTo>
                      <a:lnTo>
                        <a:pt x="323" y="7"/>
                      </a:lnTo>
                      <a:lnTo>
                        <a:pt x="324" y="7"/>
                      </a:lnTo>
                      <a:lnTo>
                        <a:pt x="325" y="6"/>
                      </a:lnTo>
                      <a:lnTo>
                        <a:pt x="325" y="6"/>
                      </a:lnTo>
                      <a:lnTo>
                        <a:pt x="326" y="5"/>
                      </a:lnTo>
                      <a:lnTo>
                        <a:pt x="326" y="4"/>
                      </a:lnTo>
                      <a:lnTo>
                        <a:pt x="326" y="3"/>
                      </a:lnTo>
                      <a:lnTo>
                        <a:pt x="327" y="3"/>
                      </a:lnTo>
                      <a:lnTo>
                        <a:pt x="327" y="2"/>
                      </a:lnTo>
                      <a:lnTo>
                        <a:pt x="328" y="3"/>
                      </a:lnTo>
                      <a:lnTo>
                        <a:pt x="329" y="3"/>
                      </a:lnTo>
                      <a:lnTo>
                        <a:pt x="330" y="3"/>
                      </a:lnTo>
                      <a:lnTo>
                        <a:pt x="330" y="4"/>
                      </a:lnTo>
                      <a:lnTo>
                        <a:pt x="331" y="4"/>
                      </a:lnTo>
                      <a:lnTo>
                        <a:pt x="332" y="4"/>
                      </a:lnTo>
                      <a:lnTo>
                        <a:pt x="332" y="4"/>
                      </a:lnTo>
                      <a:lnTo>
                        <a:pt x="333" y="5"/>
                      </a:lnTo>
                      <a:lnTo>
                        <a:pt x="334" y="5"/>
                      </a:lnTo>
                      <a:lnTo>
                        <a:pt x="334" y="5"/>
                      </a:lnTo>
                      <a:lnTo>
                        <a:pt x="335" y="5"/>
                      </a:lnTo>
                      <a:lnTo>
                        <a:pt x="336" y="5"/>
                      </a:lnTo>
                      <a:lnTo>
                        <a:pt x="337" y="6"/>
                      </a:lnTo>
                      <a:lnTo>
                        <a:pt x="337" y="6"/>
                      </a:lnTo>
                      <a:lnTo>
                        <a:pt x="338" y="6"/>
                      </a:lnTo>
                      <a:lnTo>
                        <a:pt x="339" y="6"/>
                      </a:lnTo>
                      <a:lnTo>
                        <a:pt x="339" y="6"/>
                      </a:lnTo>
                      <a:lnTo>
                        <a:pt x="340" y="6"/>
                      </a:lnTo>
                      <a:lnTo>
                        <a:pt x="340" y="6"/>
                      </a:lnTo>
                      <a:lnTo>
                        <a:pt x="340" y="7"/>
                      </a:lnTo>
                      <a:lnTo>
                        <a:pt x="341" y="7"/>
                      </a:lnTo>
                      <a:lnTo>
                        <a:pt x="346" y="7"/>
                      </a:lnTo>
                      <a:lnTo>
                        <a:pt x="346" y="7"/>
                      </a:lnTo>
                      <a:lnTo>
                        <a:pt x="351" y="7"/>
                      </a:lnTo>
                      <a:lnTo>
                        <a:pt x="355" y="7"/>
                      </a:lnTo>
                      <a:lnTo>
                        <a:pt x="367" y="7"/>
                      </a:lnTo>
                      <a:lnTo>
                        <a:pt x="368" y="7"/>
                      </a:lnTo>
                      <a:lnTo>
                        <a:pt x="368" y="7"/>
                      </a:lnTo>
                      <a:lnTo>
                        <a:pt x="371" y="7"/>
                      </a:lnTo>
                      <a:lnTo>
                        <a:pt x="372" y="7"/>
                      </a:lnTo>
                      <a:lnTo>
                        <a:pt x="373" y="7"/>
                      </a:lnTo>
                      <a:lnTo>
                        <a:pt x="374" y="7"/>
                      </a:lnTo>
                      <a:lnTo>
                        <a:pt x="375" y="7"/>
                      </a:lnTo>
                      <a:lnTo>
                        <a:pt x="376" y="7"/>
                      </a:lnTo>
                      <a:lnTo>
                        <a:pt x="376" y="7"/>
                      </a:lnTo>
                      <a:lnTo>
                        <a:pt x="377" y="7"/>
                      </a:lnTo>
                      <a:lnTo>
                        <a:pt x="378" y="7"/>
                      </a:lnTo>
                      <a:lnTo>
                        <a:pt x="382" y="6"/>
                      </a:lnTo>
                      <a:lnTo>
                        <a:pt x="383" y="6"/>
                      </a:lnTo>
                      <a:lnTo>
                        <a:pt x="385" y="7"/>
                      </a:lnTo>
                      <a:lnTo>
                        <a:pt x="387" y="7"/>
                      </a:lnTo>
                      <a:lnTo>
                        <a:pt x="389" y="7"/>
                      </a:lnTo>
                      <a:lnTo>
                        <a:pt x="390" y="7"/>
                      </a:lnTo>
                      <a:lnTo>
                        <a:pt x="391" y="6"/>
                      </a:lnTo>
                      <a:lnTo>
                        <a:pt x="393" y="6"/>
                      </a:lnTo>
                      <a:lnTo>
                        <a:pt x="393" y="6"/>
                      </a:lnTo>
                      <a:lnTo>
                        <a:pt x="399" y="7"/>
                      </a:lnTo>
                      <a:lnTo>
                        <a:pt x="398" y="9"/>
                      </a:lnTo>
                      <a:lnTo>
                        <a:pt x="398" y="10"/>
                      </a:lnTo>
                      <a:lnTo>
                        <a:pt x="398" y="13"/>
                      </a:lnTo>
                      <a:lnTo>
                        <a:pt x="397" y="16"/>
                      </a:lnTo>
                      <a:lnTo>
                        <a:pt x="397" y="17"/>
                      </a:lnTo>
                      <a:lnTo>
                        <a:pt x="397" y="17"/>
                      </a:lnTo>
                      <a:lnTo>
                        <a:pt x="397" y="18"/>
                      </a:lnTo>
                      <a:lnTo>
                        <a:pt x="397" y="18"/>
                      </a:lnTo>
                      <a:lnTo>
                        <a:pt x="397" y="19"/>
                      </a:lnTo>
                      <a:lnTo>
                        <a:pt x="397" y="20"/>
                      </a:lnTo>
                      <a:lnTo>
                        <a:pt x="397" y="21"/>
                      </a:lnTo>
                      <a:lnTo>
                        <a:pt x="396" y="23"/>
                      </a:lnTo>
                      <a:lnTo>
                        <a:pt x="396" y="23"/>
                      </a:lnTo>
                      <a:lnTo>
                        <a:pt x="396" y="24"/>
                      </a:lnTo>
                      <a:lnTo>
                        <a:pt x="396" y="24"/>
                      </a:lnTo>
                      <a:lnTo>
                        <a:pt x="396" y="25"/>
                      </a:lnTo>
                      <a:lnTo>
                        <a:pt x="396" y="25"/>
                      </a:lnTo>
                      <a:lnTo>
                        <a:pt x="396" y="26"/>
                      </a:lnTo>
                      <a:lnTo>
                        <a:pt x="396" y="27"/>
                      </a:lnTo>
                      <a:lnTo>
                        <a:pt x="395" y="28"/>
                      </a:lnTo>
                      <a:lnTo>
                        <a:pt x="395" y="28"/>
                      </a:lnTo>
                      <a:lnTo>
                        <a:pt x="395" y="29"/>
                      </a:lnTo>
                      <a:lnTo>
                        <a:pt x="395" y="30"/>
                      </a:lnTo>
                      <a:lnTo>
                        <a:pt x="395" y="31"/>
                      </a:lnTo>
                      <a:lnTo>
                        <a:pt x="395" y="32"/>
                      </a:lnTo>
                      <a:lnTo>
                        <a:pt x="394" y="33"/>
                      </a:lnTo>
                      <a:lnTo>
                        <a:pt x="393" y="34"/>
                      </a:lnTo>
                      <a:lnTo>
                        <a:pt x="394" y="35"/>
                      </a:lnTo>
                      <a:lnTo>
                        <a:pt x="394" y="35"/>
                      </a:lnTo>
                      <a:lnTo>
                        <a:pt x="392" y="37"/>
                      </a:lnTo>
                      <a:lnTo>
                        <a:pt x="392" y="38"/>
                      </a:lnTo>
                      <a:lnTo>
                        <a:pt x="392" y="38"/>
                      </a:lnTo>
                      <a:lnTo>
                        <a:pt x="393" y="38"/>
                      </a:lnTo>
                      <a:lnTo>
                        <a:pt x="391" y="41"/>
                      </a:lnTo>
                      <a:lnTo>
                        <a:pt x="390" y="42"/>
                      </a:lnTo>
                      <a:lnTo>
                        <a:pt x="390" y="43"/>
                      </a:lnTo>
                      <a:lnTo>
                        <a:pt x="390" y="43"/>
                      </a:lnTo>
                      <a:lnTo>
                        <a:pt x="390" y="44"/>
                      </a:lnTo>
                      <a:lnTo>
                        <a:pt x="391" y="44"/>
                      </a:lnTo>
                      <a:lnTo>
                        <a:pt x="389" y="46"/>
                      </a:lnTo>
                      <a:lnTo>
                        <a:pt x="389" y="47"/>
                      </a:lnTo>
                      <a:lnTo>
                        <a:pt x="389" y="48"/>
                      </a:lnTo>
                      <a:lnTo>
                        <a:pt x="389" y="48"/>
                      </a:lnTo>
                      <a:lnTo>
                        <a:pt x="389" y="48"/>
                      </a:lnTo>
                      <a:lnTo>
                        <a:pt x="389" y="48"/>
                      </a:lnTo>
                      <a:lnTo>
                        <a:pt x="388" y="50"/>
                      </a:lnTo>
                      <a:lnTo>
                        <a:pt x="387" y="52"/>
                      </a:lnTo>
                      <a:lnTo>
                        <a:pt x="387" y="52"/>
                      </a:lnTo>
                      <a:lnTo>
                        <a:pt x="387" y="53"/>
                      </a:lnTo>
                      <a:lnTo>
                        <a:pt x="387" y="54"/>
                      </a:lnTo>
                      <a:lnTo>
                        <a:pt x="387" y="54"/>
                      </a:lnTo>
                      <a:lnTo>
                        <a:pt x="387" y="54"/>
                      </a:lnTo>
                      <a:lnTo>
                        <a:pt x="387" y="55"/>
                      </a:lnTo>
                      <a:lnTo>
                        <a:pt x="386" y="56"/>
                      </a:lnTo>
                      <a:lnTo>
                        <a:pt x="385" y="60"/>
                      </a:lnTo>
                      <a:lnTo>
                        <a:pt x="385" y="60"/>
                      </a:lnTo>
                      <a:lnTo>
                        <a:pt x="385" y="61"/>
                      </a:lnTo>
                      <a:lnTo>
                        <a:pt x="385" y="62"/>
                      </a:lnTo>
                      <a:lnTo>
                        <a:pt x="384" y="63"/>
                      </a:lnTo>
                      <a:lnTo>
                        <a:pt x="383" y="66"/>
                      </a:lnTo>
                      <a:lnTo>
                        <a:pt x="383" y="67"/>
                      </a:lnTo>
                      <a:lnTo>
                        <a:pt x="382" y="68"/>
                      </a:lnTo>
                      <a:lnTo>
                        <a:pt x="382" y="69"/>
                      </a:lnTo>
                      <a:lnTo>
                        <a:pt x="382" y="70"/>
                      </a:lnTo>
                      <a:lnTo>
                        <a:pt x="381" y="71"/>
                      </a:lnTo>
                      <a:lnTo>
                        <a:pt x="381" y="71"/>
                      </a:lnTo>
                      <a:lnTo>
                        <a:pt x="379" y="75"/>
                      </a:lnTo>
                      <a:lnTo>
                        <a:pt x="378" y="77"/>
                      </a:lnTo>
                      <a:lnTo>
                        <a:pt x="378" y="80"/>
                      </a:lnTo>
                      <a:lnTo>
                        <a:pt x="378" y="80"/>
                      </a:lnTo>
                      <a:lnTo>
                        <a:pt x="378" y="81"/>
                      </a:lnTo>
                      <a:lnTo>
                        <a:pt x="379" y="82"/>
                      </a:lnTo>
                      <a:lnTo>
                        <a:pt x="377" y="86"/>
                      </a:lnTo>
                      <a:lnTo>
                        <a:pt x="376" y="88"/>
                      </a:lnTo>
                      <a:lnTo>
                        <a:pt x="376" y="92"/>
                      </a:lnTo>
                      <a:lnTo>
                        <a:pt x="375" y="96"/>
                      </a:lnTo>
                      <a:lnTo>
                        <a:pt x="374" y="99"/>
                      </a:lnTo>
                      <a:lnTo>
                        <a:pt x="373" y="102"/>
                      </a:lnTo>
                      <a:lnTo>
                        <a:pt x="372" y="106"/>
                      </a:lnTo>
                      <a:lnTo>
                        <a:pt x="370" y="117"/>
                      </a:lnTo>
                      <a:lnTo>
                        <a:pt x="369" y="121"/>
                      </a:lnTo>
                      <a:lnTo>
                        <a:pt x="370" y="123"/>
                      </a:lnTo>
                      <a:lnTo>
                        <a:pt x="370" y="124"/>
                      </a:lnTo>
                      <a:lnTo>
                        <a:pt x="369" y="128"/>
                      </a:lnTo>
                      <a:lnTo>
                        <a:pt x="368" y="132"/>
                      </a:lnTo>
                      <a:lnTo>
                        <a:pt x="367" y="138"/>
                      </a:lnTo>
                      <a:lnTo>
                        <a:pt x="366" y="143"/>
                      </a:lnTo>
                      <a:lnTo>
                        <a:pt x="366" y="146"/>
                      </a:lnTo>
                      <a:lnTo>
                        <a:pt x="366" y="148"/>
                      </a:lnTo>
                      <a:lnTo>
                        <a:pt x="364" y="155"/>
                      </a:lnTo>
                      <a:lnTo>
                        <a:pt x="361" y="162"/>
                      </a:lnTo>
                      <a:lnTo>
                        <a:pt x="356" y="170"/>
                      </a:lnTo>
                      <a:lnTo>
                        <a:pt x="354" y="174"/>
                      </a:lnTo>
                      <a:lnTo>
                        <a:pt x="353" y="176"/>
                      </a:lnTo>
                      <a:lnTo>
                        <a:pt x="353" y="178"/>
                      </a:lnTo>
                      <a:lnTo>
                        <a:pt x="354" y="179"/>
                      </a:lnTo>
                      <a:lnTo>
                        <a:pt x="354" y="181"/>
                      </a:lnTo>
                      <a:lnTo>
                        <a:pt x="353" y="182"/>
                      </a:lnTo>
                      <a:lnTo>
                        <a:pt x="352" y="185"/>
                      </a:lnTo>
                      <a:lnTo>
                        <a:pt x="352" y="186"/>
                      </a:lnTo>
                      <a:lnTo>
                        <a:pt x="347" y="185"/>
                      </a:lnTo>
                      <a:lnTo>
                        <a:pt x="347" y="186"/>
                      </a:lnTo>
                      <a:lnTo>
                        <a:pt x="347" y="187"/>
                      </a:lnTo>
                      <a:lnTo>
                        <a:pt x="346" y="188"/>
                      </a:lnTo>
                      <a:lnTo>
                        <a:pt x="346" y="189"/>
                      </a:lnTo>
                      <a:lnTo>
                        <a:pt x="346" y="190"/>
                      </a:lnTo>
                      <a:lnTo>
                        <a:pt x="345" y="191"/>
                      </a:lnTo>
                      <a:lnTo>
                        <a:pt x="345" y="191"/>
                      </a:lnTo>
                      <a:lnTo>
                        <a:pt x="345" y="192"/>
                      </a:lnTo>
                      <a:lnTo>
                        <a:pt x="344" y="193"/>
                      </a:lnTo>
                      <a:lnTo>
                        <a:pt x="344" y="193"/>
                      </a:lnTo>
                      <a:lnTo>
                        <a:pt x="343" y="194"/>
                      </a:lnTo>
                      <a:lnTo>
                        <a:pt x="343" y="195"/>
                      </a:lnTo>
                      <a:lnTo>
                        <a:pt x="342" y="195"/>
                      </a:lnTo>
                      <a:lnTo>
                        <a:pt x="342" y="196"/>
                      </a:lnTo>
                      <a:lnTo>
                        <a:pt x="341" y="197"/>
                      </a:lnTo>
                      <a:lnTo>
                        <a:pt x="341" y="197"/>
                      </a:lnTo>
                      <a:lnTo>
                        <a:pt x="340" y="198"/>
                      </a:lnTo>
                      <a:lnTo>
                        <a:pt x="339" y="198"/>
                      </a:lnTo>
                      <a:lnTo>
                        <a:pt x="339" y="199"/>
                      </a:lnTo>
                      <a:lnTo>
                        <a:pt x="338" y="199"/>
                      </a:lnTo>
                      <a:lnTo>
                        <a:pt x="337" y="200"/>
                      </a:lnTo>
                      <a:lnTo>
                        <a:pt x="337" y="201"/>
                      </a:lnTo>
                      <a:lnTo>
                        <a:pt x="336" y="201"/>
                      </a:lnTo>
                      <a:lnTo>
                        <a:pt x="336" y="202"/>
                      </a:lnTo>
                      <a:lnTo>
                        <a:pt x="335" y="203"/>
                      </a:lnTo>
                      <a:lnTo>
                        <a:pt x="335" y="203"/>
                      </a:lnTo>
                      <a:lnTo>
                        <a:pt x="334" y="204"/>
                      </a:lnTo>
                      <a:lnTo>
                        <a:pt x="334" y="204"/>
                      </a:lnTo>
                      <a:lnTo>
                        <a:pt x="333" y="205"/>
                      </a:lnTo>
                      <a:lnTo>
                        <a:pt x="332" y="205"/>
                      </a:lnTo>
                      <a:lnTo>
                        <a:pt x="332" y="206"/>
                      </a:lnTo>
                      <a:lnTo>
                        <a:pt x="331" y="206"/>
                      </a:lnTo>
                      <a:lnTo>
                        <a:pt x="330" y="207"/>
                      </a:lnTo>
                      <a:lnTo>
                        <a:pt x="329" y="208"/>
                      </a:lnTo>
                      <a:lnTo>
                        <a:pt x="329" y="208"/>
                      </a:lnTo>
                      <a:lnTo>
                        <a:pt x="328" y="209"/>
                      </a:lnTo>
                      <a:lnTo>
                        <a:pt x="328" y="210"/>
                      </a:lnTo>
                      <a:lnTo>
                        <a:pt x="327" y="210"/>
                      </a:lnTo>
                      <a:lnTo>
                        <a:pt x="327" y="211"/>
                      </a:lnTo>
                      <a:lnTo>
                        <a:pt x="326" y="211"/>
                      </a:lnTo>
                      <a:lnTo>
                        <a:pt x="326" y="212"/>
                      </a:lnTo>
                      <a:lnTo>
                        <a:pt x="325" y="213"/>
                      </a:lnTo>
                      <a:lnTo>
                        <a:pt x="324" y="213"/>
                      </a:lnTo>
                      <a:lnTo>
                        <a:pt x="324" y="214"/>
                      </a:lnTo>
                      <a:lnTo>
                        <a:pt x="323" y="214"/>
                      </a:lnTo>
                      <a:lnTo>
                        <a:pt x="323" y="215"/>
                      </a:lnTo>
                      <a:lnTo>
                        <a:pt x="322" y="216"/>
                      </a:lnTo>
                      <a:lnTo>
                        <a:pt x="321" y="216"/>
                      </a:lnTo>
                      <a:lnTo>
                        <a:pt x="321" y="217"/>
                      </a:lnTo>
                      <a:lnTo>
                        <a:pt x="320" y="217"/>
                      </a:lnTo>
                      <a:lnTo>
                        <a:pt x="320" y="218"/>
                      </a:lnTo>
                      <a:lnTo>
                        <a:pt x="319" y="218"/>
                      </a:lnTo>
                      <a:lnTo>
                        <a:pt x="319" y="219"/>
                      </a:lnTo>
                      <a:lnTo>
                        <a:pt x="318" y="220"/>
                      </a:lnTo>
                      <a:lnTo>
                        <a:pt x="318" y="220"/>
                      </a:lnTo>
                      <a:lnTo>
                        <a:pt x="317" y="221"/>
                      </a:lnTo>
                      <a:lnTo>
                        <a:pt x="316" y="221"/>
                      </a:lnTo>
                      <a:lnTo>
                        <a:pt x="316" y="222"/>
                      </a:lnTo>
                      <a:lnTo>
                        <a:pt x="315" y="222"/>
                      </a:lnTo>
                      <a:lnTo>
                        <a:pt x="315" y="223"/>
                      </a:lnTo>
                      <a:lnTo>
                        <a:pt x="315" y="223"/>
                      </a:lnTo>
                      <a:lnTo>
                        <a:pt x="314" y="224"/>
                      </a:lnTo>
                      <a:lnTo>
                        <a:pt x="313" y="225"/>
                      </a:lnTo>
                      <a:lnTo>
                        <a:pt x="313" y="225"/>
                      </a:lnTo>
                      <a:lnTo>
                        <a:pt x="312" y="225"/>
                      </a:lnTo>
                      <a:lnTo>
                        <a:pt x="312" y="226"/>
                      </a:lnTo>
                      <a:lnTo>
                        <a:pt x="311" y="227"/>
                      </a:lnTo>
                      <a:lnTo>
                        <a:pt x="310" y="227"/>
                      </a:lnTo>
                      <a:lnTo>
                        <a:pt x="310" y="228"/>
                      </a:lnTo>
                      <a:lnTo>
                        <a:pt x="309" y="228"/>
                      </a:lnTo>
                      <a:lnTo>
                        <a:pt x="309" y="228"/>
                      </a:lnTo>
                      <a:lnTo>
                        <a:pt x="309" y="229"/>
                      </a:lnTo>
                      <a:lnTo>
                        <a:pt x="309" y="229"/>
                      </a:lnTo>
                      <a:lnTo>
                        <a:pt x="308" y="229"/>
                      </a:lnTo>
                      <a:lnTo>
                        <a:pt x="308" y="229"/>
                      </a:lnTo>
                      <a:lnTo>
                        <a:pt x="308" y="230"/>
                      </a:lnTo>
                      <a:lnTo>
                        <a:pt x="308" y="230"/>
                      </a:lnTo>
                      <a:lnTo>
                        <a:pt x="307" y="230"/>
                      </a:lnTo>
                      <a:lnTo>
                        <a:pt x="307" y="230"/>
                      </a:lnTo>
                      <a:lnTo>
                        <a:pt x="306" y="231"/>
                      </a:lnTo>
                      <a:lnTo>
                        <a:pt x="306" y="231"/>
                      </a:lnTo>
                      <a:lnTo>
                        <a:pt x="305" y="232"/>
                      </a:lnTo>
                      <a:lnTo>
                        <a:pt x="305" y="232"/>
                      </a:lnTo>
                      <a:lnTo>
                        <a:pt x="304" y="232"/>
                      </a:lnTo>
                      <a:lnTo>
                        <a:pt x="303" y="233"/>
                      </a:lnTo>
                      <a:lnTo>
                        <a:pt x="302" y="233"/>
                      </a:lnTo>
                      <a:lnTo>
                        <a:pt x="302" y="233"/>
                      </a:lnTo>
                      <a:lnTo>
                        <a:pt x="301" y="233"/>
                      </a:lnTo>
                      <a:lnTo>
                        <a:pt x="300" y="234"/>
                      </a:lnTo>
                      <a:lnTo>
                        <a:pt x="300" y="234"/>
                      </a:lnTo>
                      <a:lnTo>
                        <a:pt x="299" y="234"/>
                      </a:lnTo>
                      <a:lnTo>
                        <a:pt x="298" y="235"/>
                      </a:lnTo>
                      <a:lnTo>
                        <a:pt x="298" y="235"/>
                      </a:lnTo>
                      <a:lnTo>
                        <a:pt x="297" y="235"/>
                      </a:lnTo>
                      <a:lnTo>
                        <a:pt x="296" y="235"/>
                      </a:lnTo>
                      <a:lnTo>
                        <a:pt x="295" y="236"/>
                      </a:lnTo>
                      <a:lnTo>
                        <a:pt x="295" y="236"/>
                      </a:lnTo>
                      <a:lnTo>
                        <a:pt x="294" y="236"/>
                      </a:lnTo>
                      <a:lnTo>
                        <a:pt x="293" y="236"/>
                      </a:lnTo>
                      <a:lnTo>
                        <a:pt x="292" y="237"/>
                      </a:lnTo>
                      <a:lnTo>
                        <a:pt x="292" y="237"/>
                      </a:lnTo>
                      <a:lnTo>
                        <a:pt x="291" y="237"/>
                      </a:lnTo>
                      <a:lnTo>
                        <a:pt x="290" y="238"/>
                      </a:lnTo>
                      <a:lnTo>
                        <a:pt x="289" y="238"/>
                      </a:lnTo>
                      <a:lnTo>
                        <a:pt x="289" y="238"/>
                      </a:lnTo>
                      <a:lnTo>
                        <a:pt x="288" y="238"/>
                      </a:lnTo>
                      <a:lnTo>
                        <a:pt x="287" y="238"/>
                      </a:lnTo>
                      <a:lnTo>
                        <a:pt x="287" y="238"/>
                      </a:lnTo>
                      <a:lnTo>
                        <a:pt x="286" y="239"/>
                      </a:lnTo>
                      <a:lnTo>
                        <a:pt x="285" y="239"/>
                      </a:lnTo>
                      <a:lnTo>
                        <a:pt x="284" y="239"/>
                      </a:lnTo>
                      <a:lnTo>
                        <a:pt x="283" y="240"/>
                      </a:lnTo>
                      <a:lnTo>
                        <a:pt x="283" y="240"/>
                      </a:lnTo>
                      <a:lnTo>
                        <a:pt x="282" y="241"/>
                      </a:lnTo>
                      <a:lnTo>
                        <a:pt x="282" y="241"/>
                      </a:lnTo>
                      <a:lnTo>
                        <a:pt x="281" y="242"/>
                      </a:lnTo>
                      <a:lnTo>
                        <a:pt x="281" y="243"/>
                      </a:lnTo>
                      <a:lnTo>
                        <a:pt x="280" y="243"/>
                      </a:lnTo>
                      <a:lnTo>
                        <a:pt x="279" y="244"/>
                      </a:lnTo>
                      <a:lnTo>
                        <a:pt x="278" y="245"/>
                      </a:lnTo>
                      <a:lnTo>
                        <a:pt x="278" y="246"/>
                      </a:lnTo>
                      <a:lnTo>
                        <a:pt x="278" y="247"/>
                      </a:lnTo>
                      <a:lnTo>
                        <a:pt x="277" y="247"/>
                      </a:lnTo>
                      <a:lnTo>
                        <a:pt x="277" y="248"/>
                      </a:lnTo>
                      <a:lnTo>
                        <a:pt x="276" y="249"/>
                      </a:lnTo>
                      <a:lnTo>
                        <a:pt x="275" y="249"/>
                      </a:lnTo>
                      <a:lnTo>
                        <a:pt x="275" y="250"/>
                      </a:lnTo>
                      <a:lnTo>
                        <a:pt x="274" y="250"/>
                      </a:lnTo>
                      <a:lnTo>
                        <a:pt x="274" y="251"/>
                      </a:lnTo>
                      <a:lnTo>
                        <a:pt x="274" y="251"/>
                      </a:lnTo>
                      <a:lnTo>
                        <a:pt x="273" y="252"/>
                      </a:lnTo>
                      <a:lnTo>
                        <a:pt x="273" y="252"/>
                      </a:lnTo>
                      <a:lnTo>
                        <a:pt x="272" y="253"/>
                      </a:lnTo>
                      <a:lnTo>
                        <a:pt x="272" y="253"/>
                      </a:lnTo>
                      <a:lnTo>
                        <a:pt x="271" y="254"/>
                      </a:lnTo>
                      <a:lnTo>
                        <a:pt x="271" y="254"/>
                      </a:lnTo>
                      <a:lnTo>
                        <a:pt x="270" y="255"/>
                      </a:lnTo>
                      <a:lnTo>
                        <a:pt x="270" y="255"/>
                      </a:lnTo>
                      <a:lnTo>
                        <a:pt x="269" y="256"/>
                      </a:lnTo>
                      <a:lnTo>
                        <a:pt x="269" y="257"/>
                      </a:lnTo>
                      <a:lnTo>
                        <a:pt x="268" y="257"/>
                      </a:lnTo>
                      <a:lnTo>
                        <a:pt x="268" y="258"/>
                      </a:lnTo>
                      <a:lnTo>
                        <a:pt x="267" y="258"/>
                      </a:lnTo>
                      <a:lnTo>
                        <a:pt x="267" y="259"/>
                      </a:lnTo>
                      <a:lnTo>
                        <a:pt x="266" y="260"/>
                      </a:lnTo>
                      <a:lnTo>
                        <a:pt x="266" y="260"/>
                      </a:lnTo>
                      <a:lnTo>
                        <a:pt x="265" y="261"/>
                      </a:lnTo>
                      <a:lnTo>
                        <a:pt x="265" y="262"/>
                      </a:lnTo>
                      <a:lnTo>
                        <a:pt x="264" y="262"/>
                      </a:lnTo>
                      <a:lnTo>
                        <a:pt x="264" y="263"/>
                      </a:lnTo>
                      <a:lnTo>
                        <a:pt x="263" y="264"/>
                      </a:lnTo>
                      <a:lnTo>
                        <a:pt x="263" y="264"/>
                      </a:lnTo>
                      <a:lnTo>
                        <a:pt x="262" y="265"/>
                      </a:lnTo>
                      <a:lnTo>
                        <a:pt x="261" y="265"/>
                      </a:lnTo>
                      <a:lnTo>
                        <a:pt x="261" y="266"/>
                      </a:lnTo>
                      <a:lnTo>
                        <a:pt x="260" y="267"/>
                      </a:lnTo>
                      <a:lnTo>
                        <a:pt x="259" y="267"/>
                      </a:lnTo>
                      <a:lnTo>
                        <a:pt x="259" y="268"/>
                      </a:lnTo>
                      <a:lnTo>
                        <a:pt x="258" y="268"/>
                      </a:lnTo>
                      <a:lnTo>
                        <a:pt x="258" y="269"/>
                      </a:lnTo>
                      <a:lnTo>
                        <a:pt x="258" y="269"/>
                      </a:lnTo>
                      <a:lnTo>
                        <a:pt x="258" y="269"/>
                      </a:lnTo>
                      <a:lnTo>
                        <a:pt x="258" y="269"/>
                      </a:lnTo>
                      <a:lnTo>
                        <a:pt x="258" y="269"/>
                      </a:lnTo>
                      <a:lnTo>
                        <a:pt x="258" y="269"/>
                      </a:lnTo>
                      <a:lnTo>
                        <a:pt x="258" y="269"/>
                      </a:lnTo>
                      <a:lnTo>
                        <a:pt x="258" y="269"/>
                      </a:lnTo>
                      <a:lnTo>
                        <a:pt x="257" y="269"/>
                      </a:lnTo>
                      <a:lnTo>
                        <a:pt x="257" y="269"/>
                      </a:lnTo>
                      <a:lnTo>
                        <a:pt x="257" y="269"/>
                      </a:lnTo>
                      <a:lnTo>
                        <a:pt x="257" y="269"/>
                      </a:lnTo>
                      <a:lnTo>
                        <a:pt x="257" y="269"/>
                      </a:lnTo>
                      <a:lnTo>
                        <a:pt x="257" y="269"/>
                      </a:lnTo>
                      <a:lnTo>
                        <a:pt x="257" y="269"/>
                      </a:lnTo>
                      <a:lnTo>
                        <a:pt x="257" y="269"/>
                      </a:lnTo>
                      <a:lnTo>
                        <a:pt x="256" y="270"/>
                      </a:lnTo>
                      <a:lnTo>
                        <a:pt x="256" y="270"/>
                      </a:lnTo>
                      <a:lnTo>
                        <a:pt x="256" y="271"/>
                      </a:lnTo>
                      <a:lnTo>
                        <a:pt x="256" y="271"/>
                      </a:lnTo>
                      <a:lnTo>
                        <a:pt x="255" y="271"/>
                      </a:lnTo>
                      <a:lnTo>
                        <a:pt x="255" y="272"/>
                      </a:lnTo>
                      <a:lnTo>
                        <a:pt x="255" y="272"/>
                      </a:lnTo>
                      <a:lnTo>
                        <a:pt x="255" y="272"/>
                      </a:lnTo>
                      <a:lnTo>
                        <a:pt x="254" y="272"/>
                      </a:lnTo>
                      <a:lnTo>
                        <a:pt x="254" y="273"/>
                      </a:lnTo>
                      <a:lnTo>
                        <a:pt x="254" y="273"/>
                      </a:lnTo>
                      <a:lnTo>
                        <a:pt x="253" y="273"/>
                      </a:lnTo>
                      <a:lnTo>
                        <a:pt x="253" y="274"/>
                      </a:lnTo>
                      <a:lnTo>
                        <a:pt x="252" y="274"/>
                      </a:lnTo>
                      <a:lnTo>
                        <a:pt x="252" y="275"/>
                      </a:lnTo>
                      <a:lnTo>
                        <a:pt x="252" y="275"/>
                      </a:lnTo>
                      <a:lnTo>
                        <a:pt x="251" y="275"/>
                      </a:lnTo>
                      <a:lnTo>
                        <a:pt x="251" y="276"/>
                      </a:lnTo>
                      <a:lnTo>
                        <a:pt x="251" y="276"/>
                      </a:lnTo>
                      <a:lnTo>
                        <a:pt x="251" y="276"/>
                      </a:lnTo>
                      <a:lnTo>
                        <a:pt x="251" y="276"/>
                      </a:lnTo>
                      <a:lnTo>
                        <a:pt x="251" y="277"/>
                      </a:lnTo>
                      <a:lnTo>
                        <a:pt x="251" y="277"/>
                      </a:lnTo>
                      <a:lnTo>
                        <a:pt x="251" y="277"/>
                      </a:lnTo>
                      <a:lnTo>
                        <a:pt x="251" y="277"/>
                      </a:lnTo>
                      <a:lnTo>
                        <a:pt x="251" y="277"/>
                      </a:lnTo>
                      <a:lnTo>
                        <a:pt x="250" y="278"/>
                      </a:lnTo>
                      <a:lnTo>
                        <a:pt x="250" y="278"/>
                      </a:lnTo>
                      <a:lnTo>
                        <a:pt x="249" y="279"/>
                      </a:lnTo>
                      <a:lnTo>
                        <a:pt x="249" y="279"/>
                      </a:lnTo>
                      <a:lnTo>
                        <a:pt x="248" y="280"/>
                      </a:lnTo>
                      <a:lnTo>
                        <a:pt x="248" y="281"/>
                      </a:lnTo>
                      <a:lnTo>
                        <a:pt x="247" y="281"/>
                      </a:lnTo>
                      <a:lnTo>
                        <a:pt x="247" y="282"/>
                      </a:lnTo>
                      <a:lnTo>
                        <a:pt x="246" y="282"/>
                      </a:lnTo>
                      <a:lnTo>
                        <a:pt x="246" y="283"/>
                      </a:lnTo>
                      <a:lnTo>
                        <a:pt x="246" y="283"/>
                      </a:lnTo>
                      <a:lnTo>
                        <a:pt x="246" y="283"/>
                      </a:lnTo>
                      <a:lnTo>
                        <a:pt x="246" y="283"/>
                      </a:lnTo>
                      <a:lnTo>
                        <a:pt x="246" y="283"/>
                      </a:lnTo>
                      <a:lnTo>
                        <a:pt x="245" y="283"/>
                      </a:lnTo>
                      <a:lnTo>
                        <a:pt x="245" y="283"/>
                      </a:lnTo>
                      <a:lnTo>
                        <a:pt x="245" y="283"/>
                      </a:lnTo>
                      <a:lnTo>
                        <a:pt x="245" y="284"/>
                      </a:lnTo>
                      <a:lnTo>
                        <a:pt x="245" y="284"/>
                      </a:lnTo>
                      <a:lnTo>
                        <a:pt x="245" y="284"/>
                      </a:lnTo>
                      <a:lnTo>
                        <a:pt x="245" y="284"/>
                      </a:lnTo>
                      <a:lnTo>
                        <a:pt x="244" y="284"/>
                      </a:lnTo>
                      <a:lnTo>
                        <a:pt x="244" y="284"/>
                      </a:lnTo>
                      <a:lnTo>
                        <a:pt x="244" y="285"/>
                      </a:lnTo>
                      <a:lnTo>
                        <a:pt x="244" y="285"/>
                      </a:lnTo>
                      <a:lnTo>
                        <a:pt x="243" y="285"/>
                      </a:lnTo>
                      <a:lnTo>
                        <a:pt x="243" y="285"/>
                      </a:lnTo>
                      <a:lnTo>
                        <a:pt x="243" y="285"/>
                      </a:lnTo>
                      <a:lnTo>
                        <a:pt x="243" y="286"/>
                      </a:lnTo>
                      <a:lnTo>
                        <a:pt x="243" y="286"/>
                      </a:lnTo>
                      <a:lnTo>
                        <a:pt x="243" y="286"/>
                      </a:lnTo>
                      <a:lnTo>
                        <a:pt x="243" y="286"/>
                      </a:lnTo>
                      <a:lnTo>
                        <a:pt x="243" y="286"/>
                      </a:lnTo>
                      <a:lnTo>
                        <a:pt x="243" y="286"/>
                      </a:lnTo>
                      <a:lnTo>
                        <a:pt x="242" y="286"/>
                      </a:lnTo>
                      <a:lnTo>
                        <a:pt x="242" y="286"/>
                      </a:lnTo>
                      <a:lnTo>
                        <a:pt x="242" y="287"/>
                      </a:lnTo>
                      <a:lnTo>
                        <a:pt x="242" y="287"/>
                      </a:lnTo>
                      <a:lnTo>
                        <a:pt x="241" y="288"/>
                      </a:lnTo>
                      <a:lnTo>
                        <a:pt x="241" y="289"/>
                      </a:lnTo>
                      <a:lnTo>
                        <a:pt x="241" y="289"/>
                      </a:lnTo>
                      <a:lnTo>
                        <a:pt x="240" y="289"/>
                      </a:lnTo>
                      <a:lnTo>
                        <a:pt x="240" y="290"/>
                      </a:lnTo>
                      <a:lnTo>
                        <a:pt x="240" y="290"/>
                      </a:lnTo>
                      <a:lnTo>
                        <a:pt x="239" y="290"/>
                      </a:lnTo>
                      <a:lnTo>
                        <a:pt x="239" y="291"/>
                      </a:lnTo>
                      <a:lnTo>
                        <a:pt x="239" y="291"/>
                      </a:lnTo>
                      <a:lnTo>
                        <a:pt x="238" y="292"/>
                      </a:lnTo>
                      <a:lnTo>
                        <a:pt x="238" y="292"/>
                      </a:lnTo>
                      <a:lnTo>
                        <a:pt x="238" y="293"/>
                      </a:lnTo>
                      <a:lnTo>
                        <a:pt x="237" y="293"/>
                      </a:lnTo>
                      <a:lnTo>
                        <a:pt x="237" y="294"/>
                      </a:lnTo>
                      <a:lnTo>
                        <a:pt x="237" y="294"/>
                      </a:lnTo>
                      <a:lnTo>
                        <a:pt x="236" y="294"/>
                      </a:lnTo>
                      <a:lnTo>
                        <a:pt x="236" y="295"/>
                      </a:lnTo>
                      <a:lnTo>
                        <a:pt x="236" y="295"/>
                      </a:lnTo>
                      <a:lnTo>
                        <a:pt x="236" y="295"/>
                      </a:lnTo>
                      <a:lnTo>
                        <a:pt x="236" y="295"/>
                      </a:lnTo>
                      <a:lnTo>
                        <a:pt x="236" y="295"/>
                      </a:lnTo>
                      <a:lnTo>
                        <a:pt x="236" y="295"/>
                      </a:lnTo>
                      <a:lnTo>
                        <a:pt x="236" y="296"/>
                      </a:lnTo>
                      <a:lnTo>
                        <a:pt x="235" y="296"/>
                      </a:lnTo>
                      <a:lnTo>
                        <a:pt x="235" y="296"/>
                      </a:lnTo>
                      <a:lnTo>
                        <a:pt x="235" y="296"/>
                      </a:lnTo>
                      <a:lnTo>
                        <a:pt x="235" y="296"/>
                      </a:lnTo>
                      <a:lnTo>
                        <a:pt x="235" y="297"/>
                      </a:lnTo>
                      <a:lnTo>
                        <a:pt x="235" y="297"/>
                      </a:lnTo>
                      <a:lnTo>
                        <a:pt x="234" y="297"/>
                      </a:lnTo>
                      <a:lnTo>
                        <a:pt x="234" y="297"/>
                      </a:lnTo>
                      <a:lnTo>
                        <a:pt x="234" y="297"/>
                      </a:lnTo>
                      <a:lnTo>
                        <a:pt x="234" y="298"/>
                      </a:lnTo>
                      <a:lnTo>
                        <a:pt x="234" y="298"/>
                      </a:lnTo>
                      <a:lnTo>
                        <a:pt x="234" y="298"/>
                      </a:lnTo>
                      <a:lnTo>
                        <a:pt x="233" y="299"/>
                      </a:lnTo>
                      <a:lnTo>
                        <a:pt x="233" y="299"/>
                      </a:lnTo>
                      <a:lnTo>
                        <a:pt x="233" y="299"/>
                      </a:lnTo>
                      <a:lnTo>
                        <a:pt x="232" y="300"/>
                      </a:lnTo>
                      <a:lnTo>
                        <a:pt x="232" y="300"/>
                      </a:lnTo>
                      <a:lnTo>
                        <a:pt x="232" y="301"/>
                      </a:lnTo>
                      <a:lnTo>
                        <a:pt x="231" y="301"/>
                      </a:lnTo>
                      <a:lnTo>
                        <a:pt x="231" y="302"/>
                      </a:lnTo>
                      <a:lnTo>
                        <a:pt x="231" y="302"/>
                      </a:lnTo>
                      <a:lnTo>
                        <a:pt x="231" y="302"/>
                      </a:lnTo>
                      <a:lnTo>
                        <a:pt x="231" y="302"/>
                      </a:lnTo>
                      <a:lnTo>
                        <a:pt x="231" y="302"/>
                      </a:lnTo>
                      <a:lnTo>
                        <a:pt x="230" y="303"/>
                      </a:lnTo>
                      <a:lnTo>
                        <a:pt x="230" y="303"/>
                      </a:lnTo>
                      <a:lnTo>
                        <a:pt x="230" y="303"/>
                      </a:lnTo>
                      <a:lnTo>
                        <a:pt x="230" y="303"/>
                      </a:lnTo>
                      <a:lnTo>
                        <a:pt x="230" y="304"/>
                      </a:lnTo>
                      <a:lnTo>
                        <a:pt x="230" y="304"/>
                      </a:lnTo>
                      <a:lnTo>
                        <a:pt x="230" y="305"/>
                      </a:lnTo>
                      <a:lnTo>
                        <a:pt x="229" y="305"/>
                      </a:lnTo>
                      <a:lnTo>
                        <a:pt x="229" y="306"/>
                      </a:lnTo>
                      <a:lnTo>
                        <a:pt x="228" y="306"/>
                      </a:lnTo>
                      <a:lnTo>
                        <a:pt x="228" y="306"/>
                      </a:lnTo>
                      <a:lnTo>
                        <a:pt x="228" y="307"/>
                      </a:lnTo>
                      <a:lnTo>
                        <a:pt x="227" y="307"/>
                      </a:lnTo>
                      <a:lnTo>
                        <a:pt x="227" y="307"/>
                      </a:lnTo>
                      <a:lnTo>
                        <a:pt x="227" y="308"/>
                      </a:lnTo>
                      <a:lnTo>
                        <a:pt x="227" y="308"/>
                      </a:lnTo>
                      <a:lnTo>
                        <a:pt x="227" y="308"/>
                      </a:lnTo>
                      <a:lnTo>
                        <a:pt x="227" y="308"/>
                      </a:lnTo>
                      <a:lnTo>
                        <a:pt x="226" y="308"/>
                      </a:lnTo>
                      <a:lnTo>
                        <a:pt x="226" y="308"/>
                      </a:lnTo>
                      <a:lnTo>
                        <a:pt x="226" y="308"/>
                      </a:lnTo>
                      <a:lnTo>
                        <a:pt x="226" y="309"/>
                      </a:lnTo>
                      <a:lnTo>
                        <a:pt x="226" y="309"/>
                      </a:lnTo>
                      <a:lnTo>
                        <a:pt x="226" y="309"/>
                      </a:lnTo>
                      <a:lnTo>
                        <a:pt x="226" y="310"/>
                      </a:lnTo>
                      <a:lnTo>
                        <a:pt x="225" y="310"/>
                      </a:lnTo>
                      <a:lnTo>
                        <a:pt x="225" y="310"/>
                      </a:lnTo>
                      <a:lnTo>
                        <a:pt x="225" y="311"/>
                      </a:lnTo>
                      <a:lnTo>
                        <a:pt x="225" y="311"/>
                      </a:lnTo>
                      <a:lnTo>
                        <a:pt x="225" y="311"/>
                      </a:lnTo>
                      <a:lnTo>
                        <a:pt x="224" y="311"/>
                      </a:lnTo>
                      <a:lnTo>
                        <a:pt x="224" y="312"/>
                      </a:lnTo>
                      <a:lnTo>
                        <a:pt x="224" y="312"/>
                      </a:lnTo>
                      <a:lnTo>
                        <a:pt x="224" y="312"/>
                      </a:lnTo>
                      <a:lnTo>
                        <a:pt x="224" y="312"/>
                      </a:lnTo>
                      <a:lnTo>
                        <a:pt x="224" y="312"/>
                      </a:lnTo>
                      <a:lnTo>
                        <a:pt x="224" y="312"/>
                      </a:lnTo>
                      <a:lnTo>
                        <a:pt x="224" y="313"/>
                      </a:lnTo>
                      <a:lnTo>
                        <a:pt x="224" y="313"/>
                      </a:lnTo>
                      <a:lnTo>
                        <a:pt x="224" y="313"/>
                      </a:lnTo>
                      <a:lnTo>
                        <a:pt x="224" y="313"/>
                      </a:lnTo>
                      <a:lnTo>
                        <a:pt x="224" y="313"/>
                      </a:lnTo>
                      <a:lnTo>
                        <a:pt x="224" y="313"/>
                      </a:lnTo>
                      <a:lnTo>
                        <a:pt x="224" y="313"/>
                      </a:lnTo>
                      <a:lnTo>
                        <a:pt x="224" y="313"/>
                      </a:lnTo>
                      <a:lnTo>
                        <a:pt x="224" y="314"/>
                      </a:lnTo>
                      <a:lnTo>
                        <a:pt x="223" y="314"/>
                      </a:lnTo>
                      <a:lnTo>
                        <a:pt x="223" y="314"/>
                      </a:lnTo>
                      <a:lnTo>
                        <a:pt x="223" y="314"/>
                      </a:lnTo>
                      <a:lnTo>
                        <a:pt x="223" y="315"/>
                      </a:lnTo>
                      <a:lnTo>
                        <a:pt x="222" y="315"/>
                      </a:lnTo>
                      <a:lnTo>
                        <a:pt x="222" y="315"/>
                      </a:lnTo>
                      <a:lnTo>
                        <a:pt x="222" y="316"/>
                      </a:lnTo>
                      <a:lnTo>
                        <a:pt x="222" y="316"/>
                      </a:lnTo>
                      <a:lnTo>
                        <a:pt x="221" y="317"/>
                      </a:lnTo>
                      <a:lnTo>
                        <a:pt x="221" y="317"/>
                      </a:lnTo>
                      <a:lnTo>
                        <a:pt x="221" y="318"/>
                      </a:lnTo>
                      <a:lnTo>
                        <a:pt x="221" y="318"/>
                      </a:lnTo>
                      <a:lnTo>
                        <a:pt x="221" y="318"/>
                      </a:lnTo>
                      <a:lnTo>
                        <a:pt x="220" y="318"/>
                      </a:lnTo>
                      <a:lnTo>
                        <a:pt x="220" y="319"/>
                      </a:lnTo>
                      <a:lnTo>
                        <a:pt x="220" y="319"/>
                      </a:lnTo>
                      <a:lnTo>
                        <a:pt x="220" y="320"/>
                      </a:lnTo>
                      <a:lnTo>
                        <a:pt x="220" y="320"/>
                      </a:lnTo>
                      <a:lnTo>
                        <a:pt x="220" y="320"/>
                      </a:lnTo>
                      <a:lnTo>
                        <a:pt x="219" y="321"/>
                      </a:lnTo>
                      <a:lnTo>
                        <a:pt x="219" y="321"/>
                      </a:lnTo>
                      <a:lnTo>
                        <a:pt x="219" y="321"/>
                      </a:lnTo>
                      <a:lnTo>
                        <a:pt x="219" y="322"/>
                      </a:lnTo>
                      <a:lnTo>
                        <a:pt x="219" y="322"/>
                      </a:lnTo>
                      <a:lnTo>
                        <a:pt x="219" y="323"/>
                      </a:lnTo>
                      <a:lnTo>
                        <a:pt x="218" y="323"/>
                      </a:lnTo>
                      <a:lnTo>
                        <a:pt x="218" y="323"/>
                      </a:lnTo>
                      <a:lnTo>
                        <a:pt x="218" y="323"/>
                      </a:lnTo>
                      <a:lnTo>
                        <a:pt x="218" y="324"/>
                      </a:lnTo>
                      <a:lnTo>
                        <a:pt x="218" y="324"/>
                      </a:lnTo>
                      <a:lnTo>
                        <a:pt x="217" y="325"/>
                      </a:lnTo>
                      <a:lnTo>
                        <a:pt x="217" y="325"/>
                      </a:lnTo>
                      <a:lnTo>
                        <a:pt x="217" y="326"/>
                      </a:lnTo>
                      <a:lnTo>
                        <a:pt x="216" y="327"/>
                      </a:lnTo>
                      <a:lnTo>
                        <a:pt x="216" y="327"/>
                      </a:lnTo>
                      <a:lnTo>
                        <a:pt x="216" y="328"/>
                      </a:lnTo>
                      <a:lnTo>
                        <a:pt x="215" y="328"/>
                      </a:lnTo>
                      <a:lnTo>
                        <a:pt x="215" y="329"/>
                      </a:lnTo>
                      <a:lnTo>
                        <a:pt x="215" y="330"/>
                      </a:lnTo>
                      <a:lnTo>
                        <a:pt x="214" y="330"/>
                      </a:lnTo>
                      <a:lnTo>
                        <a:pt x="214" y="331"/>
                      </a:lnTo>
                      <a:lnTo>
                        <a:pt x="214" y="332"/>
                      </a:lnTo>
                      <a:lnTo>
                        <a:pt x="213" y="332"/>
                      </a:lnTo>
                      <a:lnTo>
                        <a:pt x="213" y="333"/>
                      </a:lnTo>
                      <a:lnTo>
                        <a:pt x="213" y="334"/>
                      </a:lnTo>
                      <a:lnTo>
                        <a:pt x="212" y="335"/>
                      </a:lnTo>
                      <a:lnTo>
                        <a:pt x="212" y="336"/>
                      </a:lnTo>
                      <a:lnTo>
                        <a:pt x="212" y="337"/>
                      </a:lnTo>
                      <a:lnTo>
                        <a:pt x="212" y="338"/>
                      </a:lnTo>
                      <a:lnTo>
                        <a:pt x="212" y="339"/>
                      </a:lnTo>
                      <a:lnTo>
                        <a:pt x="212" y="339"/>
                      </a:lnTo>
                      <a:lnTo>
                        <a:pt x="212" y="340"/>
                      </a:lnTo>
                      <a:lnTo>
                        <a:pt x="213" y="341"/>
                      </a:lnTo>
                      <a:lnTo>
                        <a:pt x="213" y="342"/>
                      </a:lnTo>
                      <a:lnTo>
                        <a:pt x="214" y="342"/>
                      </a:lnTo>
                      <a:lnTo>
                        <a:pt x="214" y="342"/>
                      </a:lnTo>
                      <a:lnTo>
                        <a:pt x="214" y="342"/>
                      </a:lnTo>
                      <a:lnTo>
                        <a:pt x="214" y="343"/>
                      </a:lnTo>
                      <a:lnTo>
                        <a:pt x="214" y="344"/>
                      </a:lnTo>
                      <a:lnTo>
                        <a:pt x="213" y="344"/>
                      </a:lnTo>
                      <a:lnTo>
                        <a:pt x="213" y="345"/>
                      </a:lnTo>
                      <a:lnTo>
                        <a:pt x="212" y="346"/>
                      </a:lnTo>
                      <a:lnTo>
                        <a:pt x="212" y="346"/>
                      </a:lnTo>
                      <a:lnTo>
                        <a:pt x="211" y="347"/>
                      </a:lnTo>
                      <a:lnTo>
                        <a:pt x="211" y="348"/>
                      </a:lnTo>
                      <a:lnTo>
                        <a:pt x="210" y="348"/>
                      </a:lnTo>
                      <a:lnTo>
                        <a:pt x="210" y="349"/>
                      </a:lnTo>
                      <a:lnTo>
                        <a:pt x="209" y="350"/>
                      </a:lnTo>
                      <a:lnTo>
                        <a:pt x="209" y="350"/>
                      </a:lnTo>
                      <a:lnTo>
                        <a:pt x="208" y="351"/>
                      </a:lnTo>
                      <a:lnTo>
                        <a:pt x="207" y="352"/>
                      </a:lnTo>
                      <a:lnTo>
                        <a:pt x="207" y="352"/>
                      </a:lnTo>
                      <a:lnTo>
                        <a:pt x="206" y="353"/>
                      </a:lnTo>
                      <a:lnTo>
                        <a:pt x="206" y="354"/>
                      </a:lnTo>
                      <a:lnTo>
                        <a:pt x="204" y="356"/>
                      </a:lnTo>
                      <a:lnTo>
                        <a:pt x="203" y="356"/>
                      </a:lnTo>
                      <a:lnTo>
                        <a:pt x="202" y="357"/>
                      </a:lnTo>
                      <a:lnTo>
                        <a:pt x="202" y="358"/>
                      </a:lnTo>
                      <a:lnTo>
                        <a:pt x="201" y="358"/>
                      </a:lnTo>
                      <a:lnTo>
                        <a:pt x="201" y="359"/>
                      </a:lnTo>
                      <a:lnTo>
                        <a:pt x="200" y="359"/>
                      </a:lnTo>
                      <a:lnTo>
                        <a:pt x="200" y="360"/>
                      </a:lnTo>
                      <a:lnTo>
                        <a:pt x="199" y="360"/>
                      </a:lnTo>
                      <a:lnTo>
                        <a:pt x="199" y="361"/>
                      </a:lnTo>
                      <a:lnTo>
                        <a:pt x="198" y="361"/>
                      </a:lnTo>
                      <a:lnTo>
                        <a:pt x="198" y="362"/>
                      </a:lnTo>
                      <a:lnTo>
                        <a:pt x="197" y="363"/>
                      </a:lnTo>
                      <a:lnTo>
                        <a:pt x="197" y="363"/>
                      </a:lnTo>
                      <a:lnTo>
                        <a:pt x="197" y="364"/>
                      </a:lnTo>
                      <a:lnTo>
                        <a:pt x="196" y="365"/>
                      </a:lnTo>
                      <a:lnTo>
                        <a:pt x="196" y="365"/>
                      </a:lnTo>
                      <a:lnTo>
                        <a:pt x="196" y="366"/>
                      </a:lnTo>
                      <a:lnTo>
                        <a:pt x="195" y="367"/>
                      </a:lnTo>
                      <a:lnTo>
                        <a:pt x="195" y="368"/>
                      </a:lnTo>
                      <a:lnTo>
                        <a:pt x="195" y="368"/>
                      </a:lnTo>
                      <a:lnTo>
                        <a:pt x="194" y="369"/>
                      </a:lnTo>
                      <a:lnTo>
                        <a:pt x="194" y="370"/>
                      </a:lnTo>
                      <a:lnTo>
                        <a:pt x="194" y="371"/>
                      </a:lnTo>
                      <a:lnTo>
                        <a:pt x="193" y="371"/>
                      </a:lnTo>
                      <a:lnTo>
                        <a:pt x="193" y="372"/>
                      </a:lnTo>
                      <a:lnTo>
                        <a:pt x="193" y="372"/>
                      </a:lnTo>
                      <a:lnTo>
                        <a:pt x="193" y="372"/>
                      </a:lnTo>
                      <a:lnTo>
                        <a:pt x="193" y="372"/>
                      </a:lnTo>
                      <a:lnTo>
                        <a:pt x="193" y="372"/>
                      </a:lnTo>
                      <a:lnTo>
                        <a:pt x="193" y="373"/>
                      </a:lnTo>
                      <a:lnTo>
                        <a:pt x="193" y="373"/>
                      </a:lnTo>
                      <a:lnTo>
                        <a:pt x="192" y="373"/>
                      </a:lnTo>
                      <a:lnTo>
                        <a:pt x="192" y="373"/>
                      </a:lnTo>
                      <a:lnTo>
                        <a:pt x="192" y="374"/>
                      </a:lnTo>
                      <a:lnTo>
                        <a:pt x="192" y="374"/>
                      </a:lnTo>
                      <a:lnTo>
                        <a:pt x="192" y="375"/>
                      </a:lnTo>
                      <a:lnTo>
                        <a:pt x="191" y="375"/>
                      </a:lnTo>
                      <a:lnTo>
                        <a:pt x="191" y="376"/>
                      </a:lnTo>
                      <a:lnTo>
                        <a:pt x="191" y="376"/>
                      </a:lnTo>
                      <a:lnTo>
                        <a:pt x="190" y="377"/>
                      </a:lnTo>
                      <a:lnTo>
                        <a:pt x="190" y="377"/>
                      </a:lnTo>
                      <a:lnTo>
                        <a:pt x="190" y="378"/>
                      </a:lnTo>
                      <a:lnTo>
                        <a:pt x="190" y="378"/>
                      </a:lnTo>
                      <a:lnTo>
                        <a:pt x="190" y="378"/>
                      </a:lnTo>
                      <a:lnTo>
                        <a:pt x="189" y="379"/>
                      </a:lnTo>
                      <a:lnTo>
                        <a:pt x="189" y="379"/>
                      </a:lnTo>
                      <a:lnTo>
                        <a:pt x="189" y="379"/>
                      </a:lnTo>
                      <a:lnTo>
                        <a:pt x="189" y="379"/>
                      </a:lnTo>
                      <a:lnTo>
                        <a:pt x="189" y="380"/>
                      </a:lnTo>
                      <a:lnTo>
                        <a:pt x="189" y="380"/>
                      </a:lnTo>
                      <a:lnTo>
                        <a:pt x="189" y="380"/>
                      </a:lnTo>
                      <a:lnTo>
                        <a:pt x="189" y="381"/>
                      </a:lnTo>
                      <a:lnTo>
                        <a:pt x="189" y="381"/>
                      </a:lnTo>
                      <a:lnTo>
                        <a:pt x="188" y="381"/>
                      </a:lnTo>
                      <a:lnTo>
                        <a:pt x="189" y="382"/>
                      </a:lnTo>
                      <a:lnTo>
                        <a:pt x="188" y="382"/>
                      </a:lnTo>
                      <a:lnTo>
                        <a:pt x="188" y="382"/>
                      </a:lnTo>
                      <a:lnTo>
                        <a:pt x="188" y="382"/>
                      </a:lnTo>
                      <a:lnTo>
                        <a:pt x="188" y="383"/>
                      </a:lnTo>
                      <a:lnTo>
                        <a:pt x="188" y="383"/>
                      </a:lnTo>
                      <a:lnTo>
                        <a:pt x="188" y="383"/>
                      </a:lnTo>
                      <a:lnTo>
                        <a:pt x="188" y="383"/>
                      </a:lnTo>
                      <a:lnTo>
                        <a:pt x="188" y="383"/>
                      </a:lnTo>
                      <a:lnTo>
                        <a:pt x="188" y="383"/>
                      </a:lnTo>
                      <a:lnTo>
                        <a:pt x="188" y="383"/>
                      </a:lnTo>
                      <a:lnTo>
                        <a:pt x="188" y="384"/>
                      </a:lnTo>
                      <a:lnTo>
                        <a:pt x="188" y="384"/>
                      </a:lnTo>
                      <a:lnTo>
                        <a:pt x="187" y="384"/>
                      </a:lnTo>
                      <a:lnTo>
                        <a:pt x="187" y="384"/>
                      </a:lnTo>
                      <a:lnTo>
                        <a:pt x="187" y="384"/>
                      </a:lnTo>
                      <a:lnTo>
                        <a:pt x="187" y="384"/>
                      </a:lnTo>
                      <a:lnTo>
                        <a:pt x="187" y="384"/>
                      </a:lnTo>
                      <a:lnTo>
                        <a:pt x="187" y="385"/>
                      </a:lnTo>
                      <a:lnTo>
                        <a:pt x="187" y="385"/>
                      </a:lnTo>
                      <a:lnTo>
                        <a:pt x="187" y="385"/>
                      </a:lnTo>
                      <a:lnTo>
                        <a:pt x="187" y="385"/>
                      </a:lnTo>
                      <a:lnTo>
                        <a:pt x="187" y="385"/>
                      </a:lnTo>
                      <a:lnTo>
                        <a:pt x="187" y="385"/>
                      </a:lnTo>
                      <a:lnTo>
                        <a:pt x="187" y="386"/>
                      </a:lnTo>
                      <a:lnTo>
                        <a:pt x="186" y="386"/>
                      </a:lnTo>
                      <a:lnTo>
                        <a:pt x="186" y="386"/>
                      </a:lnTo>
                      <a:lnTo>
                        <a:pt x="186" y="386"/>
                      </a:lnTo>
                      <a:lnTo>
                        <a:pt x="186" y="387"/>
                      </a:lnTo>
                      <a:lnTo>
                        <a:pt x="185" y="387"/>
                      </a:lnTo>
                      <a:lnTo>
                        <a:pt x="185" y="387"/>
                      </a:lnTo>
                      <a:lnTo>
                        <a:pt x="185" y="387"/>
                      </a:lnTo>
                      <a:lnTo>
                        <a:pt x="185" y="388"/>
                      </a:lnTo>
                      <a:lnTo>
                        <a:pt x="185" y="388"/>
                      </a:lnTo>
                      <a:lnTo>
                        <a:pt x="185" y="389"/>
                      </a:lnTo>
                      <a:lnTo>
                        <a:pt x="185" y="389"/>
                      </a:lnTo>
                      <a:lnTo>
                        <a:pt x="185" y="390"/>
                      </a:lnTo>
                      <a:lnTo>
                        <a:pt x="184" y="390"/>
                      </a:lnTo>
                      <a:lnTo>
                        <a:pt x="184" y="390"/>
                      </a:lnTo>
                      <a:lnTo>
                        <a:pt x="184" y="391"/>
                      </a:lnTo>
                      <a:lnTo>
                        <a:pt x="183" y="391"/>
                      </a:lnTo>
                      <a:lnTo>
                        <a:pt x="183" y="392"/>
                      </a:lnTo>
                      <a:lnTo>
                        <a:pt x="183" y="393"/>
                      </a:lnTo>
                      <a:lnTo>
                        <a:pt x="183" y="393"/>
                      </a:lnTo>
                      <a:lnTo>
                        <a:pt x="183" y="394"/>
                      </a:lnTo>
                      <a:lnTo>
                        <a:pt x="182" y="394"/>
                      </a:lnTo>
                      <a:lnTo>
                        <a:pt x="182" y="395"/>
                      </a:lnTo>
                      <a:lnTo>
                        <a:pt x="182" y="395"/>
                      </a:lnTo>
                      <a:lnTo>
                        <a:pt x="182" y="396"/>
                      </a:lnTo>
                      <a:lnTo>
                        <a:pt x="181" y="396"/>
                      </a:lnTo>
                      <a:lnTo>
                        <a:pt x="181" y="396"/>
                      </a:lnTo>
                      <a:lnTo>
                        <a:pt x="181" y="397"/>
                      </a:lnTo>
                      <a:lnTo>
                        <a:pt x="181" y="397"/>
                      </a:lnTo>
                      <a:lnTo>
                        <a:pt x="181" y="397"/>
                      </a:lnTo>
                      <a:lnTo>
                        <a:pt x="181" y="398"/>
                      </a:lnTo>
                      <a:lnTo>
                        <a:pt x="180" y="398"/>
                      </a:lnTo>
                      <a:lnTo>
                        <a:pt x="180" y="398"/>
                      </a:lnTo>
                      <a:lnTo>
                        <a:pt x="180" y="398"/>
                      </a:lnTo>
                      <a:lnTo>
                        <a:pt x="180" y="398"/>
                      </a:lnTo>
                      <a:lnTo>
                        <a:pt x="179" y="399"/>
                      </a:lnTo>
                      <a:lnTo>
                        <a:pt x="179" y="399"/>
                      </a:lnTo>
                      <a:lnTo>
                        <a:pt x="179" y="399"/>
                      </a:lnTo>
                      <a:lnTo>
                        <a:pt x="179" y="400"/>
                      </a:lnTo>
                      <a:lnTo>
                        <a:pt x="179" y="400"/>
                      </a:lnTo>
                      <a:lnTo>
                        <a:pt x="179" y="400"/>
                      </a:lnTo>
                      <a:lnTo>
                        <a:pt x="179" y="401"/>
                      </a:lnTo>
                      <a:lnTo>
                        <a:pt x="178" y="401"/>
                      </a:lnTo>
                      <a:lnTo>
                        <a:pt x="178" y="401"/>
                      </a:lnTo>
                      <a:lnTo>
                        <a:pt x="178" y="402"/>
                      </a:lnTo>
                      <a:lnTo>
                        <a:pt x="178" y="402"/>
                      </a:lnTo>
                      <a:lnTo>
                        <a:pt x="178" y="402"/>
                      </a:lnTo>
                      <a:lnTo>
                        <a:pt x="177" y="402"/>
                      </a:lnTo>
                      <a:lnTo>
                        <a:pt x="177" y="403"/>
                      </a:lnTo>
                      <a:lnTo>
                        <a:pt x="177" y="403"/>
                      </a:lnTo>
                      <a:lnTo>
                        <a:pt x="177" y="403"/>
                      </a:lnTo>
                      <a:lnTo>
                        <a:pt x="177" y="404"/>
                      </a:lnTo>
                      <a:lnTo>
                        <a:pt x="177" y="404"/>
                      </a:lnTo>
                      <a:lnTo>
                        <a:pt x="176" y="404"/>
                      </a:lnTo>
                      <a:lnTo>
                        <a:pt x="176" y="404"/>
                      </a:lnTo>
                      <a:lnTo>
                        <a:pt x="176" y="405"/>
                      </a:lnTo>
                      <a:lnTo>
                        <a:pt x="176" y="405"/>
                      </a:lnTo>
                      <a:lnTo>
                        <a:pt x="176" y="405"/>
                      </a:lnTo>
                      <a:lnTo>
                        <a:pt x="176" y="405"/>
                      </a:lnTo>
                      <a:lnTo>
                        <a:pt x="176" y="406"/>
                      </a:lnTo>
                      <a:lnTo>
                        <a:pt x="176" y="406"/>
                      </a:lnTo>
                      <a:lnTo>
                        <a:pt x="176" y="406"/>
                      </a:lnTo>
                      <a:lnTo>
                        <a:pt x="175" y="407"/>
                      </a:lnTo>
                      <a:lnTo>
                        <a:pt x="175" y="407"/>
                      </a:lnTo>
                      <a:lnTo>
                        <a:pt x="175" y="407"/>
                      </a:lnTo>
                      <a:lnTo>
                        <a:pt x="175" y="408"/>
                      </a:lnTo>
                      <a:lnTo>
                        <a:pt x="174" y="408"/>
                      </a:lnTo>
                      <a:lnTo>
                        <a:pt x="174" y="409"/>
                      </a:lnTo>
                      <a:lnTo>
                        <a:pt x="174" y="409"/>
                      </a:lnTo>
                      <a:lnTo>
                        <a:pt x="174" y="409"/>
                      </a:lnTo>
                      <a:lnTo>
                        <a:pt x="174" y="409"/>
                      </a:lnTo>
                      <a:lnTo>
                        <a:pt x="174" y="409"/>
                      </a:lnTo>
                      <a:lnTo>
                        <a:pt x="174" y="410"/>
                      </a:lnTo>
                      <a:lnTo>
                        <a:pt x="174" y="410"/>
                      </a:lnTo>
                      <a:lnTo>
                        <a:pt x="174" y="410"/>
                      </a:lnTo>
                      <a:lnTo>
                        <a:pt x="174" y="410"/>
                      </a:lnTo>
                      <a:lnTo>
                        <a:pt x="174" y="410"/>
                      </a:lnTo>
                      <a:lnTo>
                        <a:pt x="173" y="410"/>
                      </a:lnTo>
                      <a:lnTo>
                        <a:pt x="173" y="410"/>
                      </a:lnTo>
                      <a:lnTo>
                        <a:pt x="173" y="411"/>
                      </a:lnTo>
                      <a:lnTo>
                        <a:pt x="173" y="411"/>
                      </a:lnTo>
                      <a:lnTo>
                        <a:pt x="173" y="411"/>
                      </a:lnTo>
                      <a:lnTo>
                        <a:pt x="173" y="411"/>
                      </a:lnTo>
                      <a:lnTo>
                        <a:pt x="173" y="412"/>
                      </a:lnTo>
                      <a:lnTo>
                        <a:pt x="172" y="412"/>
                      </a:lnTo>
                      <a:lnTo>
                        <a:pt x="172" y="412"/>
                      </a:lnTo>
                      <a:lnTo>
                        <a:pt x="172" y="412"/>
                      </a:lnTo>
                      <a:lnTo>
                        <a:pt x="172" y="412"/>
                      </a:lnTo>
                      <a:lnTo>
                        <a:pt x="172" y="413"/>
                      </a:lnTo>
                      <a:lnTo>
                        <a:pt x="172" y="413"/>
                      </a:lnTo>
                      <a:lnTo>
                        <a:pt x="172" y="413"/>
                      </a:lnTo>
                      <a:lnTo>
                        <a:pt x="172" y="414"/>
                      </a:lnTo>
                      <a:lnTo>
                        <a:pt x="172" y="414"/>
                      </a:lnTo>
                      <a:lnTo>
                        <a:pt x="172" y="414"/>
                      </a:lnTo>
                      <a:lnTo>
                        <a:pt x="172" y="414"/>
                      </a:lnTo>
                      <a:lnTo>
                        <a:pt x="171" y="415"/>
                      </a:lnTo>
                      <a:lnTo>
                        <a:pt x="171" y="415"/>
                      </a:lnTo>
                      <a:lnTo>
                        <a:pt x="171" y="416"/>
                      </a:lnTo>
                      <a:lnTo>
                        <a:pt x="170" y="416"/>
                      </a:lnTo>
                      <a:lnTo>
                        <a:pt x="170" y="417"/>
                      </a:lnTo>
                      <a:lnTo>
                        <a:pt x="170" y="417"/>
                      </a:lnTo>
                      <a:lnTo>
                        <a:pt x="170" y="418"/>
                      </a:lnTo>
                      <a:lnTo>
                        <a:pt x="169" y="418"/>
                      </a:lnTo>
                      <a:lnTo>
                        <a:pt x="169" y="419"/>
                      </a:lnTo>
                      <a:lnTo>
                        <a:pt x="169" y="419"/>
                      </a:lnTo>
                      <a:lnTo>
                        <a:pt x="168" y="420"/>
                      </a:lnTo>
                      <a:lnTo>
                        <a:pt x="168" y="420"/>
                      </a:lnTo>
                      <a:lnTo>
                        <a:pt x="168" y="421"/>
                      </a:lnTo>
                      <a:lnTo>
                        <a:pt x="167" y="421"/>
                      </a:lnTo>
                      <a:lnTo>
                        <a:pt x="167" y="422"/>
                      </a:lnTo>
                      <a:lnTo>
                        <a:pt x="167" y="422"/>
                      </a:lnTo>
                      <a:lnTo>
                        <a:pt x="167" y="422"/>
                      </a:lnTo>
                      <a:lnTo>
                        <a:pt x="167" y="423"/>
                      </a:lnTo>
                      <a:lnTo>
                        <a:pt x="166" y="423"/>
                      </a:lnTo>
                      <a:lnTo>
                        <a:pt x="166" y="424"/>
                      </a:lnTo>
                      <a:lnTo>
                        <a:pt x="166" y="424"/>
                      </a:lnTo>
                      <a:lnTo>
                        <a:pt x="166" y="424"/>
                      </a:lnTo>
                      <a:lnTo>
                        <a:pt x="166" y="424"/>
                      </a:lnTo>
                      <a:lnTo>
                        <a:pt x="165" y="425"/>
                      </a:lnTo>
                      <a:lnTo>
                        <a:pt x="165" y="425"/>
                      </a:lnTo>
                      <a:lnTo>
                        <a:pt x="165" y="425"/>
                      </a:lnTo>
                      <a:lnTo>
                        <a:pt x="165" y="425"/>
                      </a:lnTo>
                      <a:lnTo>
                        <a:pt x="165" y="426"/>
                      </a:lnTo>
                      <a:lnTo>
                        <a:pt x="165" y="426"/>
                      </a:lnTo>
                      <a:lnTo>
                        <a:pt x="164" y="426"/>
                      </a:lnTo>
                      <a:lnTo>
                        <a:pt x="164" y="426"/>
                      </a:lnTo>
                      <a:lnTo>
                        <a:pt x="164" y="427"/>
                      </a:lnTo>
                      <a:lnTo>
                        <a:pt x="164" y="427"/>
                      </a:lnTo>
                      <a:lnTo>
                        <a:pt x="164" y="427"/>
                      </a:lnTo>
                      <a:lnTo>
                        <a:pt x="164" y="427"/>
                      </a:lnTo>
                      <a:lnTo>
                        <a:pt x="164" y="428"/>
                      </a:lnTo>
                      <a:lnTo>
                        <a:pt x="164" y="428"/>
                      </a:lnTo>
                      <a:lnTo>
                        <a:pt x="164" y="428"/>
                      </a:lnTo>
                      <a:lnTo>
                        <a:pt x="164" y="428"/>
                      </a:lnTo>
                      <a:lnTo>
                        <a:pt x="163" y="428"/>
                      </a:lnTo>
                      <a:lnTo>
                        <a:pt x="163" y="428"/>
                      </a:lnTo>
                      <a:lnTo>
                        <a:pt x="163" y="429"/>
                      </a:lnTo>
                      <a:lnTo>
                        <a:pt x="163" y="429"/>
                      </a:lnTo>
                      <a:lnTo>
                        <a:pt x="163" y="429"/>
                      </a:lnTo>
                      <a:lnTo>
                        <a:pt x="163" y="429"/>
                      </a:lnTo>
                      <a:lnTo>
                        <a:pt x="163" y="429"/>
                      </a:lnTo>
                      <a:lnTo>
                        <a:pt x="163" y="429"/>
                      </a:lnTo>
                      <a:lnTo>
                        <a:pt x="163" y="429"/>
                      </a:lnTo>
                      <a:lnTo>
                        <a:pt x="163" y="429"/>
                      </a:lnTo>
                      <a:lnTo>
                        <a:pt x="163" y="429"/>
                      </a:lnTo>
                      <a:lnTo>
                        <a:pt x="163" y="430"/>
                      </a:lnTo>
                      <a:lnTo>
                        <a:pt x="163" y="430"/>
                      </a:lnTo>
                      <a:lnTo>
                        <a:pt x="162" y="430"/>
                      </a:lnTo>
                      <a:lnTo>
                        <a:pt x="162" y="430"/>
                      </a:lnTo>
                      <a:lnTo>
                        <a:pt x="162" y="430"/>
                      </a:lnTo>
                      <a:lnTo>
                        <a:pt x="162" y="430"/>
                      </a:lnTo>
                      <a:lnTo>
                        <a:pt x="162" y="431"/>
                      </a:lnTo>
                      <a:lnTo>
                        <a:pt x="162" y="431"/>
                      </a:lnTo>
                      <a:lnTo>
                        <a:pt x="162" y="431"/>
                      </a:lnTo>
                      <a:lnTo>
                        <a:pt x="162" y="431"/>
                      </a:lnTo>
                      <a:lnTo>
                        <a:pt x="161" y="431"/>
                      </a:lnTo>
                      <a:lnTo>
                        <a:pt x="161" y="432"/>
                      </a:lnTo>
                      <a:lnTo>
                        <a:pt x="161" y="432"/>
                      </a:lnTo>
                      <a:lnTo>
                        <a:pt x="161" y="432"/>
                      </a:lnTo>
                      <a:lnTo>
                        <a:pt x="161" y="432"/>
                      </a:lnTo>
                      <a:lnTo>
                        <a:pt x="161" y="432"/>
                      </a:lnTo>
                      <a:lnTo>
                        <a:pt x="161" y="432"/>
                      </a:lnTo>
                      <a:lnTo>
                        <a:pt x="161" y="433"/>
                      </a:lnTo>
                      <a:lnTo>
                        <a:pt x="161" y="433"/>
                      </a:lnTo>
                      <a:lnTo>
                        <a:pt x="161" y="433"/>
                      </a:lnTo>
                      <a:lnTo>
                        <a:pt x="161" y="433"/>
                      </a:lnTo>
                      <a:lnTo>
                        <a:pt x="161" y="433"/>
                      </a:lnTo>
                      <a:lnTo>
                        <a:pt x="160" y="433"/>
                      </a:lnTo>
                      <a:lnTo>
                        <a:pt x="160" y="433"/>
                      </a:lnTo>
                      <a:lnTo>
                        <a:pt x="160" y="433"/>
                      </a:lnTo>
                      <a:lnTo>
                        <a:pt x="160" y="433"/>
                      </a:lnTo>
                      <a:lnTo>
                        <a:pt x="160" y="433"/>
                      </a:lnTo>
                      <a:lnTo>
                        <a:pt x="160" y="434"/>
                      </a:lnTo>
                      <a:lnTo>
                        <a:pt x="160" y="434"/>
                      </a:lnTo>
                      <a:lnTo>
                        <a:pt x="160" y="434"/>
                      </a:lnTo>
                      <a:lnTo>
                        <a:pt x="160" y="434"/>
                      </a:lnTo>
                      <a:lnTo>
                        <a:pt x="160" y="434"/>
                      </a:lnTo>
                      <a:lnTo>
                        <a:pt x="160" y="434"/>
                      </a:lnTo>
                      <a:lnTo>
                        <a:pt x="160" y="434"/>
                      </a:lnTo>
                      <a:lnTo>
                        <a:pt x="160" y="434"/>
                      </a:lnTo>
                      <a:lnTo>
                        <a:pt x="159" y="435"/>
                      </a:lnTo>
                      <a:lnTo>
                        <a:pt x="159" y="435"/>
                      </a:lnTo>
                      <a:lnTo>
                        <a:pt x="159" y="435"/>
                      </a:lnTo>
                      <a:lnTo>
                        <a:pt x="159" y="435"/>
                      </a:lnTo>
                      <a:lnTo>
                        <a:pt x="159" y="436"/>
                      </a:lnTo>
                      <a:lnTo>
                        <a:pt x="159" y="436"/>
                      </a:lnTo>
                      <a:lnTo>
                        <a:pt x="159" y="436"/>
                      </a:lnTo>
                      <a:lnTo>
                        <a:pt x="158" y="436"/>
                      </a:lnTo>
                      <a:lnTo>
                        <a:pt x="158" y="437"/>
                      </a:lnTo>
                      <a:lnTo>
                        <a:pt x="158" y="437"/>
                      </a:lnTo>
                      <a:lnTo>
                        <a:pt x="158" y="437"/>
                      </a:lnTo>
                      <a:lnTo>
                        <a:pt x="157" y="437"/>
                      </a:lnTo>
                      <a:lnTo>
                        <a:pt x="157" y="438"/>
                      </a:lnTo>
                      <a:lnTo>
                        <a:pt x="157" y="438"/>
                      </a:lnTo>
                      <a:lnTo>
                        <a:pt x="157" y="439"/>
                      </a:lnTo>
                      <a:lnTo>
                        <a:pt x="157" y="439"/>
                      </a:lnTo>
                      <a:lnTo>
                        <a:pt x="156" y="439"/>
                      </a:lnTo>
                      <a:lnTo>
                        <a:pt x="156" y="440"/>
                      </a:lnTo>
                      <a:lnTo>
                        <a:pt x="156" y="440"/>
                      </a:lnTo>
                      <a:lnTo>
                        <a:pt x="155" y="440"/>
                      </a:lnTo>
                      <a:lnTo>
                        <a:pt x="155" y="441"/>
                      </a:lnTo>
                      <a:lnTo>
                        <a:pt x="155" y="441"/>
                      </a:lnTo>
                      <a:lnTo>
                        <a:pt x="155" y="441"/>
                      </a:lnTo>
                      <a:lnTo>
                        <a:pt x="155" y="442"/>
                      </a:lnTo>
                      <a:lnTo>
                        <a:pt x="155" y="442"/>
                      </a:lnTo>
                      <a:lnTo>
                        <a:pt x="155" y="442"/>
                      </a:lnTo>
                      <a:lnTo>
                        <a:pt x="155" y="442"/>
                      </a:lnTo>
                      <a:lnTo>
                        <a:pt x="154" y="442"/>
                      </a:lnTo>
                      <a:lnTo>
                        <a:pt x="154" y="443"/>
                      </a:lnTo>
                      <a:lnTo>
                        <a:pt x="154" y="443"/>
                      </a:lnTo>
                      <a:lnTo>
                        <a:pt x="154" y="443"/>
                      </a:lnTo>
                      <a:lnTo>
                        <a:pt x="154" y="444"/>
                      </a:lnTo>
                      <a:lnTo>
                        <a:pt x="154" y="444"/>
                      </a:lnTo>
                      <a:lnTo>
                        <a:pt x="153" y="444"/>
                      </a:lnTo>
                      <a:lnTo>
                        <a:pt x="153" y="445"/>
                      </a:lnTo>
                      <a:lnTo>
                        <a:pt x="153" y="445"/>
                      </a:lnTo>
                      <a:lnTo>
                        <a:pt x="152" y="446"/>
                      </a:lnTo>
                      <a:lnTo>
                        <a:pt x="152" y="446"/>
                      </a:lnTo>
                      <a:lnTo>
                        <a:pt x="152" y="447"/>
                      </a:lnTo>
                      <a:lnTo>
                        <a:pt x="152" y="447"/>
                      </a:lnTo>
                      <a:lnTo>
                        <a:pt x="151" y="447"/>
                      </a:lnTo>
                      <a:lnTo>
                        <a:pt x="151" y="448"/>
                      </a:lnTo>
                      <a:lnTo>
                        <a:pt x="151" y="448"/>
                      </a:lnTo>
                      <a:lnTo>
                        <a:pt x="151" y="449"/>
                      </a:lnTo>
                      <a:lnTo>
                        <a:pt x="150" y="449"/>
                      </a:lnTo>
                      <a:lnTo>
                        <a:pt x="150" y="450"/>
                      </a:lnTo>
                      <a:lnTo>
                        <a:pt x="150" y="450"/>
                      </a:lnTo>
                      <a:lnTo>
                        <a:pt x="150" y="450"/>
                      </a:lnTo>
                      <a:lnTo>
                        <a:pt x="150" y="451"/>
                      </a:lnTo>
                      <a:lnTo>
                        <a:pt x="150" y="451"/>
                      </a:lnTo>
                      <a:lnTo>
                        <a:pt x="150" y="451"/>
                      </a:lnTo>
                      <a:lnTo>
                        <a:pt x="149" y="452"/>
                      </a:lnTo>
                      <a:lnTo>
                        <a:pt x="149" y="452"/>
                      </a:lnTo>
                      <a:lnTo>
                        <a:pt x="149" y="452"/>
                      </a:lnTo>
                      <a:lnTo>
                        <a:pt x="149" y="453"/>
                      </a:lnTo>
                      <a:lnTo>
                        <a:pt x="149" y="453"/>
                      </a:lnTo>
                      <a:lnTo>
                        <a:pt x="148" y="454"/>
                      </a:lnTo>
                      <a:lnTo>
                        <a:pt x="148" y="454"/>
                      </a:lnTo>
                      <a:lnTo>
                        <a:pt x="148" y="454"/>
                      </a:lnTo>
                      <a:lnTo>
                        <a:pt x="148" y="454"/>
                      </a:lnTo>
                      <a:lnTo>
                        <a:pt x="147" y="454"/>
                      </a:lnTo>
                      <a:lnTo>
                        <a:pt x="147" y="455"/>
                      </a:lnTo>
                      <a:lnTo>
                        <a:pt x="147" y="455"/>
                      </a:lnTo>
                      <a:lnTo>
                        <a:pt x="147" y="455"/>
                      </a:lnTo>
                      <a:lnTo>
                        <a:pt x="146" y="456"/>
                      </a:lnTo>
                      <a:lnTo>
                        <a:pt x="146" y="456"/>
                      </a:lnTo>
                      <a:lnTo>
                        <a:pt x="146" y="456"/>
                      </a:lnTo>
                      <a:lnTo>
                        <a:pt x="146" y="456"/>
                      </a:lnTo>
                      <a:lnTo>
                        <a:pt x="145" y="457"/>
                      </a:lnTo>
                      <a:lnTo>
                        <a:pt x="145" y="457"/>
                      </a:lnTo>
                      <a:lnTo>
                        <a:pt x="145" y="458"/>
                      </a:lnTo>
                      <a:lnTo>
                        <a:pt x="144" y="458"/>
                      </a:lnTo>
                      <a:lnTo>
                        <a:pt x="144" y="458"/>
                      </a:lnTo>
                      <a:lnTo>
                        <a:pt x="144" y="459"/>
                      </a:lnTo>
                      <a:lnTo>
                        <a:pt x="144" y="459"/>
                      </a:lnTo>
                      <a:lnTo>
                        <a:pt x="144" y="459"/>
                      </a:lnTo>
                      <a:lnTo>
                        <a:pt x="143" y="460"/>
                      </a:lnTo>
                      <a:lnTo>
                        <a:pt x="143" y="460"/>
                      </a:lnTo>
                      <a:lnTo>
                        <a:pt x="143" y="460"/>
                      </a:lnTo>
                      <a:lnTo>
                        <a:pt x="143" y="461"/>
                      </a:lnTo>
                      <a:lnTo>
                        <a:pt x="143" y="461"/>
                      </a:lnTo>
                      <a:lnTo>
                        <a:pt x="142" y="461"/>
                      </a:lnTo>
                      <a:lnTo>
                        <a:pt x="142" y="462"/>
                      </a:lnTo>
                      <a:lnTo>
                        <a:pt x="142" y="462"/>
                      </a:lnTo>
                      <a:lnTo>
                        <a:pt x="141" y="462"/>
                      </a:lnTo>
                      <a:lnTo>
                        <a:pt x="141" y="463"/>
                      </a:lnTo>
                      <a:lnTo>
                        <a:pt x="141" y="463"/>
                      </a:lnTo>
                      <a:lnTo>
                        <a:pt x="141" y="463"/>
                      </a:lnTo>
                      <a:lnTo>
                        <a:pt x="141" y="463"/>
                      </a:lnTo>
                      <a:lnTo>
                        <a:pt x="140" y="464"/>
                      </a:lnTo>
                      <a:lnTo>
                        <a:pt x="140" y="464"/>
                      </a:lnTo>
                      <a:lnTo>
                        <a:pt x="140" y="464"/>
                      </a:lnTo>
                      <a:lnTo>
                        <a:pt x="140" y="464"/>
                      </a:lnTo>
                      <a:lnTo>
                        <a:pt x="140" y="464"/>
                      </a:lnTo>
                      <a:lnTo>
                        <a:pt x="140" y="464"/>
                      </a:lnTo>
                      <a:lnTo>
                        <a:pt x="140" y="464"/>
                      </a:lnTo>
                      <a:lnTo>
                        <a:pt x="140" y="464"/>
                      </a:lnTo>
                      <a:lnTo>
                        <a:pt x="140" y="464"/>
                      </a:lnTo>
                      <a:lnTo>
                        <a:pt x="140" y="464"/>
                      </a:lnTo>
                      <a:lnTo>
                        <a:pt x="140" y="464"/>
                      </a:lnTo>
                      <a:lnTo>
                        <a:pt x="140" y="464"/>
                      </a:lnTo>
                      <a:lnTo>
                        <a:pt x="140" y="464"/>
                      </a:lnTo>
                      <a:lnTo>
                        <a:pt x="140" y="465"/>
                      </a:lnTo>
                      <a:lnTo>
                        <a:pt x="140" y="465"/>
                      </a:lnTo>
                      <a:lnTo>
                        <a:pt x="140" y="465"/>
                      </a:lnTo>
                      <a:lnTo>
                        <a:pt x="140" y="465"/>
                      </a:lnTo>
                      <a:lnTo>
                        <a:pt x="140" y="465"/>
                      </a:lnTo>
                      <a:lnTo>
                        <a:pt x="140" y="466"/>
                      </a:lnTo>
                      <a:lnTo>
                        <a:pt x="140" y="466"/>
                      </a:lnTo>
                      <a:lnTo>
                        <a:pt x="140" y="466"/>
                      </a:lnTo>
                      <a:lnTo>
                        <a:pt x="139" y="467"/>
                      </a:lnTo>
                      <a:lnTo>
                        <a:pt x="139" y="467"/>
                      </a:lnTo>
                      <a:lnTo>
                        <a:pt x="139" y="467"/>
                      </a:lnTo>
                      <a:lnTo>
                        <a:pt x="139" y="467"/>
                      </a:lnTo>
                      <a:lnTo>
                        <a:pt x="138" y="468"/>
                      </a:lnTo>
                      <a:lnTo>
                        <a:pt x="138" y="469"/>
                      </a:lnTo>
                      <a:lnTo>
                        <a:pt x="137" y="469"/>
                      </a:lnTo>
                      <a:lnTo>
                        <a:pt x="137" y="469"/>
                      </a:lnTo>
                      <a:lnTo>
                        <a:pt x="137" y="470"/>
                      </a:lnTo>
                      <a:lnTo>
                        <a:pt x="137" y="470"/>
                      </a:lnTo>
                      <a:lnTo>
                        <a:pt x="137" y="471"/>
                      </a:lnTo>
                      <a:lnTo>
                        <a:pt x="137" y="471"/>
                      </a:lnTo>
                      <a:lnTo>
                        <a:pt x="136" y="472"/>
                      </a:lnTo>
                      <a:lnTo>
                        <a:pt x="136" y="471"/>
                      </a:lnTo>
                      <a:lnTo>
                        <a:pt x="136" y="472"/>
                      </a:lnTo>
                      <a:lnTo>
                        <a:pt x="136" y="472"/>
                      </a:lnTo>
                      <a:lnTo>
                        <a:pt x="136" y="472"/>
                      </a:lnTo>
                      <a:lnTo>
                        <a:pt x="136" y="472"/>
                      </a:lnTo>
                      <a:lnTo>
                        <a:pt x="136" y="472"/>
                      </a:lnTo>
                      <a:lnTo>
                        <a:pt x="136" y="472"/>
                      </a:lnTo>
                      <a:lnTo>
                        <a:pt x="136" y="472"/>
                      </a:lnTo>
                      <a:lnTo>
                        <a:pt x="136" y="472"/>
                      </a:lnTo>
                      <a:lnTo>
                        <a:pt x="135" y="472"/>
                      </a:lnTo>
                      <a:lnTo>
                        <a:pt x="135" y="473"/>
                      </a:lnTo>
                      <a:lnTo>
                        <a:pt x="135" y="473"/>
                      </a:lnTo>
                      <a:lnTo>
                        <a:pt x="135" y="473"/>
                      </a:lnTo>
                      <a:lnTo>
                        <a:pt x="134" y="474"/>
                      </a:lnTo>
                      <a:lnTo>
                        <a:pt x="134" y="474"/>
                      </a:lnTo>
                      <a:lnTo>
                        <a:pt x="134" y="474"/>
                      </a:lnTo>
                      <a:lnTo>
                        <a:pt x="134" y="474"/>
                      </a:lnTo>
                      <a:lnTo>
                        <a:pt x="133" y="475"/>
                      </a:lnTo>
                      <a:lnTo>
                        <a:pt x="133" y="475"/>
                      </a:lnTo>
                      <a:lnTo>
                        <a:pt x="133" y="475"/>
                      </a:lnTo>
                      <a:lnTo>
                        <a:pt x="133" y="475"/>
                      </a:lnTo>
                      <a:lnTo>
                        <a:pt x="133" y="475"/>
                      </a:lnTo>
                      <a:lnTo>
                        <a:pt x="133" y="475"/>
                      </a:lnTo>
                      <a:lnTo>
                        <a:pt x="133" y="475"/>
                      </a:lnTo>
                      <a:lnTo>
                        <a:pt x="133" y="475"/>
                      </a:lnTo>
                      <a:lnTo>
                        <a:pt x="133" y="476"/>
                      </a:lnTo>
                      <a:lnTo>
                        <a:pt x="133" y="476"/>
                      </a:lnTo>
                      <a:lnTo>
                        <a:pt x="133" y="476"/>
                      </a:lnTo>
                      <a:lnTo>
                        <a:pt x="133" y="477"/>
                      </a:lnTo>
                      <a:lnTo>
                        <a:pt x="133" y="477"/>
                      </a:lnTo>
                      <a:lnTo>
                        <a:pt x="132" y="478"/>
                      </a:lnTo>
                      <a:lnTo>
                        <a:pt x="132" y="478"/>
                      </a:lnTo>
                      <a:lnTo>
                        <a:pt x="131" y="479"/>
                      </a:lnTo>
                      <a:lnTo>
                        <a:pt x="131" y="479"/>
                      </a:lnTo>
                      <a:lnTo>
                        <a:pt x="131" y="479"/>
                      </a:lnTo>
                      <a:lnTo>
                        <a:pt x="130" y="480"/>
                      </a:lnTo>
                      <a:lnTo>
                        <a:pt x="129" y="480"/>
                      </a:lnTo>
                      <a:lnTo>
                        <a:pt x="129" y="481"/>
                      </a:lnTo>
                      <a:lnTo>
                        <a:pt x="129" y="480"/>
                      </a:lnTo>
                      <a:lnTo>
                        <a:pt x="129" y="480"/>
                      </a:lnTo>
                      <a:lnTo>
                        <a:pt x="129" y="479"/>
                      </a:lnTo>
                      <a:lnTo>
                        <a:pt x="129" y="479"/>
                      </a:lnTo>
                      <a:lnTo>
                        <a:pt x="129" y="479"/>
                      </a:lnTo>
                      <a:lnTo>
                        <a:pt x="128" y="479"/>
                      </a:lnTo>
                      <a:lnTo>
                        <a:pt x="128" y="479"/>
                      </a:lnTo>
                      <a:lnTo>
                        <a:pt x="128" y="478"/>
                      </a:lnTo>
                      <a:lnTo>
                        <a:pt x="127" y="478"/>
                      </a:lnTo>
                      <a:lnTo>
                        <a:pt x="127" y="478"/>
                      </a:lnTo>
                      <a:lnTo>
                        <a:pt x="126" y="477"/>
                      </a:lnTo>
                      <a:lnTo>
                        <a:pt x="126" y="476"/>
                      </a:lnTo>
                      <a:lnTo>
                        <a:pt x="127" y="475"/>
                      </a:lnTo>
                      <a:lnTo>
                        <a:pt x="127" y="474"/>
                      </a:lnTo>
                      <a:lnTo>
                        <a:pt x="127" y="474"/>
                      </a:lnTo>
                      <a:lnTo>
                        <a:pt x="126" y="474"/>
                      </a:lnTo>
                      <a:lnTo>
                        <a:pt x="125" y="473"/>
                      </a:lnTo>
                      <a:lnTo>
                        <a:pt x="125" y="473"/>
                      </a:lnTo>
                      <a:lnTo>
                        <a:pt x="124" y="473"/>
                      </a:lnTo>
                      <a:lnTo>
                        <a:pt x="124" y="473"/>
                      </a:lnTo>
                      <a:lnTo>
                        <a:pt x="124" y="472"/>
                      </a:lnTo>
                      <a:lnTo>
                        <a:pt x="124" y="472"/>
                      </a:lnTo>
                      <a:lnTo>
                        <a:pt x="124" y="471"/>
                      </a:lnTo>
                      <a:lnTo>
                        <a:pt x="124" y="471"/>
                      </a:lnTo>
                      <a:lnTo>
                        <a:pt x="124" y="470"/>
                      </a:lnTo>
                      <a:lnTo>
                        <a:pt x="124" y="469"/>
                      </a:lnTo>
                      <a:lnTo>
                        <a:pt x="125" y="469"/>
                      </a:lnTo>
                      <a:lnTo>
                        <a:pt x="125" y="469"/>
                      </a:lnTo>
                      <a:lnTo>
                        <a:pt x="125" y="468"/>
                      </a:lnTo>
                      <a:lnTo>
                        <a:pt x="125" y="468"/>
                      </a:lnTo>
                      <a:lnTo>
                        <a:pt x="125" y="467"/>
                      </a:lnTo>
                      <a:lnTo>
                        <a:pt x="124" y="467"/>
                      </a:lnTo>
                      <a:lnTo>
                        <a:pt x="123" y="466"/>
                      </a:lnTo>
                      <a:lnTo>
                        <a:pt x="124" y="466"/>
                      </a:lnTo>
                      <a:lnTo>
                        <a:pt x="124" y="465"/>
                      </a:lnTo>
                      <a:lnTo>
                        <a:pt x="124" y="464"/>
                      </a:lnTo>
                      <a:lnTo>
                        <a:pt x="124" y="464"/>
                      </a:lnTo>
                      <a:lnTo>
                        <a:pt x="125" y="463"/>
                      </a:lnTo>
                      <a:lnTo>
                        <a:pt x="124" y="462"/>
                      </a:lnTo>
                      <a:lnTo>
                        <a:pt x="124" y="462"/>
                      </a:lnTo>
                      <a:lnTo>
                        <a:pt x="124" y="461"/>
                      </a:lnTo>
                      <a:lnTo>
                        <a:pt x="123" y="460"/>
                      </a:lnTo>
                      <a:lnTo>
                        <a:pt x="122" y="460"/>
                      </a:lnTo>
                      <a:lnTo>
                        <a:pt x="122" y="460"/>
                      </a:lnTo>
                      <a:lnTo>
                        <a:pt x="122" y="460"/>
                      </a:lnTo>
                      <a:lnTo>
                        <a:pt x="122" y="460"/>
                      </a:lnTo>
                      <a:lnTo>
                        <a:pt x="122" y="459"/>
                      </a:lnTo>
                      <a:lnTo>
                        <a:pt x="121" y="459"/>
                      </a:lnTo>
                      <a:lnTo>
                        <a:pt x="121" y="459"/>
                      </a:lnTo>
                      <a:lnTo>
                        <a:pt x="121" y="459"/>
                      </a:lnTo>
                      <a:lnTo>
                        <a:pt x="122" y="459"/>
                      </a:lnTo>
                      <a:lnTo>
                        <a:pt x="122" y="458"/>
                      </a:lnTo>
                      <a:lnTo>
                        <a:pt x="122" y="458"/>
                      </a:lnTo>
                      <a:lnTo>
                        <a:pt x="122" y="458"/>
                      </a:lnTo>
                      <a:lnTo>
                        <a:pt x="122" y="458"/>
                      </a:lnTo>
                      <a:lnTo>
                        <a:pt x="121" y="458"/>
                      </a:lnTo>
                      <a:lnTo>
                        <a:pt x="120" y="457"/>
                      </a:lnTo>
                      <a:lnTo>
                        <a:pt x="120" y="457"/>
                      </a:lnTo>
                      <a:lnTo>
                        <a:pt x="119" y="457"/>
                      </a:lnTo>
                      <a:lnTo>
                        <a:pt x="118" y="457"/>
                      </a:lnTo>
                      <a:lnTo>
                        <a:pt x="117" y="457"/>
                      </a:lnTo>
                      <a:lnTo>
                        <a:pt x="117" y="456"/>
                      </a:lnTo>
                      <a:lnTo>
                        <a:pt x="118" y="456"/>
                      </a:lnTo>
                      <a:lnTo>
                        <a:pt x="118" y="456"/>
                      </a:lnTo>
                      <a:lnTo>
                        <a:pt x="119" y="457"/>
                      </a:lnTo>
                      <a:lnTo>
                        <a:pt x="119" y="456"/>
                      </a:lnTo>
                      <a:lnTo>
                        <a:pt x="119" y="455"/>
                      </a:lnTo>
                      <a:lnTo>
                        <a:pt x="119" y="455"/>
                      </a:lnTo>
                      <a:lnTo>
                        <a:pt x="118" y="455"/>
                      </a:lnTo>
                      <a:lnTo>
                        <a:pt x="117" y="455"/>
                      </a:lnTo>
                      <a:lnTo>
                        <a:pt x="117" y="454"/>
                      </a:lnTo>
                      <a:lnTo>
                        <a:pt x="117" y="454"/>
                      </a:lnTo>
                      <a:lnTo>
                        <a:pt x="116" y="454"/>
                      </a:lnTo>
                      <a:lnTo>
                        <a:pt x="116" y="454"/>
                      </a:lnTo>
                      <a:lnTo>
                        <a:pt x="115" y="453"/>
                      </a:lnTo>
                      <a:lnTo>
                        <a:pt x="114" y="453"/>
                      </a:lnTo>
                      <a:lnTo>
                        <a:pt x="114" y="453"/>
                      </a:lnTo>
                      <a:lnTo>
                        <a:pt x="113" y="454"/>
                      </a:lnTo>
                      <a:lnTo>
                        <a:pt x="113" y="454"/>
                      </a:lnTo>
                      <a:lnTo>
                        <a:pt x="112" y="454"/>
                      </a:lnTo>
                      <a:lnTo>
                        <a:pt x="112" y="454"/>
                      </a:lnTo>
                      <a:lnTo>
                        <a:pt x="112" y="453"/>
                      </a:lnTo>
                      <a:lnTo>
                        <a:pt x="112" y="453"/>
                      </a:lnTo>
                      <a:lnTo>
                        <a:pt x="111" y="453"/>
                      </a:lnTo>
                      <a:lnTo>
                        <a:pt x="111" y="452"/>
                      </a:lnTo>
                      <a:lnTo>
                        <a:pt x="111" y="451"/>
                      </a:lnTo>
                      <a:lnTo>
                        <a:pt x="111" y="451"/>
                      </a:lnTo>
                      <a:lnTo>
                        <a:pt x="110" y="452"/>
                      </a:lnTo>
                      <a:lnTo>
                        <a:pt x="110" y="452"/>
                      </a:lnTo>
                      <a:lnTo>
                        <a:pt x="109" y="452"/>
                      </a:lnTo>
                      <a:lnTo>
                        <a:pt x="108" y="452"/>
                      </a:lnTo>
                      <a:lnTo>
                        <a:pt x="108" y="452"/>
                      </a:lnTo>
                      <a:lnTo>
                        <a:pt x="107" y="452"/>
                      </a:lnTo>
                      <a:lnTo>
                        <a:pt x="106" y="451"/>
                      </a:lnTo>
                      <a:lnTo>
                        <a:pt x="106" y="451"/>
                      </a:lnTo>
                      <a:lnTo>
                        <a:pt x="107" y="451"/>
                      </a:lnTo>
                      <a:lnTo>
                        <a:pt x="107" y="451"/>
                      </a:lnTo>
                      <a:lnTo>
                        <a:pt x="107" y="450"/>
                      </a:lnTo>
                      <a:lnTo>
                        <a:pt x="107" y="449"/>
                      </a:lnTo>
                      <a:lnTo>
                        <a:pt x="108" y="449"/>
                      </a:lnTo>
                      <a:lnTo>
                        <a:pt x="107" y="448"/>
                      </a:lnTo>
                      <a:lnTo>
                        <a:pt x="107" y="449"/>
                      </a:lnTo>
                      <a:lnTo>
                        <a:pt x="106" y="449"/>
                      </a:lnTo>
                      <a:lnTo>
                        <a:pt x="105" y="449"/>
                      </a:lnTo>
                      <a:lnTo>
                        <a:pt x="104" y="449"/>
                      </a:lnTo>
                      <a:lnTo>
                        <a:pt x="104" y="449"/>
                      </a:lnTo>
                      <a:lnTo>
                        <a:pt x="104" y="448"/>
                      </a:lnTo>
                      <a:lnTo>
                        <a:pt x="104" y="447"/>
                      </a:lnTo>
                      <a:lnTo>
                        <a:pt x="105" y="447"/>
                      </a:lnTo>
                      <a:lnTo>
                        <a:pt x="106" y="447"/>
                      </a:lnTo>
                      <a:lnTo>
                        <a:pt x="106" y="446"/>
                      </a:lnTo>
                      <a:lnTo>
                        <a:pt x="105" y="445"/>
                      </a:lnTo>
                      <a:lnTo>
                        <a:pt x="105" y="445"/>
                      </a:lnTo>
                      <a:lnTo>
                        <a:pt x="104" y="444"/>
                      </a:lnTo>
                      <a:lnTo>
                        <a:pt x="104" y="444"/>
                      </a:lnTo>
                      <a:lnTo>
                        <a:pt x="103" y="444"/>
                      </a:lnTo>
                      <a:lnTo>
                        <a:pt x="103" y="445"/>
                      </a:lnTo>
                      <a:lnTo>
                        <a:pt x="103" y="446"/>
                      </a:lnTo>
                      <a:lnTo>
                        <a:pt x="103" y="447"/>
                      </a:lnTo>
                      <a:lnTo>
                        <a:pt x="103" y="447"/>
                      </a:lnTo>
                      <a:lnTo>
                        <a:pt x="102" y="447"/>
                      </a:lnTo>
                      <a:lnTo>
                        <a:pt x="102" y="447"/>
                      </a:lnTo>
                      <a:lnTo>
                        <a:pt x="101" y="448"/>
                      </a:lnTo>
                      <a:lnTo>
                        <a:pt x="101" y="447"/>
                      </a:lnTo>
                      <a:lnTo>
                        <a:pt x="101" y="446"/>
                      </a:lnTo>
                      <a:lnTo>
                        <a:pt x="102" y="445"/>
                      </a:lnTo>
                      <a:lnTo>
                        <a:pt x="102" y="445"/>
                      </a:lnTo>
                      <a:lnTo>
                        <a:pt x="101" y="445"/>
                      </a:lnTo>
                      <a:lnTo>
                        <a:pt x="100" y="445"/>
                      </a:lnTo>
                      <a:lnTo>
                        <a:pt x="100" y="446"/>
                      </a:lnTo>
                      <a:lnTo>
                        <a:pt x="99" y="446"/>
                      </a:lnTo>
                      <a:lnTo>
                        <a:pt x="99" y="445"/>
                      </a:lnTo>
                      <a:lnTo>
                        <a:pt x="99" y="445"/>
                      </a:lnTo>
                      <a:lnTo>
                        <a:pt x="100" y="444"/>
                      </a:lnTo>
                      <a:lnTo>
                        <a:pt x="100" y="443"/>
                      </a:lnTo>
                      <a:lnTo>
                        <a:pt x="99" y="443"/>
                      </a:lnTo>
                      <a:lnTo>
                        <a:pt x="98" y="443"/>
                      </a:lnTo>
                      <a:lnTo>
                        <a:pt x="98" y="443"/>
                      </a:lnTo>
                      <a:lnTo>
                        <a:pt x="97" y="443"/>
                      </a:lnTo>
                      <a:lnTo>
                        <a:pt x="97" y="443"/>
                      </a:lnTo>
                      <a:lnTo>
                        <a:pt x="96" y="443"/>
                      </a:lnTo>
                      <a:lnTo>
                        <a:pt x="95" y="443"/>
                      </a:lnTo>
                      <a:lnTo>
                        <a:pt x="96" y="442"/>
                      </a:lnTo>
                      <a:lnTo>
                        <a:pt x="95" y="441"/>
                      </a:lnTo>
                      <a:lnTo>
                        <a:pt x="95" y="441"/>
                      </a:lnTo>
                      <a:lnTo>
                        <a:pt x="95" y="441"/>
                      </a:lnTo>
                      <a:lnTo>
                        <a:pt x="95" y="441"/>
                      </a:lnTo>
                      <a:lnTo>
                        <a:pt x="94" y="441"/>
                      </a:lnTo>
                      <a:lnTo>
                        <a:pt x="93" y="441"/>
                      </a:lnTo>
                      <a:lnTo>
                        <a:pt x="94" y="440"/>
                      </a:lnTo>
                      <a:lnTo>
                        <a:pt x="93" y="440"/>
                      </a:lnTo>
                      <a:lnTo>
                        <a:pt x="93" y="439"/>
                      </a:lnTo>
                      <a:lnTo>
                        <a:pt x="93" y="439"/>
                      </a:lnTo>
                      <a:lnTo>
                        <a:pt x="92" y="439"/>
                      </a:lnTo>
                      <a:lnTo>
                        <a:pt x="92" y="440"/>
                      </a:lnTo>
                      <a:lnTo>
                        <a:pt x="91" y="440"/>
                      </a:lnTo>
                      <a:lnTo>
                        <a:pt x="91" y="439"/>
                      </a:lnTo>
                      <a:lnTo>
                        <a:pt x="91" y="438"/>
                      </a:lnTo>
                      <a:lnTo>
                        <a:pt x="92" y="437"/>
                      </a:lnTo>
                      <a:lnTo>
                        <a:pt x="92" y="437"/>
                      </a:lnTo>
                      <a:lnTo>
                        <a:pt x="91" y="436"/>
                      </a:lnTo>
                      <a:lnTo>
                        <a:pt x="91" y="437"/>
                      </a:lnTo>
                      <a:lnTo>
                        <a:pt x="91" y="437"/>
                      </a:lnTo>
                      <a:lnTo>
                        <a:pt x="90" y="437"/>
                      </a:lnTo>
                      <a:lnTo>
                        <a:pt x="89" y="436"/>
                      </a:lnTo>
                      <a:lnTo>
                        <a:pt x="89" y="436"/>
                      </a:lnTo>
                      <a:lnTo>
                        <a:pt x="88" y="436"/>
                      </a:lnTo>
                      <a:lnTo>
                        <a:pt x="89" y="437"/>
                      </a:lnTo>
                      <a:lnTo>
                        <a:pt x="89" y="437"/>
                      </a:lnTo>
                      <a:lnTo>
                        <a:pt x="88" y="437"/>
                      </a:lnTo>
                      <a:lnTo>
                        <a:pt x="88" y="438"/>
                      </a:lnTo>
                      <a:lnTo>
                        <a:pt x="88" y="438"/>
                      </a:lnTo>
                      <a:lnTo>
                        <a:pt x="87" y="439"/>
                      </a:lnTo>
                      <a:lnTo>
                        <a:pt x="87" y="439"/>
                      </a:lnTo>
                      <a:lnTo>
                        <a:pt x="86" y="438"/>
                      </a:lnTo>
                      <a:lnTo>
                        <a:pt x="86" y="437"/>
                      </a:lnTo>
                      <a:lnTo>
                        <a:pt x="86" y="438"/>
                      </a:lnTo>
                      <a:lnTo>
                        <a:pt x="85" y="439"/>
                      </a:lnTo>
                      <a:lnTo>
                        <a:pt x="85" y="439"/>
                      </a:lnTo>
                      <a:lnTo>
                        <a:pt x="85" y="439"/>
                      </a:lnTo>
                      <a:lnTo>
                        <a:pt x="84" y="438"/>
                      </a:lnTo>
                      <a:lnTo>
                        <a:pt x="84" y="438"/>
                      </a:lnTo>
                      <a:lnTo>
                        <a:pt x="84" y="437"/>
                      </a:lnTo>
                      <a:lnTo>
                        <a:pt x="83" y="437"/>
                      </a:lnTo>
                      <a:lnTo>
                        <a:pt x="82" y="437"/>
                      </a:lnTo>
                      <a:lnTo>
                        <a:pt x="82" y="437"/>
                      </a:lnTo>
                      <a:lnTo>
                        <a:pt x="81" y="437"/>
                      </a:lnTo>
                      <a:lnTo>
                        <a:pt x="81" y="436"/>
                      </a:lnTo>
                      <a:lnTo>
                        <a:pt x="80" y="435"/>
                      </a:lnTo>
                      <a:lnTo>
                        <a:pt x="80" y="435"/>
                      </a:lnTo>
                      <a:lnTo>
                        <a:pt x="79" y="435"/>
                      </a:lnTo>
                      <a:lnTo>
                        <a:pt x="79" y="434"/>
                      </a:lnTo>
                      <a:lnTo>
                        <a:pt x="80" y="434"/>
                      </a:lnTo>
                      <a:lnTo>
                        <a:pt x="80" y="434"/>
                      </a:lnTo>
                      <a:lnTo>
                        <a:pt x="79" y="434"/>
                      </a:lnTo>
                      <a:lnTo>
                        <a:pt x="79" y="434"/>
                      </a:lnTo>
                      <a:lnTo>
                        <a:pt x="79" y="434"/>
                      </a:lnTo>
                      <a:lnTo>
                        <a:pt x="79" y="433"/>
                      </a:lnTo>
                      <a:lnTo>
                        <a:pt x="79" y="433"/>
                      </a:lnTo>
                      <a:lnTo>
                        <a:pt x="79" y="433"/>
                      </a:lnTo>
                      <a:lnTo>
                        <a:pt x="78" y="433"/>
                      </a:lnTo>
                      <a:lnTo>
                        <a:pt x="77" y="434"/>
                      </a:lnTo>
                      <a:lnTo>
                        <a:pt x="77" y="434"/>
                      </a:lnTo>
                      <a:lnTo>
                        <a:pt x="76" y="435"/>
                      </a:lnTo>
                      <a:lnTo>
                        <a:pt x="75" y="435"/>
                      </a:lnTo>
                      <a:lnTo>
                        <a:pt x="75" y="435"/>
                      </a:lnTo>
                      <a:lnTo>
                        <a:pt x="74" y="435"/>
                      </a:lnTo>
                      <a:lnTo>
                        <a:pt x="73" y="435"/>
                      </a:lnTo>
                      <a:lnTo>
                        <a:pt x="73" y="435"/>
                      </a:lnTo>
                      <a:lnTo>
                        <a:pt x="72" y="435"/>
                      </a:lnTo>
                      <a:lnTo>
                        <a:pt x="71" y="435"/>
                      </a:lnTo>
                      <a:lnTo>
                        <a:pt x="71" y="435"/>
                      </a:lnTo>
                      <a:lnTo>
                        <a:pt x="71" y="434"/>
                      </a:lnTo>
                      <a:lnTo>
                        <a:pt x="70" y="433"/>
                      </a:lnTo>
                      <a:lnTo>
                        <a:pt x="70" y="432"/>
                      </a:lnTo>
                      <a:lnTo>
                        <a:pt x="69" y="432"/>
                      </a:lnTo>
                      <a:lnTo>
                        <a:pt x="69" y="431"/>
                      </a:lnTo>
                      <a:lnTo>
                        <a:pt x="68" y="432"/>
                      </a:lnTo>
                      <a:lnTo>
                        <a:pt x="68" y="431"/>
                      </a:lnTo>
                      <a:lnTo>
                        <a:pt x="66" y="431"/>
                      </a:lnTo>
                      <a:lnTo>
                        <a:pt x="65" y="430"/>
                      </a:lnTo>
                      <a:lnTo>
                        <a:pt x="65" y="430"/>
                      </a:lnTo>
                      <a:lnTo>
                        <a:pt x="64" y="430"/>
                      </a:lnTo>
                      <a:lnTo>
                        <a:pt x="64" y="429"/>
                      </a:lnTo>
                      <a:lnTo>
                        <a:pt x="63" y="428"/>
                      </a:lnTo>
                      <a:lnTo>
                        <a:pt x="62" y="427"/>
                      </a:lnTo>
                      <a:lnTo>
                        <a:pt x="61" y="427"/>
                      </a:lnTo>
                      <a:lnTo>
                        <a:pt x="61" y="427"/>
                      </a:lnTo>
                      <a:lnTo>
                        <a:pt x="60" y="427"/>
                      </a:lnTo>
                      <a:lnTo>
                        <a:pt x="59" y="428"/>
                      </a:lnTo>
                      <a:lnTo>
                        <a:pt x="59" y="428"/>
                      </a:lnTo>
                      <a:lnTo>
                        <a:pt x="59" y="428"/>
                      </a:lnTo>
                      <a:lnTo>
                        <a:pt x="58" y="428"/>
                      </a:lnTo>
                      <a:lnTo>
                        <a:pt x="57" y="429"/>
                      </a:lnTo>
                      <a:lnTo>
                        <a:pt x="57" y="429"/>
                      </a:lnTo>
                      <a:lnTo>
                        <a:pt x="56" y="430"/>
                      </a:lnTo>
                      <a:lnTo>
                        <a:pt x="55" y="430"/>
                      </a:lnTo>
                      <a:lnTo>
                        <a:pt x="54" y="430"/>
                      </a:lnTo>
                      <a:lnTo>
                        <a:pt x="54" y="430"/>
                      </a:lnTo>
                      <a:lnTo>
                        <a:pt x="53" y="430"/>
                      </a:lnTo>
                      <a:lnTo>
                        <a:pt x="52" y="430"/>
                      </a:lnTo>
                      <a:lnTo>
                        <a:pt x="51" y="430"/>
                      </a:lnTo>
                      <a:lnTo>
                        <a:pt x="51" y="430"/>
                      </a:lnTo>
                      <a:lnTo>
                        <a:pt x="50" y="431"/>
                      </a:lnTo>
                      <a:lnTo>
                        <a:pt x="49" y="431"/>
                      </a:lnTo>
                      <a:lnTo>
                        <a:pt x="48" y="431"/>
                      </a:lnTo>
                      <a:lnTo>
                        <a:pt x="47" y="432"/>
                      </a:lnTo>
                      <a:lnTo>
                        <a:pt x="47" y="433"/>
                      </a:lnTo>
                      <a:lnTo>
                        <a:pt x="46" y="433"/>
                      </a:lnTo>
                      <a:lnTo>
                        <a:pt x="46" y="433"/>
                      </a:lnTo>
                      <a:lnTo>
                        <a:pt x="44" y="430"/>
                      </a:lnTo>
                      <a:lnTo>
                        <a:pt x="43" y="430"/>
                      </a:lnTo>
                      <a:lnTo>
                        <a:pt x="43" y="430"/>
                      </a:lnTo>
                      <a:lnTo>
                        <a:pt x="42" y="429"/>
                      </a:lnTo>
                      <a:lnTo>
                        <a:pt x="42" y="429"/>
                      </a:lnTo>
                      <a:lnTo>
                        <a:pt x="40" y="429"/>
                      </a:lnTo>
                      <a:lnTo>
                        <a:pt x="39" y="429"/>
                      </a:lnTo>
                      <a:lnTo>
                        <a:pt x="38" y="428"/>
                      </a:lnTo>
                      <a:lnTo>
                        <a:pt x="38" y="427"/>
                      </a:lnTo>
                      <a:lnTo>
                        <a:pt x="35" y="427"/>
                      </a:lnTo>
                      <a:lnTo>
                        <a:pt x="34" y="427"/>
                      </a:lnTo>
                      <a:lnTo>
                        <a:pt x="34" y="427"/>
                      </a:lnTo>
                      <a:lnTo>
                        <a:pt x="34" y="427"/>
                      </a:lnTo>
                      <a:lnTo>
                        <a:pt x="33" y="427"/>
                      </a:lnTo>
                      <a:lnTo>
                        <a:pt x="32" y="427"/>
                      </a:lnTo>
                      <a:lnTo>
                        <a:pt x="32" y="428"/>
                      </a:lnTo>
                      <a:lnTo>
                        <a:pt x="32" y="428"/>
                      </a:lnTo>
                      <a:lnTo>
                        <a:pt x="31" y="429"/>
                      </a:lnTo>
                      <a:lnTo>
                        <a:pt x="31" y="429"/>
                      </a:lnTo>
                      <a:lnTo>
                        <a:pt x="30" y="429"/>
                      </a:lnTo>
                      <a:lnTo>
                        <a:pt x="30" y="429"/>
                      </a:lnTo>
                      <a:lnTo>
                        <a:pt x="30" y="428"/>
                      </a:lnTo>
                      <a:lnTo>
                        <a:pt x="31" y="427"/>
                      </a:lnTo>
                      <a:lnTo>
                        <a:pt x="30" y="427"/>
                      </a:lnTo>
                      <a:lnTo>
                        <a:pt x="29" y="428"/>
                      </a:lnTo>
                      <a:lnTo>
                        <a:pt x="29" y="427"/>
                      </a:lnTo>
                      <a:lnTo>
                        <a:pt x="29" y="426"/>
                      </a:lnTo>
                      <a:lnTo>
                        <a:pt x="26" y="426"/>
                      </a:lnTo>
                      <a:lnTo>
                        <a:pt x="26" y="425"/>
                      </a:lnTo>
                      <a:lnTo>
                        <a:pt x="26" y="425"/>
                      </a:lnTo>
                      <a:lnTo>
                        <a:pt x="26" y="424"/>
                      </a:lnTo>
                      <a:lnTo>
                        <a:pt x="25" y="424"/>
                      </a:lnTo>
                      <a:lnTo>
                        <a:pt x="24" y="423"/>
                      </a:lnTo>
                      <a:lnTo>
                        <a:pt x="24" y="423"/>
                      </a:lnTo>
                      <a:lnTo>
                        <a:pt x="24" y="422"/>
                      </a:lnTo>
                      <a:lnTo>
                        <a:pt x="25" y="422"/>
                      </a:lnTo>
                      <a:lnTo>
                        <a:pt x="26" y="421"/>
                      </a:lnTo>
                      <a:lnTo>
                        <a:pt x="27" y="421"/>
                      </a:lnTo>
                      <a:lnTo>
                        <a:pt x="27" y="421"/>
                      </a:lnTo>
                      <a:lnTo>
                        <a:pt x="28" y="421"/>
                      </a:lnTo>
                      <a:lnTo>
                        <a:pt x="29" y="420"/>
                      </a:lnTo>
                      <a:lnTo>
                        <a:pt x="29" y="420"/>
                      </a:lnTo>
                      <a:lnTo>
                        <a:pt x="29" y="419"/>
                      </a:lnTo>
                      <a:lnTo>
                        <a:pt x="29" y="418"/>
                      </a:lnTo>
                      <a:lnTo>
                        <a:pt x="29" y="418"/>
                      </a:lnTo>
                      <a:lnTo>
                        <a:pt x="28" y="419"/>
                      </a:lnTo>
                      <a:lnTo>
                        <a:pt x="28" y="419"/>
                      </a:lnTo>
                      <a:lnTo>
                        <a:pt x="28" y="419"/>
                      </a:lnTo>
                      <a:lnTo>
                        <a:pt x="27" y="420"/>
                      </a:lnTo>
                      <a:lnTo>
                        <a:pt x="27" y="419"/>
                      </a:lnTo>
                      <a:lnTo>
                        <a:pt x="27" y="419"/>
                      </a:lnTo>
                      <a:lnTo>
                        <a:pt x="27" y="418"/>
                      </a:lnTo>
                      <a:lnTo>
                        <a:pt x="26" y="417"/>
                      </a:lnTo>
                      <a:lnTo>
                        <a:pt x="26" y="417"/>
                      </a:lnTo>
                      <a:lnTo>
                        <a:pt x="27" y="416"/>
                      </a:lnTo>
                      <a:lnTo>
                        <a:pt x="27" y="416"/>
                      </a:lnTo>
                      <a:lnTo>
                        <a:pt x="27" y="415"/>
                      </a:lnTo>
                      <a:lnTo>
                        <a:pt x="28" y="415"/>
                      </a:lnTo>
                      <a:lnTo>
                        <a:pt x="30" y="415"/>
                      </a:lnTo>
                      <a:lnTo>
                        <a:pt x="30" y="415"/>
                      </a:lnTo>
                      <a:lnTo>
                        <a:pt x="31" y="412"/>
                      </a:lnTo>
                      <a:lnTo>
                        <a:pt x="31" y="411"/>
                      </a:lnTo>
                      <a:lnTo>
                        <a:pt x="32" y="410"/>
                      </a:lnTo>
                      <a:lnTo>
                        <a:pt x="32" y="409"/>
                      </a:lnTo>
                      <a:lnTo>
                        <a:pt x="32" y="407"/>
                      </a:lnTo>
                      <a:lnTo>
                        <a:pt x="32" y="406"/>
                      </a:lnTo>
                      <a:lnTo>
                        <a:pt x="32" y="406"/>
                      </a:lnTo>
                      <a:lnTo>
                        <a:pt x="33" y="405"/>
                      </a:lnTo>
                      <a:lnTo>
                        <a:pt x="34" y="405"/>
                      </a:lnTo>
                      <a:lnTo>
                        <a:pt x="34" y="405"/>
                      </a:lnTo>
                      <a:lnTo>
                        <a:pt x="34" y="405"/>
                      </a:lnTo>
                      <a:lnTo>
                        <a:pt x="34" y="404"/>
                      </a:lnTo>
                      <a:lnTo>
                        <a:pt x="35" y="403"/>
                      </a:lnTo>
                      <a:lnTo>
                        <a:pt x="36" y="403"/>
                      </a:lnTo>
                      <a:lnTo>
                        <a:pt x="37" y="402"/>
                      </a:lnTo>
                      <a:lnTo>
                        <a:pt x="38" y="402"/>
                      </a:lnTo>
                      <a:lnTo>
                        <a:pt x="39" y="402"/>
                      </a:lnTo>
                      <a:lnTo>
                        <a:pt x="39" y="402"/>
                      </a:lnTo>
                      <a:lnTo>
                        <a:pt x="40" y="401"/>
                      </a:lnTo>
                      <a:lnTo>
                        <a:pt x="39" y="399"/>
                      </a:lnTo>
                      <a:lnTo>
                        <a:pt x="40" y="400"/>
                      </a:lnTo>
                      <a:lnTo>
                        <a:pt x="41" y="400"/>
                      </a:lnTo>
                      <a:lnTo>
                        <a:pt x="42" y="400"/>
                      </a:lnTo>
                      <a:lnTo>
                        <a:pt x="42" y="399"/>
                      </a:lnTo>
                      <a:lnTo>
                        <a:pt x="42" y="398"/>
                      </a:lnTo>
                      <a:lnTo>
                        <a:pt x="41" y="397"/>
                      </a:lnTo>
                      <a:lnTo>
                        <a:pt x="41" y="396"/>
                      </a:lnTo>
                      <a:lnTo>
                        <a:pt x="41" y="395"/>
                      </a:lnTo>
                      <a:lnTo>
                        <a:pt x="41" y="395"/>
                      </a:lnTo>
                      <a:lnTo>
                        <a:pt x="42" y="394"/>
                      </a:lnTo>
                      <a:lnTo>
                        <a:pt x="42" y="393"/>
                      </a:lnTo>
                      <a:lnTo>
                        <a:pt x="40" y="391"/>
                      </a:lnTo>
                      <a:lnTo>
                        <a:pt x="39" y="390"/>
                      </a:lnTo>
                      <a:lnTo>
                        <a:pt x="38" y="389"/>
                      </a:lnTo>
                      <a:lnTo>
                        <a:pt x="38" y="389"/>
                      </a:lnTo>
                      <a:lnTo>
                        <a:pt x="37" y="388"/>
                      </a:lnTo>
                      <a:lnTo>
                        <a:pt x="36" y="388"/>
                      </a:lnTo>
                      <a:lnTo>
                        <a:pt x="36" y="387"/>
                      </a:lnTo>
                      <a:lnTo>
                        <a:pt x="35" y="387"/>
                      </a:lnTo>
                      <a:lnTo>
                        <a:pt x="35" y="388"/>
                      </a:lnTo>
                      <a:lnTo>
                        <a:pt x="36" y="389"/>
                      </a:lnTo>
                      <a:lnTo>
                        <a:pt x="36" y="389"/>
                      </a:lnTo>
                      <a:lnTo>
                        <a:pt x="37" y="391"/>
                      </a:lnTo>
                      <a:lnTo>
                        <a:pt x="37" y="391"/>
                      </a:lnTo>
                      <a:lnTo>
                        <a:pt x="35" y="391"/>
                      </a:lnTo>
                      <a:lnTo>
                        <a:pt x="35" y="391"/>
                      </a:lnTo>
                      <a:lnTo>
                        <a:pt x="34" y="390"/>
                      </a:lnTo>
                      <a:lnTo>
                        <a:pt x="33" y="390"/>
                      </a:lnTo>
                      <a:lnTo>
                        <a:pt x="32" y="390"/>
                      </a:lnTo>
                      <a:lnTo>
                        <a:pt x="31" y="390"/>
                      </a:lnTo>
                      <a:lnTo>
                        <a:pt x="30" y="389"/>
                      </a:lnTo>
                      <a:lnTo>
                        <a:pt x="30" y="389"/>
                      </a:lnTo>
                      <a:lnTo>
                        <a:pt x="29" y="389"/>
                      </a:lnTo>
                      <a:lnTo>
                        <a:pt x="29" y="389"/>
                      </a:lnTo>
                      <a:lnTo>
                        <a:pt x="28" y="389"/>
                      </a:lnTo>
                      <a:lnTo>
                        <a:pt x="28" y="388"/>
                      </a:lnTo>
                      <a:lnTo>
                        <a:pt x="28" y="388"/>
                      </a:lnTo>
                      <a:lnTo>
                        <a:pt x="28" y="388"/>
                      </a:lnTo>
                      <a:lnTo>
                        <a:pt x="28" y="388"/>
                      </a:lnTo>
                      <a:lnTo>
                        <a:pt x="28" y="387"/>
                      </a:lnTo>
                      <a:lnTo>
                        <a:pt x="28" y="387"/>
                      </a:lnTo>
                      <a:lnTo>
                        <a:pt x="28" y="387"/>
                      </a:lnTo>
                      <a:lnTo>
                        <a:pt x="27" y="387"/>
                      </a:lnTo>
                      <a:lnTo>
                        <a:pt x="27" y="386"/>
                      </a:lnTo>
                      <a:lnTo>
                        <a:pt x="26" y="386"/>
                      </a:lnTo>
                      <a:lnTo>
                        <a:pt x="26" y="387"/>
                      </a:lnTo>
                      <a:lnTo>
                        <a:pt x="26" y="386"/>
                      </a:lnTo>
                      <a:lnTo>
                        <a:pt x="25" y="385"/>
                      </a:lnTo>
                      <a:lnTo>
                        <a:pt x="25" y="385"/>
                      </a:lnTo>
                      <a:lnTo>
                        <a:pt x="25" y="384"/>
                      </a:lnTo>
                      <a:lnTo>
                        <a:pt x="25" y="383"/>
                      </a:lnTo>
                      <a:lnTo>
                        <a:pt x="25" y="383"/>
                      </a:lnTo>
                      <a:lnTo>
                        <a:pt x="24" y="382"/>
                      </a:lnTo>
                      <a:lnTo>
                        <a:pt x="25" y="382"/>
                      </a:lnTo>
                      <a:lnTo>
                        <a:pt x="25" y="381"/>
                      </a:lnTo>
                      <a:lnTo>
                        <a:pt x="25" y="381"/>
                      </a:lnTo>
                      <a:lnTo>
                        <a:pt x="24" y="380"/>
                      </a:lnTo>
                      <a:lnTo>
                        <a:pt x="23" y="381"/>
                      </a:lnTo>
                      <a:lnTo>
                        <a:pt x="23" y="380"/>
                      </a:lnTo>
                      <a:lnTo>
                        <a:pt x="23" y="379"/>
                      </a:lnTo>
                      <a:lnTo>
                        <a:pt x="24" y="379"/>
                      </a:lnTo>
                      <a:lnTo>
                        <a:pt x="24" y="378"/>
                      </a:lnTo>
                      <a:lnTo>
                        <a:pt x="23" y="378"/>
                      </a:lnTo>
                      <a:lnTo>
                        <a:pt x="23" y="377"/>
                      </a:lnTo>
                      <a:lnTo>
                        <a:pt x="22" y="377"/>
                      </a:lnTo>
                      <a:lnTo>
                        <a:pt x="23" y="376"/>
                      </a:lnTo>
                      <a:lnTo>
                        <a:pt x="23" y="376"/>
                      </a:lnTo>
                      <a:lnTo>
                        <a:pt x="24" y="375"/>
                      </a:lnTo>
                      <a:lnTo>
                        <a:pt x="24" y="375"/>
                      </a:lnTo>
                      <a:lnTo>
                        <a:pt x="23" y="375"/>
                      </a:lnTo>
                      <a:lnTo>
                        <a:pt x="23" y="374"/>
                      </a:lnTo>
                      <a:lnTo>
                        <a:pt x="24" y="374"/>
                      </a:lnTo>
                      <a:lnTo>
                        <a:pt x="24" y="373"/>
                      </a:lnTo>
                      <a:lnTo>
                        <a:pt x="24" y="373"/>
                      </a:lnTo>
                      <a:lnTo>
                        <a:pt x="24" y="372"/>
                      </a:lnTo>
                      <a:lnTo>
                        <a:pt x="24" y="371"/>
                      </a:lnTo>
                      <a:lnTo>
                        <a:pt x="24" y="371"/>
                      </a:lnTo>
                      <a:lnTo>
                        <a:pt x="24" y="370"/>
                      </a:lnTo>
                      <a:lnTo>
                        <a:pt x="24" y="369"/>
                      </a:lnTo>
                      <a:lnTo>
                        <a:pt x="23" y="369"/>
                      </a:lnTo>
                      <a:lnTo>
                        <a:pt x="24" y="369"/>
                      </a:lnTo>
                      <a:lnTo>
                        <a:pt x="24" y="368"/>
                      </a:lnTo>
                      <a:lnTo>
                        <a:pt x="24" y="368"/>
                      </a:lnTo>
                      <a:lnTo>
                        <a:pt x="23" y="368"/>
                      </a:lnTo>
                      <a:lnTo>
                        <a:pt x="23" y="367"/>
                      </a:lnTo>
                      <a:lnTo>
                        <a:pt x="23" y="366"/>
                      </a:lnTo>
                      <a:lnTo>
                        <a:pt x="22" y="365"/>
                      </a:lnTo>
                      <a:lnTo>
                        <a:pt x="22" y="364"/>
                      </a:lnTo>
                      <a:lnTo>
                        <a:pt x="21" y="364"/>
                      </a:lnTo>
                      <a:lnTo>
                        <a:pt x="21" y="363"/>
                      </a:lnTo>
                      <a:lnTo>
                        <a:pt x="20" y="362"/>
                      </a:lnTo>
                      <a:lnTo>
                        <a:pt x="19" y="362"/>
                      </a:lnTo>
                      <a:lnTo>
                        <a:pt x="18" y="361"/>
                      </a:lnTo>
                      <a:lnTo>
                        <a:pt x="17" y="359"/>
                      </a:lnTo>
                      <a:lnTo>
                        <a:pt x="16" y="358"/>
                      </a:lnTo>
                      <a:lnTo>
                        <a:pt x="15" y="357"/>
                      </a:lnTo>
                      <a:lnTo>
                        <a:pt x="14" y="357"/>
                      </a:lnTo>
                      <a:lnTo>
                        <a:pt x="13" y="357"/>
                      </a:lnTo>
                      <a:lnTo>
                        <a:pt x="14" y="356"/>
                      </a:lnTo>
                      <a:lnTo>
                        <a:pt x="16" y="355"/>
                      </a:lnTo>
                      <a:lnTo>
                        <a:pt x="17" y="355"/>
                      </a:lnTo>
                      <a:lnTo>
                        <a:pt x="18" y="354"/>
                      </a:lnTo>
                      <a:lnTo>
                        <a:pt x="18" y="354"/>
                      </a:lnTo>
                      <a:lnTo>
                        <a:pt x="19" y="354"/>
                      </a:lnTo>
                      <a:lnTo>
                        <a:pt x="20" y="352"/>
                      </a:lnTo>
                      <a:lnTo>
                        <a:pt x="21" y="352"/>
                      </a:lnTo>
                      <a:lnTo>
                        <a:pt x="21" y="352"/>
                      </a:lnTo>
                      <a:lnTo>
                        <a:pt x="22" y="353"/>
                      </a:lnTo>
                      <a:lnTo>
                        <a:pt x="22" y="353"/>
                      </a:lnTo>
                      <a:lnTo>
                        <a:pt x="23" y="350"/>
                      </a:lnTo>
                      <a:lnTo>
                        <a:pt x="23" y="350"/>
                      </a:lnTo>
                      <a:lnTo>
                        <a:pt x="26" y="349"/>
                      </a:lnTo>
                      <a:lnTo>
                        <a:pt x="26" y="349"/>
                      </a:lnTo>
                      <a:lnTo>
                        <a:pt x="28" y="347"/>
                      </a:lnTo>
                      <a:lnTo>
                        <a:pt x="29" y="347"/>
                      </a:lnTo>
                      <a:lnTo>
                        <a:pt x="30" y="34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5" name="Freeform 6">
                  <a:extLst>
                    <a:ext uri="{FF2B5EF4-FFF2-40B4-BE49-F238E27FC236}">
                      <a16:creationId xmlns:a16="http://schemas.microsoft.com/office/drawing/2014/main" id="{85288868-1F07-4BB3-B68E-ED22ECC4F295}"/>
                    </a:ext>
                  </a:extLst>
                </p:cNvPr>
                <p:cNvSpPr>
                  <a:spLocks/>
                </p:cNvSpPr>
                <p:nvPr/>
              </p:nvSpPr>
              <p:spPr bwMode="auto">
                <a:xfrm>
                  <a:off x="1278" y="1235"/>
                  <a:ext cx="399" cy="481"/>
                </a:xfrm>
                <a:custGeom>
                  <a:avLst/>
                  <a:gdLst>
                    <a:gd name="T0" fmla="*/ 26 w 399"/>
                    <a:gd name="T1" fmla="*/ 327 h 481"/>
                    <a:gd name="T2" fmla="*/ 40 w 399"/>
                    <a:gd name="T3" fmla="*/ 311 h 481"/>
                    <a:gd name="T4" fmla="*/ 50 w 399"/>
                    <a:gd name="T5" fmla="*/ 295 h 481"/>
                    <a:gd name="T6" fmla="*/ 53 w 399"/>
                    <a:gd name="T7" fmla="*/ 273 h 481"/>
                    <a:gd name="T8" fmla="*/ 42 w 399"/>
                    <a:gd name="T9" fmla="*/ 253 h 481"/>
                    <a:gd name="T10" fmla="*/ 25 w 399"/>
                    <a:gd name="T11" fmla="*/ 241 h 481"/>
                    <a:gd name="T12" fmla="*/ 10 w 399"/>
                    <a:gd name="T13" fmla="*/ 232 h 481"/>
                    <a:gd name="T14" fmla="*/ 1 w 399"/>
                    <a:gd name="T15" fmla="*/ 219 h 481"/>
                    <a:gd name="T16" fmla="*/ 7 w 399"/>
                    <a:gd name="T17" fmla="*/ 204 h 481"/>
                    <a:gd name="T18" fmla="*/ 32 w 399"/>
                    <a:gd name="T19" fmla="*/ 187 h 481"/>
                    <a:gd name="T20" fmla="*/ 55 w 399"/>
                    <a:gd name="T21" fmla="*/ 168 h 481"/>
                    <a:gd name="T22" fmla="*/ 77 w 399"/>
                    <a:gd name="T23" fmla="*/ 146 h 481"/>
                    <a:gd name="T24" fmla="*/ 80 w 399"/>
                    <a:gd name="T25" fmla="*/ 117 h 481"/>
                    <a:gd name="T26" fmla="*/ 78 w 399"/>
                    <a:gd name="T27" fmla="*/ 95 h 481"/>
                    <a:gd name="T28" fmla="*/ 83 w 399"/>
                    <a:gd name="T29" fmla="*/ 79 h 481"/>
                    <a:gd name="T30" fmla="*/ 96 w 399"/>
                    <a:gd name="T31" fmla="*/ 63 h 481"/>
                    <a:gd name="T32" fmla="*/ 113 w 399"/>
                    <a:gd name="T33" fmla="*/ 64 h 481"/>
                    <a:gd name="T34" fmla="*/ 138 w 399"/>
                    <a:gd name="T35" fmla="*/ 62 h 481"/>
                    <a:gd name="T36" fmla="*/ 155 w 399"/>
                    <a:gd name="T37" fmla="*/ 58 h 481"/>
                    <a:gd name="T38" fmla="*/ 181 w 399"/>
                    <a:gd name="T39" fmla="*/ 54 h 481"/>
                    <a:gd name="T40" fmla="*/ 195 w 399"/>
                    <a:gd name="T41" fmla="*/ 59 h 481"/>
                    <a:gd name="T42" fmla="*/ 212 w 399"/>
                    <a:gd name="T43" fmla="*/ 61 h 481"/>
                    <a:gd name="T44" fmla="*/ 249 w 399"/>
                    <a:gd name="T45" fmla="*/ 53 h 481"/>
                    <a:gd name="T46" fmla="*/ 301 w 399"/>
                    <a:gd name="T47" fmla="*/ 57 h 481"/>
                    <a:gd name="T48" fmla="*/ 307 w 399"/>
                    <a:gd name="T49" fmla="*/ 6 h 481"/>
                    <a:gd name="T50" fmla="*/ 328 w 399"/>
                    <a:gd name="T51" fmla="*/ 3 h 481"/>
                    <a:gd name="T52" fmla="*/ 383 w 399"/>
                    <a:gd name="T53" fmla="*/ 6 h 481"/>
                    <a:gd name="T54" fmla="*/ 392 w 399"/>
                    <a:gd name="T55" fmla="*/ 37 h 481"/>
                    <a:gd name="T56" fmla="*/ 378 w 399"/>
                    <a:gd name="T57" fmla="*/ 77 h 481"/>
                    <a:gd name="T58" fmla="*/ 346 w 399"/>
                    <a:gd name="T59" fmla="*/ 190 h 481"/>
                    <a:gd name="T60" fmla="*/ 324 w 399"/>
                    <a:gd name="T61" fmla="*/ 213 h 481"/>
                    <a:gd name="T62" fmla="*/ 306 w 399"/>
                    <a:gd name="T63" fmla="*/ 231 h 481"/>
                    <a:gd name="T64" fmla="*/ 279 w 399"/>
                    <a:gd name="T65" fmla="*/ 244 h 481"/>
                    <a:gd name="T66" fmla="*/ 259 w 399"/>
                    <a:gd name="T67" fmla="*/ 267 h 481"/>
                    <a:gd name="T68" fmla="*/ 251 w 399"/>
                    <a:gd name="T69" fmla="*/ 276 h 481"/>
                    <a:gd name="T70" fmla="*/ 243 w 399"/>
                    <a:gd name="T71" fmla="*/ 286 h 481"/>
                    <a:gd name="T72" fmla="*/ 234 w 399"/>
                    <a:gd name="T73" fmla="*/ 297 h 481"/>
                    <a:gd name="T74" fmla="*/ 226 w 399"/>
                    <a:gd name="T75" fmla="*/ 309 h 481"/>
                    <a:gd name="T76" fmla="*/ 220 w 399"/>
                    <a:gd name="T77" fmla="*/ 319 h 481"/>
                    <a:gd name="T78" fmla="*/ 213 w 399"/>
                    <a:gd name="T79" fmla="*/ 341 h 481"/>
                    <a:gd name="T80" fmla="*/ 196 w 399"/>
                    <a:gd name="T81" fmla="*/ 365 h 481"/>
                    <a:gd name="T82" fmla="*/ 188 w 399"/>
                    <a:gd name="T83" fmla="*/ 381 h 481"/>
                    <a:gd name="T84" fmla="*/ 184 w 399"/>
                    <a:gd name="T85" fmla="*/ 390 h 481"/>
                    <a:gd name="T86" fmla="*/ 177 w 399"/>
                    <a:gd name="T87" fmla="*/ 404 h 481"/>
                    <a:gd name="T88" fmla="*/ 172 w 399"/>
                    <a:gd name="T89" fmla="*/ 413 h 481"/>
                    <a:gd name="T90" fmla="*/ 164 w 399"/>
                    <a:gd name="T91" fmla="*/ 427 h 481"/>
                    <a:gd name="T92" fmla="*/ 161 w 399"/>
                    <a:gd name="T93" fmla="*/ 433 h 481"/>
                    <a:gd name="T94" fmla="*/ 155 w 399"/>
                    <a:gd name="T95" fmla="*/ 442 h 481"/>
                    <a:gd name="T96" fmla="*/ 147 w 399"/>
                    <a:gd name="T97" fmla="*/ 455 h 481"/>
                    <a:gd name="T98" fmla="*/ 140 w 399"/>
                    <a:gd name="T99" fmla="*/ 464 h 481"/>
                    <a:gd name="T100" fmla="*/ 134 w 399"/>
                    <a:gd name="T101" fmla="*/ 474 h 481"/>
                    <a:gd name="T102" fmla="*/ 127 w 399"/>
                    <a:gd name="T103" fmla="*/ 474 h 481"/>
                    <a:gd name="T104" fmla="*/ 122 w 399"/>
                    <a:gd name="T105" fmla="*/ 458 h 481"/>
                    <a:gd name="T106" fmla="*/ 108 w 399"/>
                    <a:gd name="T107" fmla="*/ 452 h 481"/>
                    <a:gd name="T108" fmla="*/ 100 w 399"/>
                    <a:gd name="T109" fmla="*/ 445 h 481"/>
                    <a:gd name="T110" fmla="*/ 88 w 399"/>
                    <a:gd name="T111" fmla="*/ 436 h 481"/>
                    <a:gd name="T112" fmla="*/ 75 w 399"/>
                    <a:gd name="T113" fmla="*/ 435 h 481"/>
                    <a:gd name="T114" fmla="*/ 51 w 399"/>
                    <a:gd name="T115" fmla="*/ 430 h 481"/>
                    <a:gd name="T116" fmla="*/ 26 w 399"/>
                    <a:gd name="T117" fmla="*/ 424 h 481"/>
                    <a:gd name="T118" fmla="*/ 34 w 399"/>
                    <a:gd name="T119" fmla="*/ 405 h 481"/>
                    <a:gd name="T120" fmla="*/ 34 w 399"/>
                    <a:gd name="T121" fmla="*/ 390 h 481"/>
                    <a:gd name="T122" fmla="*/ 22 w 399"/>
                    <a:gd name="T123" fmla="*/ 377 h 481"/>
                    <a:gd name="T124" fmla="*/ 18 w 399"/>
                    <a:gd name="T125" fmla="*/ 35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9" h="481">
                      <a:moveTo>
                        <a:pt x="30" y="347"/>
                      </a:moveTo>
                      <a:lnTo>
                        <a:pt x="29" y="347"/>
                      </a:lnTo>
                      <a:lnTo>
                        <a:pt x="28" y="346"/>
                      </a:lnTo>
                      <a:lnTo>
                        <a:pt x="28" y="346"/>
                      </a:lnTo>
                      <a:lnTo>
                        <a:pt x="28" y="345"/>
                      </a:lnTo>
                      <a:lnTo>
                        <a:pt x="28" y="344"/>
                      </a:lnTo>
                      <a:lnTo>
                        <a:pt x="28" y="344"/>
                      </a:lnTo>
                      <a:lnTo>
                        <a:pt x="27" y="344"/>
                      </a:lnTo>
                      <a:lnTo>
                        <a:pt x="27" y="343"/>
                      </a:lnTo>
                      <a:lnTo>
                        <a:pt x="26" y="343"/>
                      </a:lnTo>
                      <a:lnTo>
                        <a:pt x="26" y="342"/>
                      </a:lnTo>
                      <a:lnTo>
                        <a:pt x="26" y="341"/>
                      </a:lnTo>
                      <a:lnTo>
                        <a:pt x="26" y="341"/>
                      </a:lnTo>
                      <a:lnTo>
                        <a:pt x="25" y="341"/>
                      </a:lnTo>
                      <a:lnTo>
                        <a:pt x="24" y="340"/>
                      </a:lnTo>
                      <a:lnTo>
                        <a:pt x="23" y="340"/>
                      </a:lnTo>
                      <a:lnTo>
                        <a:pt x="23" y="340"/>
                      </a:lnTo>
                      <a:lnTo>
                        <a:pt x="22" y="339"/>
                      </a:lnTo>
                      <a:lnTo>
                        <a:pt x="23" y="339"/>
                      </a:lnTo>
                      <a:lnTo>
                        <a:pt x="23" y="339"/>
                      </a:lnTo>
                      <a:lnTo>
                        <a:pt x="24" y="338"/>
                      </a:lnTo>
                      <a:lnTo>
                        <a:pt x="25" y="338"/>
                      </a:lnTo>
                      <a:lnTo>
                        <a:pt x="25" y="337"/>
                      </a:lnTo>
                      <a:lnTo>
                        <a:pt x="25" y="336"/>
                      </a:lnTo>
                      <a:lnTo>
                        <a:pt x="25" y="336"/>
                      </a:lnTo>
                      <a:lnTo>
                        <a:pt x="24" y="335"/>
                      </a:lnTo>
                      <a:lnTo>
                        <a:pt x="24" y="334"/>
                      </a:lnTo>
                      <a:lnTo>
                        <a:pt x="25" y="333"/>
                      </a:lnTo>
                      <a:lnTo>
                        <a:pt x="25" y="333"/>
                      </a:lnTo>
                      <a:lnTo>
                        <a:pt x="25" y="332"/>
                      </a:lnTo>
                      <a:lnTo>
                        <a:pt x="25" y="331"/>
                      </a:lnTo>
                      <a:lnTo>
                        <a:pt x="24" y="330"/>
                      </a:lnTo>
                      <a:lnTo>
                        <a:pt x="25" y="330"/>
                      </a:lnTo>
                      <a:lnTo>
                        <a:pt x="26" y="330"/>
                      </a:lnTo>
                      <a:lnTo>
                        <a:pt x="26" y="330"/>
                      </a:lnTo>
                      <a:lnTo>
                        <a:pt x="26" y="329"/>
                      </a:lnTo>
                      <a:lnTo>
                        <a:pt x="26" y="328"/>
                      </a:lnTo>
                      <a:lnTo>
                        <a:pt x="26" y="327"/>
                      </a:lnTo>
                      <a:lnTo>
                        <a:pt x="26" y="327"/>
                      </a:lnTo>
                      <a:lnTo>
                        <a:pt x="27" y="327"/>
                      </a:lnTo>
                      <a:lnTo>
                        <a:pt x="27" y="327"/>
                      </a:lnTo>
                      <a:lnTo>
                        <a:pt x="27" y="326"/>
                      </a:lnTo>
                      <a:lnTo>
                        <a:pt x="27" y="325"/>
                      </a:lnTo>
                      <a:lnTo>
                        <a:pt x="27" y="324"/>
                      </a:lnTo>
                      <a:lnTo>
                        <a:pt x="27" y="324"/>
                      </a:lnTo>
                      <a:lnTo>
                        <a:pt x="28" y="323"/>
                      </a:lnTo>
                      <a:lnTo>
                        <a:pt x="28" y="323"/>
                      </a:lnTo>
                      <a:lnTo>
                        <a:pt x="28" y="322"/>
                      </a:lnTo>
                      <a:lnTo>
                        <a:pt x="28" y="321"/>
                      </a:lnTo>
                      <a:lnTo>
                        <a:pt x="28" y="320"/>
                      </a:lnTo>
                      <a:lnTo>
                        <a:pt x="29" y="321"/>
                      </a:lnTo>
                      <a:lnTo>
                        <a:pt x="30" y="320"/>
                      </a:lnTo>
                      <a:lnTo>
                        <a:pt x="30" y="320"/>
                      </a:lnTo>
                      <a:lnTo>
                        <a:pt x="31" y="320"/>
                      </a:lnTo>
                      <a:lnTo>
                        <a:pt x="31" y="319"/>
                      </a:lnTo>
                      <a:lnTo>
                        <a:pt x="32" y="319"/>
                      </a:lnTo>
                      <a:lnTo>
                        <a:pt x="32" y="318"/>
                      </a:lnTo>
                      <a:lnTo>
                        <a:pt x="33" y="318"/>
                      </a:lnTo>
                      <a:lnTo>
                        <a:pt x="34" y="317"/>
                      </a:lnTo>
                      <a:lnTo>
                        <a:pt x="34" y="317"/>
                      </a:lnTo>
                      <a:lnTo>
                        <a:pt x="34" y="317"/>
                      </a:lnTo>
                      <a:lnTo>
                        <a:pt x="35" y="316"/>
                      </a:lnTo>
                      <a:lnTo>
                        <a:pt x="35" y="316"/>
                      </a:lnTo>
                      <a:lnTo>
                        <a:pt x="36" y="317"/>
                      </a:lnTo>
                      <a:lnTo>
                        <a:pt x="37" y="316"/>
                      </a:lnTo>
                      <a:lnTo>
                        <a:pt x="37" y="316"/>
                      </a:lnTo>
                      <a:lnTo>
                        <a:pt x="38" y="316"/>
                      </a:lnTo>
                      <a:lnTo>
                        <a:pt x="39" y="317"/>
                      </a:lnTo>
                      <a:lnTo>
                        <a:pt x="40" y="316"/>
                      </a:lnTo>
                      <a:lnTo>
                        <a:pt x="40" y="316"/>
                      </a:lnTo>
                      <a:lnTo>
                        <a:pt x="40" y="315"/>
                      </a:lnTo>
                      <a:lnTo>
                        <a:pt x="40" y="314"/>
                      </a:lnTo>
                      <a:lnTo>
                        <a:pt x="40" y="314"/>
                      </a:lnTo>
                      <a:lnTo>
                        <a:pt x="41" y="313"/>
                      </a:lnTo>
                      <a:lnTo>
                        <a:pt x="41" y="312"/>
                      </a:lnTo>
                      <a:lnTo>
                        <a:pt x="40" y="311"/>
                      </a:lnTo>
                      <a:lnTo>
                        <a:pt x="40" y="310"/>
                      </a:lnTo>
                      <a:lnTo>
                        <a:pt x="40" y="310"/>
                      </a:lnTo>
                      <a:lnTo>
                        <a:pt x="41" y="310"/>
                      </a:lnTo>
                      <a:lnTo>
                        <a:pt x="42" y="310"/>
                      </a:lnTo>
                      <a:lnTo>
                        <a:pt x="43" y="310"/>
                      </a:lnTo>
                      <a:lnTo>
                        <a:pt x="43" y="309"/>
                      </a:lnTo>
                      <a:lnTo>
                        <a:pt x="44" y="309"/>
                      </a:lnTo>
                      <a:lnTo>
                        <a:pt x="44" y="308"/>
                      </a:lnTo>
                      <a:lnTo>
                        <a:pt x="43" y="307"/>
                      </a:lnTo>
                      <a:lnTo>
                        <a:pt x="43" y="307"/>
                      </a:lnTo>
                      <a:lnTo>
                        <a:pt x="42" y="306"/>
                      </a:lnTo>
                      <a:lnTo>
                        <a:pt x="43" y="305"/>
                      </a:lnTo>
                      <a:lnTo>
                        <a:pt x="43" y="305"/>
                      </a:lnTo>
                      <a:lnTo>
                        <a:pt x="42" y="304"/>
                      </a:lnTo>
                      <a:lnTo>
                        <a:pt x="42" y="303"/>
                      </a:lnTo>
                      <a:lnTo>
                        <a:pt x="41" y="303"/>
                      </a:lnTo>
                      <a:lnTo>
                        <a:pt x="41" y="302"/>
                      </a:lnTo>
                      <a:lnTo>
                        <a:pt x="42" y="302"/>
                      </a:lnTo>
                      <a:lnTo>
                        <a:pt x="42" y="302"/>
                      </a:lnTo>
                      <a:lnTo>
                        <a:pt x="42" y="301"/>
                      </a:lnTo>
                      <a:lnTo>
                        <a:pt x="42" y="300"/>
                      </a:lnTo>
                      <a:lnTo>
                        <a:pt x="41" y="300"/>
                      </a:lnTo>
                      <a:lnTo>
                        <a:pt x="41" y="299"/>
                      </a:lnTo>
                      <a:lnTo>
                        <a:pt x="42" y="299"/>
                      </a:lnTo>
                      <a:lnTo>
                        <a:pt x="42" y="298"/>
                      </a:lnTo>
                      <a:lnTo>
                        <a:pt x="43" y="299"/>
                      </a:lnTo>
                      <a:lnTo>
                        <a:pt x="44" y="299"/>
                      </a:lnTo>
                      <a:lnTo>
                        <a:pt x="44" y="298"/>
                      </a:lnTo>
                      <a:lnTo>
                        <a:pt x="44" y="297"/>
                      </a:lnTo>
                      <a:lnTo>
                        <a:pt x="44" y="297"/>
                      </a:lnTo>
                      <a:lnTo>
                        <a:pt x="45" y="297"/>
                      </a:lnTo>
                      <a:lnTo>
                        <a:pt x="46" y="296"/>
                      </a:lnTo>
                      <a:lnTo>
                        <a:pt x="46" y="296"/>
                      </a:lnTo>
                      <a:lnTo>
                        <a:pt x="47" y="297"/>
                      </a:lnTo>
                      <a:lnTo>
                        <a:pt x="48" y="297"/>
                      </a:lnTo>
                      <a:lnTo>
                        <a:pt x="48" y="296"/>
                      </a:lnTo>
                      <a:lnTo>
                        <a:pt x="49" y="295"/>
                      </a:lnTo>
                      <a:lnTo>
                        <a:pt x="50" y="295"/>
                      </a:lnTo>
                      <a:lnTo>
                        <a:pt x="50" y="295"/>
                      </a:lnTo>
                      <a:lnTo>
                        <a:pt x="51" y="295"/>
                      </a:lnTo>
                      <a:lnTo>
                        <a:pt x="51" y="294"/>
                      </a:lnTo>
                      <a:lnTo>
                        <a:pt x="52" y="294"/>
                      </a:lnTo>
                      <a:lnTo>
                        <a:pt x="52" y="293"/>
                      </a:lnTo>
                      <a:lnTo>
                        <a:pt x="52" y="292"/>
                      </a:lnTo>
                      <a:lnTo>
                        <a:pt x="52" y="291"/>
                      </a:lnTo>
                      <a:lnTo>
                        <a:pt x="53" y="291"/>
                      </a:lnTo>
                      <a:lnTo>
                        <a:pt x="54" y="291"/>
                      </a:lnTo>
                      <a:lnTo>
                        <a:pt x="53" y="290"/>
                      </a:lnTo>
                      <a:lnTo>
                        <a:pt x="53" y="289"/>
                      </a:lnTo>
                      <a:lnTo>
                        <a:pt x="54" y="289"/>
                      </a:lnTo>
                      <a:lnTo>
                        <a:pt x="55" y="289"/>
                      </a:lnTo>
                      <a:lnTo>
                        <a:pt x="55" y="288"/>
                      </a:lnTo>
                      <a:lnTo>
                        <a:pt x="55" y="287"/>
                      </a:lnTo>
                      <a:lnTo>
                        <a:pt x="56" y="287"/>
                      </a:lnTo>
                      <a:lnTo>
                        <a:pt x="56" y="286"/>
                      </a:lnTo>
                      <a:lnTo>
                        <a:pt x="56" y="285"/>
                      </a:lnTo>
                      <a:lnTo>
                        <a:pt x="56" y="285"/>
                      </a:lnTo>
                      <a:lnTo>
                        <a:pt x="56" y="284"/>
                      </a:lnTo>
                      <a:lnTo>
                        <a:pt x="56" y="283"/>
                      </a:lnTo>
                      <a:lnTo>
                        <a:pt x="56" y="283"/>
                      </a:lnTo>
                      <a:lnTo>
                        <a:pt x="57" y="282"/>
                      </a:lnTo>
                      <a:lnTo>
                        <a:pt x="57" y="282"/>
                      </a:lnTo>
                      <a:lnTo>
                        <a:pt x="57" y="281"/>
                      </a:lnTo>
                      <a:lnTo>
                        <a:pt x="56" y="280"/>
                      </a:lnTo>
                      <a:lnTo>
                        <a:pt x="56" y="279"/>
                      </a:lnTo>
                      <a:lnTo>
                        <a:pt x="55" y="279"/>
                      </a:lnTo>
                      <a:lnTo>
                        <a:pt x="55" y="278"/>
                      </a:lnTo>
                      <a:lnTo>
                        <a:pt x="56" y="277"/>
                      </a:lnTo>
                      <a:lnTo>
                        <a:pt x="55" y="277"/>
                      </a:lnTo>
                      <a:lnTo>
                        <a:pt x="55" y="276"/>
                      </a:lnTo>
                      <a:lnTo>
                        <a:pt x="55" y="275"/>
                      </a:lnTo>
                      <a:lnTo>
                        <a:pt x="55" y="274"/>
                      </a:lnTo>
                      <a:lnTo>
                        <a:pt x="55" y="274"/>
                      </a:lnTo>
                      <a:lnTo>
                        <a:pt x="54" y="273"/>
                      </a:lnTo>
                      <a:lnTo>
                        <a:pt x="54" y="273"/>
                      </a:lnTo>
                      <a:lnTo>
                        <a:pt x="53" y="273"/>
                      </a:lnTo>
                      <a:lnTo>
                        <a:pt x="54" y="272"/>
                      </a:lnTo>
                      <a:lnTo>
                        <a:pt x="54" y="271"/>
                      </a:lnTo>
                      <a:lnTo>
                        <a:pt x="53" y="271"/>
                      </a:lnTo>
                      <a:lnTo>
                        <a:pt x="53" y="270"/>
                      </a:lnTo>
                      <a:lnTo>
                        <a:pt x="52" y="270"/>
                      </a:lnTo>
                      <a:lnTo>
                        <a:pt x="52" y="269"/>
                      </a:lnTo>
                      <a:lnTo>
                        <a:pt x="53" y="269"/>
                      </a:lnTo>
                      <a:lnTo>
                        <a:pt x="52" y="268"/>
                      </a:lnTo>
                      <a:lnTo>
                        <a:pt x="52" y="267"/>
                      </a:lnTo>
                      <a:lnTo>
                        <a:pt x="51" y="267"/>
                      </a:lnTo>
                      <a:lnTo>
                        <a:pt x="50" y="267"/>
                      </a:lnTo>
                      <a:lnTo>
                        <a:pt x="49" y="267"/>
                      </a:lnTo>
                      <a:lnTo>
                        <a:pt x="49" y="267"/>
                      </a:lnTo>
                      <a:lnTo>
                        <a:pt x="48" y="267"/>
                      </a:lnTo>
                      <a:lnTo>
                        <a:pt x="47" y="267"/>
                      </a:lnTo>
                      <a:lnTo>
                        <a:pt x="47" y="266"/>
                      </a:lnTo>
                      <a:lnTo>
                        <a:pt x="46" y="265"/>
                      </a:lnTo>
                      <a:lnTo>
                        <a:pt x="46" y="265"/>
                      </a:lnTo>
                      <a:lnTo>
                        <a:pt x="46" y="264"/>
                      </a:lnTo>
                      <a:lnTo>
                        <a:pt x="46" y="263"/>
                      </a:lnTo>
                      <a:lnTo>
                        <a:pt x="46" y="262"/>
                      </a:lnTo>
                      <a:lnTo>
                        <a:pt x="46" y="261"/>
                      </a:lnTo>
                      <a:lnTo>
                        <a:pt x="46" y="261"/>
                      </a:lnTo>
                      <a:lnTo>
                        <a:pt x="47" y="260"/>
                      </a:lnTo>
                      <a:lnTo>
                        <a:pt x="47" y="259"/>
                      </a:lnTo>
                      <a:lnTo>
                        <a:pt x="47" y="259"/>
                      </a:lnTo>
                      <a:lnTo>
                        <a:pt x="47" y="258"/>
                      </a:lnTo>
                      <a:lnTo>
                        <a:pt x="47" y="258"/>
                      </a:lnTo>
                      <a:lnTo>
                        <a:pt x="46" y="257"/>
                      </a:lnTo>
                      <a:lnTo>
                        <a:pt x="46" y="257"/>
                      </a:lnTo>
                      <a:lnTo>
                        <a:pt x="45" y="256"/>
                      </a:lnTo>
                      <a:lnTo>
                        <a:pt x="45" y="256"/>
                      </a:lnTo>
                      <a:lnTo>
                        <a:pt x="44" y="255"/>
                      </a:lnTo>
                      <a:lnTo>
                        <a:pt x="44" y="254"/>
                      </a:lnTo>
                      <a:lnTo>
                        <a:pt x="43" y="254"/>
                      </a:lnTo>
                      <a:lnTo>
                        <a:pt x="43" y="253"/>
                      </a:lnTo>
                      <a:lnTo>
                        <a:pt x="42" y="253"/>
                      </a:lnTo>
                      <a:lnTo>
                        <a:pt x="42" y="253"/>
                      </a:lnTo>
                      <a:lnTo>
                        <a:pt x="41" y="253"/>
                      </a:lnTo>
                      <a:lnTo>
                        <a:pt x="41" y="253"/>
                      </a:lnTo>
                      <a:lnTo>
                        <a:pt x="40" y="253"/>
                      </a:lnTo>
                      <a:lnTo>
                        <a:pt x="39" y="253"/>
                      </a:lnTo>
                      <a:lnTo>
                        <a:pt x="39" y="253"/>
                      </a:lnTo>
                      <a:lnTo>
                        <a:pt x="38" y="253"/>
                      </a:lnTo>
                      <a:lnTo>
                        <a:pt x="38" y="254"/>
                      </a:lnTo>
                      <a:lnTo>
                        <a:pt x="37" y="254"/>
                      </a:lnTo>
                      <a:lnTo>
                        <a:pt x="37" y="254"/>
                      </a:lnTo>
                      <a:lnTo>
                        <a:pt x="36" y="253"/>
                      </a:lnTo>
                      <a:lnTo>
                        <a:pt x="36" y="253"/>
                      </a:lnTo>
                      <a:lnTo>
                        <a:pt x="35" y="252"/>
                      </a:lnTo>
                      <a:lnTo>
                        <a:pt x="35" y="252"/>
                      </a:lnTo>
                      <a:lnTo>
                        <a:pt x="34" y="251"/>
                      </a:lnTo>
                      <a:lnTo>
                        <a:pt x="34" y="250"/>
                      </a:lnTo>
                      <a:lnTo>
                        <a:pt x="34" y="250"/>
                      </a:lnTo>
                      <a:lnTo>
                        <a:pt x="33" y="249"/>
                      </a:lnTo>
                      <a:lnTo>
                        <a:pt x="33" y="249"/>
                      </a:lnTo>
                      <a:lnTo>
                        <a:pt x="33" y="248"/>
                      </a:lnTo>
                      <a:lnTo>
                        <a:pt x="34" y="247"/>
                      </a:lnTo>
                      <a:lnTo>
                        <a:pt x="33" y="247"/>
                      </a:lnTo>
                      <a:lnTo>
                        <a:pt x="33" y="246"/>
                      </a:lnTo>
                      <a:lnTo>
                        <a:pt x="32" y="246"/>
                      </a:lnTo>
                      <a:lnTo>
                        <a:pt x="31" y="245"/>
                      </a:lnTo>
                      <a:lnTo>
                        <a:pt x="31" y="245"/>
                      </a:lnTo>
                      <a:lnTo>
                        <a:pt x="30" y="245"/>
                      </a:lnTo>
                      <a:lnTo>
                        <a:pt x="29" y="245"/>
                      </a:lnTo>
                      <a:lnTo>
                        <a:pt x="28" y="244"/>
                      </a:lnTo>
                      <a:lnTo>
                        <a:pt x="28" y="244"/>
                      </a:lnTo>
                      <a:lnTo>
                        <a:pt x="28" y="243"/>
                      </a:lnTo>
                      <a:lnTo>
                        <a:pt x="27" y="243"/>
                      </a:lnTo>
                      <a:lnTo>
                        <a:pt x="27" y="242"/>
                      </a:lnTo>
                      <a:lnTo>
                        <a:pt x="26" y="242"/>
                      </a:lnTo>
                      <a:lnTo>
                        <a:pt x="26" y="242"/>
                      </a:lnTo>
                      <a:lnTo>
                        <a:pt x="25" y="242"/>
                      </a:lnTo>
                      <a:lnTo>
                        <a:pt x="25" y="241"/>
                      </a:lnTo>
                      <a:lnTo>
                        <a:pt x="25" y="241"/>
                      </a:lnTo>
                      <a:lnTo>
                        <a:pt x="25" y="241"/>
                      </a:lnTo>
                      <a:lnTo>
                        <a:pt x="25" y="240"/>
                      </a:lnTo>
                      <a:lnTo>
                        <a:pt x="24" y="239"/>
                      </a:lnTo>
                      <a:lnTo>
                        <a:pt x="23" y="239"/>
                      </a:lnTo>
                      <a:lnTo>
                        <a:pt x="23" y="238"/>
                      </a:lnTo>
                      <a:lnTo>
                        <a:pt x="22" y="238"/>
                      </a:lnTo>
                      <a:lnTo>
                        <a:pt x="22" y="237"/>
                      </a:lnTo>
                      <a:lnTo>
                        <a:pt x="21" y="237"/>
                      </a:lnTo>
                      <a:lnTo>
                        <a:pt x="21" y="237"/>
                      </a:lnTo>
                      <a:lnTo>
                        <a:pt x="20" y="237"/>
                      </a:lnTo>
                      <a:lnTo>
                        <a:pt x="20" y="237"/>
                      </a:lnTo>
                      <a:lnTo>
                        <a:pt x="20" y="236"/>
                      </a:lnTo>
                      <a:lnTo>
                        <a:pt x="19" y="235"/>
                      </a:lnTo>
                      <a:lnTo>
                        <a:pt x="20" y="235"/>
                      </a:lnTo>
                      <a:lnTo>
                        <a:pt x="20" y="235"/>
                      </a:lnTo>
                      <a:lnTo>
                        <a:pt x="19" y="235"/>
                      </a:lnTo>
                      <a:lnTo>
                        <a:pt x="19" y="235"/>
                      </a:lnTo>
                      <a:lnTo>
                        <a:pt x="18" y="235"/>
                      </a:lnTo>
                      <a:lnTo>
                        <a:pt x="17" y="234"/>
                      </a:lnTo>
                      <a:lnTo>
                        <a:pt x="16" y="234"/>
                      </a:lnTo>
                      <a:lnTo>
                        <a:pt x="16" y="234"/>
                      </a:lnTo>
                      <a:lnTo>
                        <a:pt x="16" y="233"/>
                      </a:lnTo>
                      <a:lnTo>
                        <a:pt x="15" y="233"/>
                      </a:lnTo>
                      <a:lnTo>
                        <a:pt x="15" y="232"/>
                      </a:lnTo>
                      <a:lnTo>
                        <a:pt x="15" y="231"/>
                      </a:lnTo>
                      <a:lnTo>
                        <a:pt x="14" y="231"/>
                      </a:lnTo>
                      <a:lnTo>
                        <a:pt x="14" y="230"/>
                      </a:lnTo>
                      <a:lnTo>
                        <a:pt x="13" y="231"/>
                      </a:lnTo>
                      <a:lnTo>
                        <a:pt x="13" y="231"/>
                      </a:lnTo>
                      <a:lnTo>
                        <a:pt x="13" y="232"/>
                      </a:lnTo>
                      <a:lnTo>
                        <a:pt x="13" y="232"/>
                      </a:lnTo>
                      <a:lnTo>
                        <a:pt x="13" y="233"/>
                      </a:lnTo>
                      <a:lnTo>
                        <a:pt x="12" y="233"/>
                      </a:lnTo>
                      <a:lnTo>
                        <a:pt x="11" y="234"/>
                      </a:lnTo>
                      <a:lnTo>
                        <a:pt x="11" y="234"/>
                      </a:lnTo>
                      <a:lnTo>
                        <a:pt x="11" y="234"/>
                      </a:lnTo>
                      <a:lnTo>
                        <a:pt x="10" y="234"/>
                      </a:lnTo>
                      <a:lnTo>
                        <a:pt x="10" y="233"/>
                      </a:lnTo>
                      <a:lnTo>
                        <a:pt x="10" y="232"/>
                      </a:lnTo>
                      <a:lnTo>
                        <a:pt x="9" y="232"/>
                      </a:lnTo>
                      <a:lnTo>
                        <a:pt x="9" y="231"/>
                      </a:lnTo>
                      <a:lnTo>
                        <a:pt x="8" y="231"/>
                      </a:lnTo>
                      <a:lnTo>
                        <a:pt x="8" y="230"/>
                      </a:lnTo>
                      <a:lnTo>
                        <a:pt x="8" y="229"/>
                      </a:lnTo>
                      <a:lnTo>
                        <a:pt x="8" y="229"/>
                      </a:lnTo>
                      <a:lnTo>
                        <a:pt x="7" y="229"/>
                      </a:lnTo>
                      <a:lnTo>
                        <a:pt x="7" y="229"/>
                      </a:lnTo>
                      <a:lnTo>
                        <a:pt x="7" y="228"/>
                      </a:lnTo>
                      <a:lnTo>
                        <a:pt x="7" y="228"/>
                      </a:lnTo>
                      <a:lnTo>
                        <a:pt x="7" y="227"/>
                      </a:lnTo>
                      <a:lnTo>
                        <a:pt x="7" y="227"/>
                      </a:lnTo>
                      <a:lnTo>
                        <a:pt x="7" y="226"/>
                      </a:lnTo>
                      <a:lnTo>
                        <a:pt x="7" y="225"/>
                      </a:lnTo>
                      <a:lnTo>
                        <a:pt x="7" y="225"/>
                      </a:lnTo>
                      <a:lnTo>
                        <a:pt x="6" y="224"/>
                      </a:lnTo>
                      <a:lnTo>
                        <a:pt x="6" y="224"/>
                      </a:lnTo>
                      <a:lnTo>
                        <a:pt x="5" y="224"/>
                      </a:lnTo>
                      <a:lnTo>
                        <a:pt x="5" y="223"/>
                      </a:lnTo>
                      <a:lnTo>
                        <a:pt x="5" y="223"/>
                      </a:lnTo>
                      <a:lnTo>
                        <a:pt x="6" y="222"/>
                      </a:lnTo>
                      <a:lnTo>
                        <a:pt x="7" y="222"/>
                      </a:lnTo>
                      <a:lnTo>
                        <a:pt x="7" y="222"/>
                      </a:lnTo>
                      <a:lnTo>
                        <a:pt x="7" y="221"/>
                      </a:lnTo>
                      <a:lnTo>
                        <a:pt x="6" y="221"/>
                      </a:lnTo>
                      <a:lnTo>
                        <a:pt x="6" y="220"/>
                      </a:lnTo>
                      <a:lnTo>
                        <a:pt x="7" y="220"/>
                      </a:lnTo>
                      <a:lnTo>
                        <a:pt x="7" y="219"/>
                      </a:lnTo>
                      <a:lnTo>
                        <a:pt x="6" y="219"/>
                      </a:lnTo>
                      <a:lnTo>
                        <a:pt x="5" y="219"/>
                      </a:lnTo>
                      <a:lnTo>
                        <a:pt x="5" y="218"/>
                      </a:lnTo>
                      <a:lnTo>
                        <a:pt x="4" y="218"/>
                      </a:lnTo>
                      <a:lnTo>
                        <a:pt x="4" y="217"/>
                      </a:lnTo>
                      <a:lnTo>
                        <a:pt x="3" y="217"/>
                      </a:lnTo>
                      <a:lnTo>
                        <a:pt x="3" y="217"/>
                      </a:lnTo>
                      <a:lnTo>
                        <a:pt x="2" y="218"/>
                      </a:lnTo>
                      <a:lnTo>
                        <a:pt x="2" y="218"/>
                      </a:lnTo>
                      <a:lnTo>
                        <a:pt x="1" y="219"/>
                      </a:lnTo>
                      <a:lnTo>
                        <a:pt x="1" y="219"/>
                      </a:lnTo>
                      <a:lnTo>
                        <a:pt x="1" y="219"/>
                      </a:lnTo>
                      <a:lnTo>
                        <a:pt x="0" y="219"/>
                      </a:lnTo>
                      <a:lnTo>
                        <a:pt x="0" y="219"/>
                      </a:lnTo>
                      <a:lnTo>
                        <a:pt x="0" y="219"/>
                      </a:lnTo>
                      <a:lnTo>
                        <a:pt x="0" y="218"/>
                      </a:lnTo>
                      <a:lnTo>
                        <a:pt x="0" y="218"/>
                      </a:lnTo>
                      <a:lnTo>
                        <a:pt x="0" y="218"/>
                      </a:lnTo>
                      <a:lnTo>
                        <a:pt x="0" y="218"/>
                      </a:lnTo>
                      <a:lnTo>
                        <a:pt x="0" y="218"/>
                      </a:lnTo>
                      <a:lnTo>
                        <a:pt x="0" y="218"/>
                      </a:lnTo>
                      <a:lnTo>
                        <a:pt x="0" y="218"/>
                      </a:lnTo>
                      <a:lnTo>
                        <a:pt x="0" y="218"/>
                      </a:lnTo>
                      <a:lnTo>
                        <a:pt x="0" y="217"/>
                      </a:lnTo>
                      <a:lnTo>
                        <a:pt x="1" y="217"/>
                      </a:lnTo>
                      <a:lnTo>
                        <a:pt x="1" y="216"/>
                      </a:lnTo>
                      <a:lnTo>
                        <a:pt x="1" y="216"/>
                      </a:lnTo>
                      <a:lnTo>
                        <a:pt x="1" y="216"/>
                      </a:lnTo>
                      <a:lnTo>
                        <a:pt x="2" y="216"/>
                      </a:lnTo>
                      <a:lnTo>
                        <a:pt x="2" y="215"/>
                      </a:lnTo>
                      <a:lnTo>
                        <a:pt x="2" y="214"/>
                      </a:lnTo>
                      <a:lnTo>
                        <a:pt x="2" y="213"/>
                      </a:lnTo>
                      <a:lnTo>
                        <a:pt x="2" y="213"/>
                      </a:lnTo>
                      <a:lnTo>
                        <a:pt x="2" y="212"/>
                      </a:lnTo>
                      <a:lnTo>
                        <a:pt x="2" y="211"/>
                      </a:lnTo>
                      <a:lnTo>
                        <a:pt x="2" y="210"/>
                      </a:lnTo>
                      <a:lnTo>
                        <a:pt x="2" y="210"/>
                      </a:lnTo>
                      <a:lnTo>
                        <a:pt x="2" y="209"/>
                      </a:lnTo>
                      <a:lnTo>
                        <a:pt x="2" y="209"/>
                      </a:lnTo>
                      <a:lnTo>
                        <a:pt x="3" y="209"/>
                      </a:lnTo>
                      <a:lnTo>
                        <a:pt x="3" y="208"/>
                      </a:lnTo>
                      <a:lnTo>
                        <a:pt x="4" y="207"/>
                      </a:lnTo>
                      <a:lnTo>
                        <a:pt x="4" y="206"/>
                      </a:lnTo>
                      <a:lnTo>
                        <a:pt x="5" y="206"/>
                      </a:lnTo>
                      <a:lnTo>
                        <a:pt x="6" y="206"/>
                      </a:lnTo>
                      <a:lnTo>
                        <a:pt x="6" y="205"/>
                      </a:lnTo>
                      <a:lnTo>
                        <a:pt x="7" y="205"/>
                      </a:lnTo>
                      <a:lnTo>
                        <a:pt x="7" y="204"/>
                      </a:lnTo>
                      <a:lnTo>
                        <a:pt x="7" y="203"/>
                      </a:lnTo>
                      <a:lnTo>
                        <a:pt x="7" y="203"/>
                      </a:lnTo>
                      <a:lnTo>
                        <a:pt x="7" y="202"/>
                      </a:lnTo>
                      <a:lnTo>
                        <a:pt x="7" y="201"/>
                      </a:lnTo>
                      <a:lnTo>
                        <a:pt x="7" y="200"/>
                      </a:lnTo>
                      <a:lnTo>
                        <a:pt x="8" y="200"/>
                      </a:lnTo>
                      <a:lnTo>
                        <a:pt x="8" y="200"/>
                      </a:lnTo>
                      <a:lnTo>
                        <a:pt x="9" y="200"/>
                      </a:lnTo>
                      <a:lnTo>
                        <a:pt x="8" y="199"/>
                      </a:lnTo>
                      <a:lnTo>
                        <a:pt x="10" y="196"/>
                      </a:lnTo>
                      <a:lnTo>
                        <a:pt x="12" y="196"/>
                      </a:lnTo>
                      <a:lnTo>
                        <a:pt x="13" y="195"/>
                      </a:lnTo>
                      <a:lnTo>
                        <a:pt x="15" y="195"/>
                      </a:lnTo>
                      <a:lnTo>
                        <a:pt x="16" y="194"/>
                      </a:lnTo>
                      <a:lnTo>
                        <a:pt x="16" y="194"/>
                      </a:lnTo>
                      <a:lnTo>
                        <a:pt x="18" y="194"/>
                      </a:lnTo>
                      <a:lnTo>
                        <a:pt x="19" y="194"/>
                      </a:lnTo>
                      <a:lnTo>
                        <a:pt x="20" y="193"/>
                      </a:lnTo>
                      <a:lnTo>
                        <a:pt x="21" y="193"/>
                      </a:lnTo>
                      <a:lnTo>
                        <a:pt x="22" y="193"/>
                      </a:lnTo>
                      <a:lnTo>
                        <a:pt x="25" y="195"/>
                      </a:lnTo>
                      <a:lnTo>
                        <a:pt x="26" y="195"/>
                      </a:lnTo>
                      <a:lnTo>
                        <a:pt x="27" y="194"/>
                      </a:lnTo>
                      <a:lnTo>
                        <a:pt x="28" y="193"/>
                      </a:lnTo>
                      <a:lnTo>
                        <a:pt x="28" y="192"/>
                      </a:lnTo>
                      <a:lnTo>
                        <a:pt x="29" y="192"/>
                      </a:lnTo>
                      <a:lnTo>
                        <a:pt x="29" y="192"/>
                      </a:lnTo>
                      <a:lnTo>
                        <a:pt x="30" y="192"/>
                      </a:lnTo>
                      <a:lnTo>
                        <a:pt x="30" y="193"/>
                      </a:lnTo>
                      <a:lnTo>
                        <a:pt x="31" y="193"/>
                      </a:lnTo>
                      <a:lnTo>
                        <a:pt x="32" y="193"/>
                      </a:lnTo>
                      <a:lnTo>
                        <a:pt x="32" y="192"/>
                      </a:lnTo>
                      <a:lnTo>
                        <a:pt x="33" y="191"/>
                      </a:lnTo>
                      <a:lnTo>
                        <a:pt x="33" y="190"/>
                      </a:lnTo>
                      <a:lnTo>
                        <a:pt x="33" y="189"/>
                      </a:lnTo>
                      <a:lnTo>
                        <a:pt x="32" y="189"/>
                      </a:lnTo>
                      <a:lnTo>
                        <a:pt x="31" y="188"/>
                      </a:lnTo>
                      <a:lnTo>
                        <a:pt x="32" y="187"/>
                      </a:lnTo>
                      <a:lnTo>
                        <a:pt x="33" y="186"/>
                      </a:lnTo>
                      <a:lnTo>
                        <a:pt x="34" y="184"/>
                      </a:lnTo>
                      <a:lnTo>
                        <a:pt x="35" y="183"/>
                      </a:lnTo>
                      <a:lnTo>
                        <a:pt x="35" y="182"/>
                      </a:lnTo>
                      <a:lnTo>
                        <a:pt x="35" y="182"/>
                      </a:lnTo>
                      <a:lnTo>
                        <a:pt x="36" y="181"/>
                      </a:lnTo>
                      <a:lnTo>
                        <a:pt x="36" y="180"/>
                      </a:lnTo>
                      <a:lnTo>
                        <a:pt x="37" y="180"/>
                      </a:lnTo>
                      <a:lnTo>
                        <a:pt x="37" y="180"/>
                      </a:lnTo>
                      <a:lnTo>
                        <a:pt x="38" y="181"/>
                      </a:lnTo>
                      <a:lnTo>
                        <a:pt x="39" y="180"/>
                      </a:lnTo>
                      <a:lnTo>
                        <a:pt x="39" y="181"/>
                      </a:lnTo>
                      <a:lnTo>
                        <a:pt x="40" y="181"/>
                      </a:lnTo>
                      <a:lnTo>
                        <a:pt x="41" y="181"/>
                      </a:lnTo>
                      <a:lnTo>
                        <a:pt x="43" y="180"/>
                      </a:lnTo>
                      <a:lnTo>
                        <a:pt x="44" y="179"/>
                      </a:lnTo>
                      <a:lnTo>
                        <a:pt x="44" y="179"/>
                      </a:lnTo>
                      <a:lnTo>
                        <a:pt x="44" y="178"/>
                      </a:lnTo>
                      <a:lnTo>
                        <a:pt x="44" y="177"/>
                      </a:lnTo>
                      <a:lnTo>
                        <a:pt x="45" y="177"/>
                      </a:lnTo>
                      <a:lnTo>
                        <a:pt x="46" y="177"/>
                      </a:lnTo>
                      <a:lnTo>
                        <a:pt x="47" y="176"/>
                      </a:lnTo>
                      <a:lnTo>
                        <a:pt x="47" y="175"/>
                      </a:lnTo>
                      <a:lnTo>
                        <a:pt x="48" y="175"/>
                      </a:lnTo>
                      <a:lnTo>
                        <a:pt x="48" y="175"/>
                      </a:lnTo>
                      <a:lnTo>
                        <a:pt x="49" y="174"/>
                      </a:lnTo>
                      <a:lnTo>
                        <a:pt x="49" y="174"/>
                      </a:lnTo>
                      <a:lnTo>
                        <a:pt x="49" y="174"/>
                      </a:lnTo>
                      <a:lnTo>
                        <a:pt x="51" y="174"/>
                      </a:lnTo>
                      <a:lnTo>
                        <a:pt x="51" y="174"/>
                      </a:lnTo>
                      <a:lnTo>
                        <a:pt x="52" y="174"/>
                      </a:lnTo>
                      <a:lnTo>
                        <a:pt x="53" y="174"/>
                      </a:lnTo>
                      <a:lnTo>
                        <a:pt x="53" y="172"/>
                      </a:lnTo>
                      <a:lnTo>
                        <a:pt x="54" y="171"/>
                      </a:lnTo>
                      <a:lnTo>
                        <a:pt x="54" y="170"/>
                      </a:lnTo>
                      <a:lnTo>
                        <a:pt x="55" y="169"/>
                      </a:lnTo>
                      <a:lnTo>
                        <a:pt x="55" y="169"/>
                      </a:lnTo>
                      <a:lnTo>
                        <a:pt x="55" y="168"/>
                      </a:lnTo>
                      <a:lnTo>
                        <a:pt x="56" y="167"/>
                      </a:lnTo>
                      <a:lnTo>
                        <a:pt x="57" y="167"/>
                      </a:lnTo>
                      <a:lnTo>
                        <a:pt x="58" y="166"/>
                      </a:lnTo>
                      <a:lnTo>
                        <a:pt x="58" y="166"/>
                      </a:lnTo>
                      <a:lnTo>
                        <a:pt x="59" y="165"/>
                      </a:lnTo>
                      <a:lnTo>
                        <a:pt x="59" y="164"/>
                      </a:lnTo>
                      <a:lnTo>
                        <a:pt x="60" y="163"/>
                      </a:lnTo>
                      <a:lnTo>
                        <a:pt x="60" y="162"/>
                      </a:lnTo>
                      <a:lnTo>
                        <a:pt x="61" y="162"/>
                      </a:lnTo>
                      <a:lnTo>
                        <a:pt x="61" y="162"/>
                      </a:lnTo>
                      <a:lnTo>
                        <a:pt x="62" y="162"/>
                      </a:lnTo>
                      <a:lnTo>
                        <a:pt x="63" y="161"/>
                      </a:lnTo>
                      <a:lnTo>
                        <a:pt x="63" y="161"/>
                      </a:lnTo>
                      <a:lnTo>
                        <a:pt x="66" y="160"/>
                      </a:lnTo>
                      <a:lnTo>
                        <a:pt x="66" y="160"/>
                      </a:lnTo>
                      <a:lnTo>
                        <a:pt x="67" y="161"/>
                      </a:lnTo>
                      <a:lnTo>
                        <a:pt x="67" y="161"/>
                      </a:lnTo>
                      <a:lnTo>
                        <a:pt x="71" y="159"/>
                      </a:lnTo>
                      <a:lnTo>
                        <a:pt x="73" y="159"/>
                      </a:lnTo>
                      <a:lnTo>
                        <a:pt x="73" y="159"/>
                      </a:lnTo>
                      <a:lnTo>
                        <a:pt x="73" y="158"/>
                      </a:lnTo>
                      <a:lnTo>
                        <a:pt x="73" y="157"/>
                      </a:lnTo>
                      <a:lnTo>
                        <a:pt x="72" y="157"/>
                      </a:lnTo>
                      <a:lnTo>
                        <a:pt x="72" y="156"/>
                      </a:lnTo>
                      <a:lnTo>
                        <a:pt x="72" y="155"/>
                      </a:lnTo>
                      <a:lnTo>
                        <a:pt x="73" y="154"/>
                      </a:lnTo>
                      <a:lnTo>
                        <a:pt x="74" y="153"/>
                      </a:lnTo>
                      <a:lnTo>
                        <a:pt x="74" y="153"/>
                      </a:lnTo>
                      <a:lnTo>
                        <a:pt x="75" y="153"/>
                      </a:lnTo>
                      <a:lnTo>
                        <a:pt x="77" y="152"/>
                      </a:lnTo>
                      <a:lnTo>
                        <a:pt x="77" y="152"/>
                      </a:lnTo>
                      <a:lnTo>
                        <a:pt x="77" y="151"/>
                      </a:lnTo>
                      <a:lnTo>
                        <a:pt x="77" y="149"/>
                      </a:lnTo>
                      <a:lnTo>
                        <a:pt x="77" y="148"/>
                      </a:lnTo>
                      <a:lnTo>
                        <a:pt x="77" y="148"/>
                      </a:lnTo>
                      <a:lnTo>
                        <a:pt x="76" y="148"/>
                      </a:lnTo>
                      <a:lnTo>
                        <a:pt x="77" y="147"/>
                      </a:lnTo>
                      <a:lnTo>
                        <a:pt x="77" y="146"/>
                      </a:lnTo>
                      <a:lnTo>
                        <a:pt x="77" y="145"/>
                      </a:lnTo>
                      <a:lnTo>
                        <a:pt x="76" y="144"/>
                      </a:lnTo>
                      <a:lnTo>
                        <a:pt x="76" y="143"/>
                      </a:lnTo>
                      <a:lnTo>
                        <a:pt x="76" y="142"/>
                      </a:lnTo>
                      <a:lnTo>
                        <a:pt x="74" y="140"/>
                      </a:lnTo>
                      <a:lnTo>
                        <a:pt x="74" y="139"/>
                      </a:lnTo>
                      <a:lnTo>
                        <a:pt x="73" y="138"/>
                      </a:lnTo>
                      <a:lnTo>
                        <a:pt x="73" y="137"/>
                      </a:lnTo>
                      <a:lnTo>
                        <a:pt x="75" y="134"/>
                      </a:lnTo>
                      <a:lnTo>
                        <a:pt x="75" y="134"/>
                      </a:lnTo>
                      <a:lnTo>
                        <a:pt x="75" y="133"/>
                      </a:lnTo>
                      <a:lnTo>
                        <a:pt x="75" y="132"/>
                      </a:lnTo>
                      <a:lnTo>
                        <a:pt x="75" y="131"/>
                      </a:lnTo>
                      <a:lnTo>
                        <a:pt x="75" y="130"/>
                      </a:lnTo>
                      <a:lnTo>
                        <a:pt x="76" y="129"/>
                      </a:lnTo>
                      <a:lnTo>
                        <a:pt x="76" y="128"/>
                      </a:lnTo>
                      <a:lnTo>
                        <a:pt x="77" y="127"/>
                      </a:lnTo>
                      <a:lnTo>
                        <a:pt x="78" y="127"/>
                      </a:lnTo>
                      <a:lnTo>
                        <a:pt x="79" y="128"/>
                      </a:lnTo>
                      <a:lnTo>
                        <a:pt x="79" y="127"/>
                      </a:lnTo>
                      <a:lnTo>
                        <a:pt x="78" y="127"/>
                      </a:lnTo>
                      <a:lnTo>
                        <a:pt x="78" y="126"/>
                      </a:lnTo>
                      <a:lnTo>
                        <a:pt x="77" y="126"/>
                      </a:lnTo>
                      <a:lnTo>
                        <a:pt x="77" y="125"/>
                      </a:lnTo>
                      <a:lnTo>
                        <a:pt x="77" y="125"/>
                      </a:lnTo>
                      <a:lnTo>
                        <a:pt x="77" y="124"/>
                      </a:lnTo>
                      <a:lnTo>
                        <a:pt x="77" y="123"/>
                      </a:lnTo>
                      <a:lnTo>
                        <a:pt x="77" y="124"/>
                      </a:lnTo>
                      <a:lnTo>
                        <a:pt x="78" y="123"/>
                      </a:lnTo>
                      <a:lnTo>
                        <a:pt x="78" y="123"/>
                      </a:lnTo>
                      <a:lnTo>
                        <a:pt x="79" y="122"/>
                      </a:lnTo>
                      <a:lnTo>
                        <a:pt x="80" y="121"/>
                      </a:lnTo>
                      <a:lnTo>
                        <a:pt x="80" y="121"/>
                      </a:lnTo>
                      <a:lnTo>
                        <a:pt x="79" y="120"/>
                      </a:lnTo>
                      <a:lnTo>
                        <a:pt x="79" y="119"/>
                      </a:lnTo>
                      <a:lnTo>
                        <a:pt x="80" y="119"/>
                      </a:lnTo>
                      <a:lnTo>
                        <a:pt x="79" y="118"/>
                      </a:lnTo>
                      <a:lnTo>
                        <a:pt x="80" y="117"/>
                      </a:lnTo>
                      <a:lnTo>
                        <a:pt x="80" y="117"/>
                      </a:lnTo>
                      <a:lnTo>
                        <a:pt x="81" y="117"/>
                      </a:lnTo>
                      <a:lnTo>
                        <a:pt x="81" y="116"/>
                      </a:lnTo>
                      <a:lnTo>
                        <a:pt x="81" y="115"/>
                      </a:lnTo>
                      <a:lnTo>
                        <a:pt x="80" y="115"/>
                      </a:lnTo>
                      <a:lnTo>
                        <a:pt x="80" y="114"/>
                      </a:lnTo>
                      <a:lnTo>
                        <a:pt x="81" y="113"/>
                      </a:lnTo>
                      <a:lnTo>
                        <a:pt x="81" y="112"/>
                      </a:lnTo>
                      <a:lnTo>
                        <a:pt x="82" y="112"/>
                      </a:lnTo>
                      <a:lnTo>
                        <a:pt x="82" y="112"/>
                      </a:lnTo>
                      <a:lnTo>
                        <a:pt x="83" y="111"/>
                      </a:lnTo>
                      <a:lnTo>
                        <a:pt x="84" y="111"/>
                      </a:lnTo>
                      <a:lnTo>
                        <a:pt x="84" y="111"/>
                      </a:lnTo>
                      <a:lnTo>
                        <a:pt x="84" y="110"/>
                      </a:lnTo>
                      <a:lnTo>
                        <a:pt x="83" y="110"/>
                      </a:lnTo>
                      <a:lnTo>
                        <a:pt x="82" y="110"/>
                      </a:lnTo>
                      <a:lnTo>
                        <a:pt x="82" y="109"/>
                      </a:lnTo>
                      <a:lnTo>
                        <a:pt x="82" y="108"/>
                      </a:lnTo>
                      <a:lnTo>
                        <a:pt x="82" y="108"/>
                      </a:lnTo>
                      <a:lnTo>
                        <a:pt x="82" y="107"/>
                      </a:lnTo>
                      <a:lnTo>
                        <a:pt x="81" y="106"/>
                      </a:lnTo>
                      <a:lnTo>
                        <a:pt x="81" y="106"/>
                      </a:lnTo>
                      <a:lnTo>
                        <a:pt x="82" y="105"/>
                      </a:lnTo>
                      <a:lnTo>
                        <a:pt x="81" y="104"/>
                      </a:lnTo>
                      <a:lnTo>
                        <a:pt x="82" y="104"/>
                      </a:lnTo>
                      <a:lnTo>
                        <a:pt x="82" y="103"/>
                      </a:lnTo>
                      <a:lnTo>
                        <a:pt x="82" y="102"/>
                      </a:lnTo>
                      <a:lnTo>
                        <a:pt x="82" y="101"/>
                      </a:lnTo>
                      <a:lnTo>
                        <a:pt x="82" y="100"/>
                      </a:lnTo>
                      <a:lnTo>
                        <a:pt x="82" y="99"/>
                      </a:lnTo>
                      <a:lnTo>
                        <a:pt x="82" y="99"/>
                      </a:lnTo>
                      <a:lnTo>
                        <a:pt x="81" y="99"/>
                      </a:lnTo>
                      <a:lnTo>
                        <a:pt x="80" y="98"/>
                      </a:lnTo>
                      <a:lnTo>
                        <a:pt x="80" y="98"/>
                      </a:lnTo>
                      <a:lnTo>
                        <a:pt x="79" y="97"/>
                      </a:lnTo>
                      <a:lnTo>
                        <a:pt x="79" y="96"/>
                      </a:lnTo>
                      <a:lnTo>
                        <a:pt x="78" y="96"/>
                      </a:lnTo>
                      <a:lnTo>
                        <a:pt x="78" y="95"/>
                      </a:lnTo>
                      <a:lnTo>
                        <a:pt x="78" y="94"/>
                      </a:lnTo>
                      <a:lnTo>
                        <a:pt x="78" y="94"/>
                      </a:lnTo>
                      <a:lnTo>
                        <a:pt x="78" y="93"/>
                      </a:lnTo>
                      <a:lnTo>
                        <a:pt x="79" y="92"/>
                      </a:lnTo>
                      <a:lnTo>
                        <a:pt x="80" y="92"/>
                      </a:lnTo>
                      <a:lnTo>
                        <a:pt x="80" y="92"/>
                      </a:lnTo>
                      <a:lnTo>
                        <a:pt x="81" y="92"/>
                      </a:lnTo>
                      <a:lnTo>
                        <a:pt x="82" y="92"/>
                      </a:lnTo>
                      <a:lnTo>
                        <a:pt x="82" y="92"/>
                      </a:lnTo>
                      <a:lnTo>
                        <a:pt x="82" y="92"/>
                      </a:lnTo>
                      <a:lnTo>
                        <a:pt x="83" y="91"/>
                      </a:lnTo>
                      <a:lnTo>
                        <a:pt x="83" y="90"/>
                      </a:lnTo>
                      <a:lnTo>
                        <a:pt x="84" y="90"/>
                      </a:lnTo>
                      <a:lnTo>
                        <a:pt x="84" y="89"/>
                      </a:lnTo>
                      <a:lnTo>
                        <a:pt x="85" y="89"/>
                      </a:lnTo>
                      <a:lnTo>
                        <a:pt x="85" y="89"/>
                      </a:lnTo>
                      <a:lnTo>
                        <a:pt x="86" y="89"/>
                      </a:lnTo>
                      <a:lnTo>
                        <a:pt x="86" y="89"/>
                      </a:lnTo>
                      <a:lnTo>
                        <a:pt x="87" y="88"/>
                      </a:lnTo>
                      <a:lnTo>
                        <a:pt x="87" y="88"/>
                      </a:lnTo>
                      <a:lnTo>
                        <a:pt x="88" y="87"/>
                      </a:lnTo>
                      <a:lnTo>
                        <a:pt x="88" y="88"/>
                      </a:lnTo>
                      <a:lnTo>
                        <a:pt x="89" y="87"/>
                      </a:lnTo>
                      <a:lnTo>
                        <a:pt x="89" y="87"/>
                      </a:lnTo>
                      <a:lnTo>
                        <a:pt x="89" y="86"/>
                      </a:lnTo>
                      <a:lnTo>
                        <a:pt x="89" y="85"/>
                      </a:lnTo>
                      <a:lnTo>
                        <a:pt x="89" y="84"/>
                      </a:lnTo>
                      <a:lnTo>
                        <a:pt x="88" y="83"/>
                      </a:lnTo>
                      <a:lnTo>
                        <a:pt x="88" y="83"/>
                      </a:lnTo>
                      <a:lnTo>
                        <a:pt x="88" y="82"/>
                      </a:lnTo>
                      <a:lnTo>
                        <a:pt x="87" y="81"/>
                      </a:lnTo>
                      <a:lnTo>
                        <a:pt x="87" y="81"/>
                      </a:lnTo>
                      <a:lnTo>
                        <a:pt x="87" y="80"/>
                      </a:lnTo>
                      <a:lnTo>
                        <a:pt x="86" y="80"/>
                      </a:lnTo>
                      <a:lnTo>
                        <a:pt x="85" y="79"/>
                      </a:lnTo>
                      <a:lnTo>
                        <a:pt x="85" y="79"/>
                      </a:lnTo>
                      <a:lnTo>
                        <a:pt x="84" y="79"/>
                      </a:lnTo>
                      <a:lnTo>
                        <a:pt x="83" y="79"/>
                      </a:lnTo>
                      <a:lnTo>
                        <a:pt x="82" y="79"/>
                      </a:lnTo>
                      <a:lnTo>
                        <a:pt x="82" y="78"/>
                      </a:lnTo>
                      <a:lnTo>
                        <a:pt x="82" y="78"/>
                      </a:lnTo>
                      <a:lnTo>
                        <a:pt x="82" y="77"/>
                      </a:lnTo>
                      <a:lnTo>
                        <a:pt x="82" y="76"/>
                      </a:lnTo>
                      <a:lnTo>
                        <a:pt x="83" y="75"/>
                      </a:lnTo>
                      <a:lnTo>
                        <a:pt x="84" y="75"/>
                      </a:lnTo>
                      <a:lnTo>
                        <a:pt x="84" y="75"/>
                      </a:lnTo>
                      <a:lnTo>
                        <a:pt x="82" y="74"/>
                      </a:lnTo>
                      <a:lnTo>
                        <a:pt x="81" y="74"/>
                      </a:lnTo>
                      <a:lnTo>
                        <a:pt x="81" y="73"/>
                      </a:lnTo>
                      <a:lnTo>
                        <a:pt x="82" y="73"/>
                      </a:lnTo>
                      <a:lnTo>
                        <a:pt x="83" y="73"/>
                      </a:lnTo>
                      <a:lnTo>
                        <a:pt x="83" y="72"/>
                      </a:lnTo>
                      <a:lnTo>
                        <a:pt x="84" y="72"/>
                      </a:lnTo>
                      <a:lnTo>
                        <a:pt x="84" y="71"/>
                      </a:lnTo>
                      <a:lnTo>
                        <a:pt x="86" y="71"/>
                      </a:lnTo>
                      <a:lnTo>
                        <a:pt x="87" y="70"/>
                      </a:lnTo>
                      <a:lnTo>
                        <a:pt x="87" y="71"/>
                      </a:lnTo>
                      <a:lnTo>
                        <a:pt x="88" y="71"/>
                      </a:lnTo>
                      <a:lnTo>
                        <a:pt x="88" y="72"/>
                      </a:lnTo>
                      <a:lnTo>
                        <a:pt x="89" y="72"/>
                      </a:lnTo>
                      <a:lnTo>
                        <a:pt x="90" y="72"/>
                      </a:lnTo>
                      <a:lnTo>
                        <a:pt x="90" y="72"/>
                      </a:lnTo>
                      <a:lnTo>
                        <a:pt x="91" y="71"/>
                      </a:lnTo>
                      <a:lnTo>
                        <a:pt x="92" y="71"/>
                      </a:lnTo>
                      <a:lnTo>
                        <a:pt x="92" y="70"/>
                      </a:lnTo>
                      <a:lnTo>
                        <a:pt x="92" y="69"/>
                      </a:lnTo>
                      <a:lnTo>
                        <a:pt x="93" y="68"/>
                      </a:lnTo>
                      <a:lnTo>
                        <a:pt x="93" y="68"/>
                      </a:lnTo>
                      <a:lnTo>
                        <a:pt x="93" y="67"/>
                      </a:lnTo>
                      <a:lnTo>
                        <a:pt x="93" y="66"/>
                      </a:lnTo>
                      <a:lnTo>
                        <a:pt x="94" y="66"/>
                      </a:lnTo>
                      <a:lnTo>
                        <a:pt x="94" y="65"/>
                      </a:lnTo>
                      <a:lnTo>
                        <a:pt x="94" y="64"/>
                      </a:lnTo>
                      <a:lnTo>
                        <a:pt x="95" y="63"/>
                      </a:lnTo>
                      <a:lnTo>
                        <a:pt x="95" y="63"/>
                      </a:lnTo>
                      <a:lnTo>
                        <a:pt x="96" y="63"/>
                      </a:lnTo>
                      <a:lnTo>
                        <a:pt x="96" y="64"/>
                      </a:lnTo>
                      <a:lnTo>
                        <a:pt x="97" y="64"/>
                      </a:lnTo>
                      <a:lnTo>
                        <a:pt x="97" y="64"/>
                      </a:lnTo>
                      <a:lnTo>
                        <a:pt x="98" y="63"/>
                      </a:lnTo>
                      <a:lnTo>
                        <a:pt x="98" y="63"/>
                      </a:lnTo>
                      <a:lnTo>
                        <a:pt x="99" y="63"/>
                      </a:lnTo>
                      <a:lnTo>
                        <a:pt x="99" y="63"/>
                      </a:lnTo>
                      <a:lnTo>
                        <a:pt x="99" y="64"/>
                      </a:lnTo>
                      <a:lnTo>
                        <a:pt x="100" y="64"/>
                      </a:lnTo>
                      <a:lnTo>
                        <a:pt x="100" y="64"/>
                      </a:lnTo>
                      <a:lnTo>
                        <a:pt x="100" y="64"/>
                      </a:lnTo>
                      <a:lnTo>
                        <a:pt x="100" y="64"/>
                      </a:lnTo>
                      <a:lnTo>
                        <a:pt x="100" y="64"/>
                      </a:lnTo>
                      <a:lnTo>
                        <a:pt x="100" y="64"/>
                      </a:lnTo>
                      <a:lnTo>
                        <a:pt x="101" y="64"/>
                      </a:lnTo>
                      <a:lnTo>
                        <a:pt x="101" y="63"/>
                      </a:lnTo>
                      <a:lnTo>
                        <a:pt x="101" y="63"/>
                      </a:lnTo>
                      <a:lnTo>
                        <a:pt x="101" y="63"/>
                      </a:lnTo>
                      <a:lnTo>
                        <a:pt x="101" y="62"/>
                      </a:lnTo>
                      <a:lnTo>
                        <a:pt x="101" y="62"/>
                      </a:lnTo>
                      <a:lnTo>
                        <a:pt x="102" y="61"/>
                      </a:lnTo>
                      <a:lnTo>
                        <a:pt x="102" y="61"/>
                      </a:lnTo>
                      <a:lnTo>
                        <a:pt x="102" y="61"/>
                      </a:lnTo>
                      <a:lnTo>
                        <a:pt x="103" y="61"/>
                      </a:lnTo>
                      <a:lnTo>
                        <a:pt x="104" y="61"/>
                      </a:lnTo>
                      <a:lnTo>
                        <a:pt x="104" y="61"/>
                      </a:lnTo>
                      <a:lnTo>
                        <a:pt x="105" y="61"/>
                      </a:lnTo>
                      <a:lnTo>
                        <a:pt x="106" y="62"/>
                      </a:lnTo>
                      <a:lnTo>
                        <a:pt x="107" y="62"/>
                      </a:lnTo>
                      <a:lnTo>
                        <a:pt x="108" y="63"/>
                      </a:lnTo>
                      <a:lnTo>
                        <a:pt x="109" y="63"/>
                      </a:lnTo>
                      <a:lnTo>
                        <a:pt x="109" y="64"/>
                      </a:lnTo>
                      <a:lnTo>
                        <a:pt x="110" y="64"/>
                      </a:lnTo>
                      <a:lnTo>
                        <a:pt x="111" y="65"/>
                      </a:lnTo>
                      <a:lnTo>
                        <a:pt x="111" y="65"/>
                      </a:lnTo>
                      <a:lnTo>
                        <a:pt x="112" y="65"/>
                      </a:lnTo>
                      <a:lnTo>
                        <a:pt x="113" y="65"/>
                      </a:lnTo>
                      <a:lnTo>
                        <a:pt x="113" y="64"/>
                      </a:lnTo>
                      <a:lnTo>
                        <a:pt x="114" y="64"/>
                      </a:lnTo>
                      <a:lnTo>
                        <a:pt x="115" y="64"/>
                      </a:lnTo>
                      <a:lnTo>
                        <a:pt x="115" y="63"/>
                      </a:lnTo>
                      <a:lnTo>
                        <a:pt x="116" y="63"/>
                      </a:lnTo>
                      <a:lnTo>
                        <a:pt x="116" y="62"/>
                      </a:lnTo>
                      <a:lnTo>
                        <a:pt x="117" y="62"/>
                      </a:lnTo>
                      <a:lnTo>
                        <a:pt x="118" y="62"/>
                      </a:lnTo>
                      <a:lnTo>
                        <a:pt x="118" y="62"/>
                      </a:lnTo>
                      <a:lnTo>
                        <a:pt x="119" y="62"/>
                      </a:lnTo>
                      <a:lnTo>
                        <a:pt x="120" y="63"/>
                      </a:lnTo>
                      <a:lnTo>
                        <a:pt x="120" y="63"/>
                      </a:lnTo>
                      <a:lnTo>
                        <a:pt x="121" y="64"/>
                      </a:lnTo>
                      <a:lnTo>
                        <a:pt x="122" y="65"/>
                      </a:lnTo>
                      <a:lnTo>
                        <a:pt x="122" y="65"/>
                      </a:lnTo>
                      <a:lnTo>
                        <a:pt x="123" y="66"/>
                      </a:lnTo>
                      <a:lnTo>
                        <a:pt x="124" y="67"/>
                      </a:lnTo>
                      <a:lnTo>
                        <a:pt x="125" y="67"/>
                      </a:lnTo>
                      <a:lnTo>
                        <a:pt x="125" y="66"/>
                      </a:lnTo>
                      <a:lnTo>
                        <a:pt x="125" y="65"/>
                      </a:lnTo>
                      <a:lnTo>
                        <a:pt x="125" y="65"/>
                      </a:lnTo>
                      <a:lnTo>
                        <a:pt x="126" y="64"/>
                      </a:lnTo>
                      <a:lnTo>
                        <a:pt x="127" y="64"/>
                      </a:lnTo>
                      <a:lnTo>
                        <a:pt x="127" y="64"/>
                      </a:lnTo>
                      <a:lnTo>
                        <a:pt x="128" y="63"/>
                      </a:lnTo>
                      <a:lnTo>
                        <a:pt x="128" y="62"/>
                      </a:lnTo>
                      <a:lnTo>
                        <a:pt x="129" y="62"/>
                      </a:lnTo>
                      <a:lnTo>
                        <a:pt x="129" y="61"/>
                      </a:lnTo>
                      <a:lnTo>
                        <a:pt x="130" y="61"/>
                      </a:lnTo>
                      <a:lnTo>
                        <a:pt x="132" y="62"/>
                      </a:lnTo>
                      <a:lnTo>
                        <a:pt x="133" y="62"/>
                      </a:lnTo>
                      <a:lnTo>
                        <a:pt x="133" y="63"/>
                      </a:lnTo>
                      <a:lnTo>
                        <a:pt x="133" y="63"/>
                      </a:lnTo>
                      <a:lnTo>
                        <a:pt x="134" y="63"/>
                      </a:lnTo>
                      <a:lnTo>
                        <a:pt x="135" y="63"/>
                      </a:lnTo>
                      <a:lnTo>
                        <a:pt x="136" y="62"/>
                      </a:lnTo>
                      <a:lnTo>
                        <a:pt x="136" y="62"/>
                      </a:lnTo>
                      <a:lnTo>
                        <a:pt x="137" y="62"/>
                      </a:lnTo>
                      <a:lnTo>
                        <a:pt x="138" y="62"/>
                      </a:lnTo>
                      <a:lnTo>
                        <a:pt x="138" y="61"/>
                      </a:lnTo>
                      <a:lnTo>
                        <a:pt x="138" y="60"/>
                      </a:lnTo>
                      <a:lnTo>
                        <a:pt x="138" y="59"/>
                      </a:lnTo>
                      <a:lnTo>
                        <a:pt x="138" y="59"/>
                      </a:lnTo>
                      <a:lnTo>
                        <a:pt x="138" y="58"/>
                      </a:lnTo>
                      <a:lnTo>
                        <a:pt x="138" y="57"/>
                      </a:lnTo>
                      <a:lnTo>
                        <a:pt x="138" y="56"/>
                      </a:lnTo>
                      <a:lnTo>
                        <a:pt x="139" y="57"/>
                      </a:lnTo>
                      <a:lnTo>
                        <a:pt x="140" y="57"/>
                      </a:lnTo>
                      <a:lnTo>
                        <a:pt x="140" y="56"/>
                      </a:lnTo>
                      <a:lnTo>
                        <a:pt x="141" y="55"/>
                      </a:lnTo>
                      <a:lnTo>
                        <a:pt x="142" y="55"/>
                      </a:lnTo>
                      <a:lnTo>
                        <a:pt x="142" y="55"/>
                      </a:lnTo>
                      <a:lnTo>
                        <a:pt x="143" y="55"/>
                      </a:lnTo>
                      <a:lnTo>
                        <a:pt x="144" y="55"/>
                      </a:lnTo>
                      <a:lnTo>
                        <a:pt x="146" y="56"/>
                      </a:lnTo>
                      <a:lnTo>
                        <a:pt x="146" y="55"/>
                      </a:lnTo>
                      <a:lnTo>
                        <a:pt x="146" y="54"/>
                      </a:lnTo>
                      <a:lnTo>
                        <a:pt x="146" y="53"/>
                      </a:lnTo>
                      <a:lnTo>
                        <a:pt x="146" y="53"/>
                      </a:lnTo>
                      <a:lnTo>
                        <a:pt x="146" y="52"/>
                      </a:lnTo>
                      <a:lnTo>
                        <a:pt x="146" y="51"/>
                      </a:lnTo>
                      <a:lnTo>
                        <a:pt x="147" y="51"/>
                      </a:lnTo>
                      <a:lnTo>
                        <a:pt x="149" y="52"/>
                      </a:lnTo>
                      <a:lnTo>
                        <a:pt x="150" y="52"/>
                      </a:lnTo>
                      <a:lnTo>
                        <a:pt x="150" y="52"/>
                      </a:lnTo>
                      <a:lnTo>
                        <a:pt x="152" y="51"/>
                      </a:lnTo>
                      <a:lnTo>
                        <a:pt x="152" y="52"/>
                      </a:lnTo>
                      <a:lnTo>
                        <a:pt x="152" y="53"/>
                      </a:lnTo>
                      <a:lnTo>
                        <a:pt x="152" y="54"/>
                      </a:lnTo>
                      <a:lnTo>
                        <a:pt x="152" y="55"/>
                      </a:lnTo>
                      <a:lnTo>
                        <a:pt x="152" y="56"/>
                      </a:lnTo>
                      <a:lnTo>
                        <a:pt x="152" y="57"/>
                      </a:lnTo>
                      <a:lnTo>
                        <a:pt x="152" y="57"/>
                      </a:lnTo>
                      <a:lnTo>
                        <a:pt x="153" y="58"/>
                      </a:lnTo>
                      <a:lnTo>
                        <a:pt x="154" y="58"/>
                      </a:lnTo>
                      <a:lnTo>
                        <a:pt x="154" y="58"/>
                      </a:lnTo>
                      <a:lnTo>
                        <a:pt x="155" y="58"/>
                      </a:lnTo>
                      <a:lnTo>
                        <a:pt x="156" y="58"/>
                      </a:lnTo>
                      <a:lnTo>
                        <a:pt x="156" y="57"/>
                      </a:lnTo>
                      <a:lnTo>
                        <a:pt x="157" y="57"/>
                      </a:lnTo>
                      <a:lnTo>
                        <a:pt x="158" y="57"/>
                      </a:lnTo>
                      <a:lnTo>
                        <a:pt x="158" y="56"/>
                      </a:lnTo>
                      <a:lnTo>
                        <a:pt x="159" y="56"/>
                      </a:lnTo>
                      <a:lnTo>
                        <a:pt x="160" y="56"/>
                      </a:lnTo>
                      <a:lnTo>
                        <a:pt x="161" y="56"/>
                      </a:lnTo>
                      <a:lnTo>
                        <a:pt x="161" y="56"/>
                      </a:lnTo>
                      <a:lnTo>
                        <a:pt x="162" y="57"/>
                      </a:lnTo>
                      <a:lnTo>
                        <a:pt x="162" y="57"/>
                      </a:lnTo>
                      <a:lnTo>
                        <a:pt x="163" y="57"/>
                      </a:lnTo>
                      <a:lnTo>
                        <a:pt x="163" y="57"/>
                      </a:lnTo>
                      <a:lnTo>
                        <a:pt x="163" y="57"/>
                      </a:lnTo>
                      <a:lnTo>
                        <a:pt x="164" y="57"/>
                      </a:lnTo>
                      <a:lnTo>
                        <a:pt x="164" y="58"/>
                      </a:lnTo>
                      <a:lnTo>
                        <a:pt x="164" y="58"/>
                      </a:lnTo>
                      <a:lnTo>
                        <a:pt x="165" y="58"/>
                      </a:lnTo>
                      <a:lnTo>
                        <a:pt x="165" y="58"/>
                      </a:lnTo>
                      <a:lnTo>
                        <a:pt x="166" y="58"/>
                      </a:lnTo>
                      <a:lnTo>
                        <a:pt x="167" y="58"/>
                      </a:lnTo>
                      <a:lnTo>
                        <a:pt x="167" y="57"/>
                      </a:lnTo>
                      <a:lnTo>
                        <a:pt x="168" y="57"/>
                      </a:lnTo>
                      <a:lnTo>
                        <a:pt x="169" y="57"/>
                      </a:lnTo>
                      <a:lnTo>
                        <a:pt x="169" y="56"/>
                      </a:lnTo>
                      <a:lnTo>
                        <a:pt x="170" y="56"/>
                      </a:lnTo>
                      <a:lnTo>
                        <a:pt x="171" y="56"/>
                      </a:lnTo>
                      <a:lnTo>
                        <a:pt x="171" y="55"/>
                      </a:lnTo>
                      <a:lnTo>
                        <a:pt x="172" y="55"/>
                      </a:lnTo>
                      <a:lnTo>
                        <a:pt x="174" y="54"/>
                      </a:lnTo>
                      <a:lnTo>
                        <a:pt x="174" y="54"/>
                      </a:lnTo>
                      <a:lnTo>
                        <a:pt x="175" y="53"/>
                      </a:lnTo>
                      <a:lnTo>
                        <a:pt x="177" y="53"/>
                      </a:lnTo>
                      <a:lnTo>
                        <a:pt x="178" y="53"/>
                      </a:lnTo>
                      <a:lnTo>
                        <a:pt x="179" y="53"/>
                      </a:lnTo>
                      <a:lnTo>
                        <a:pt x="180" y="53"/>
                      </a:lnTo>
                      <a:lnTo>
                        <a:pt x="180" y="53"/>
                      </a:lnTo>
                      <a:lnTo>
                        <a:pt x="181" y="54"/>
                      </a:lnTo>
                      <a:lnTo>
                        <a:pt x="181" y="54"/>
                      </a:lnTo>
                      <a:lnTo>
                        <a:pt x="181" y="55"/>
                      </a:lnTo>
                      <a:lnTo>
                        <a:pt x="182" y="54"/>
                      </a:lnTo>
                      <a:lnTo>
                        <a:pt x="183" y="54"/>
                      </a:lnTo>
                      <a:lnTo>
                        <a:pt x="183" y="55"/>
                      </a:lnTo>
                      <a:lnTo>
                        <a:pt x="183" y="55"/>
                      </a:lnTo>
                      <a:lnTo>
                        <a:pt x="184" y="55"/>
                      </a:lnTo>
                      <a:lnTo>
                        <a:pt x="184" y="55"/>
                      </a:lnTo>
                      <a:lnTo>
                        <a:pt x="185" y="56"/>
                      </a:lnTo>
                      <a:lnTo>
                        <a:pt x="185" y="56"/>
                      </a:lnTo>
                      <a:lnTo>
                        <a:pt x="185" y="57"/>
                      </a:lnTo>
                      <a:lnTo>
                        <a:pt x="186" y="57"/>
                      </a:lnTo>
                      <a:lnTo>
                        <a:pt x="186" y="58"/>
                      </a:lnTo>
                      <a:lnTo>
                        <a:pt x="187" y="57"/>
                      </a:lnTo>
                      <a:lnTo>
                        <a:pt x="187" y="57"/>
                      </a:lnTo>
                      <a:lnTo>
                        <a:pt x="187" y="57"/>
                      </a:lnTo>
                      <a:lnTo>
                        <a:pt x="187" y="56"/>
                      </a:lnTo>
                      <a:lnTo>
                        <a:pt x="188" y="56"/>
                      </a:lnTo>
                      <a:lnTo>
                        <a:pt x="188" y="57"/>
                      </a:lnTo>
                      <a:lnTo>
                        <a:pt x="188" y="58"/>
                      </a:lnTo>
                      <a:lnTo>
                        <a:pt x="189" y="57"/>
                      </a:lnTo>
                      <a:lnTo>
                        <a:pt x="189" y="58"/>
                      </a:lnTo>
                      <a:lnTo>
                        <a:pt x="189" y="58"/>
                      </a:lnTo>
                      <a:lnTo>
                        <a:pt x="190" y="58"/>
                      </a:lnTo>
                      <a:lnTo>
                        <a:pt x="190" y="59"/>
                      </a:lnTo>
                      <a:lnTo>
                        <a:pt x="190" y="59"/>
                      </a:lnTo>
                      <a:lnTo>
                        <a:pt x="191" y="59"/>
                      </a:lnTo>
                      <a:lnTo>
                        <a:pt x="191" y="59"/>
                      </a:lnTo>
                      <a:lnTo>
                        <a:pt x="191" y="60"/>
                      </a:lnTo>
                      <a:lnTo>
                        <a:pt x="191" y="60"/>
                      </a:lnTo>
                      <a:lnTo>
                        <a:pt x="191" y="61"/>
                      </a:lnTo>
                      <a:lnTo>
                        <a:pt x="192" y="60"/>
                      </a:lnTo>
                      <a:lnTo>
                        <a:pt x="193" y="60"/>
                      </a:lnTo>
                      <a:lnTo>
                        <a:pt x="193" y="60"/>
                      </a:lnTo>
                      <a:lnTo>
                        <a:pt x="194" y="60"/>
                      </a:lnTo>
                      <a:lnTo>
                        <a:pt x="194" y="60"/>
                      </a:lnTo>
                      <a:lnTo>
                        <a:pt x="194" y="59"/>
                      </a:lnTo>
                      <a:lnTo>
                        <a:pt x="195" y="59"/>
                      </a:lnTo>
                      <a:lnTo>
                        <a:pt x="195" y="58"/>
                      </a:lnTo>
                      <a:lnTo>
                        <a:pt x="195" y="58"/>
                      </a:lnTo>
                      <a:lnTo>
                        <a:pt x="195" y="57"/>
                      </a:lnTo>
                      <a:lnTo>
                        <a:pt x="195" y="56"/>
                      </a:lnTo>
                      <a:lnTo>
                        <a:pt x="196" y="56"/>
                      </a:lnTo>
                      <a:lnTo>
                        <a:pt x="197" y="56"/>
                      </a:lnTo>
                      <a:lnTo>
                        <a:pt x="197" y="56"/>
                      </a:lnTo>
                      <a:lnTo>
                        <a:pt x="198" y="56"/>
                      </a:lnTo>
                      <a:lnTo>
                        <a:pt x="199" y="55"/>
                      </a:lnTo>
                      <a:lnTo>
                        <a:pt x="200" y="55"/>
                      </a:lnTo>
                      <a:lnTo>
                        <a:pt x="201" y="55"/>
                      </a:lnTo>
                      <a:lnTo>
                        <a:pt x="201" y="56"/>
                      </a:lnTo>
                      <a:lnTo>
                        <a:pt x="200" y="57"/>
                      </a:lnTo>
                      <a:lnTo>
                        <a:pt x="201" y="58"/>
                      </a:lnTo>
                      <a:lnTo>
                        <a:pt x="201" y="59"/>
                      </a:lnTo>
                      <a:lnTo>
                        <a:pt x="201" y="59"/>
                      </a:lnTo>
                      <a:lnTo>
                        <a:pt x="202" y="60"/>
                      </a:lnTo>
                      <a:lnTo>
                        <a:pt x="202" y="61"/>
                      </a:lnTo>
                      <a:lnTo>
                        <a:pt x="202" y="61"/>
                      </a:lnTo>
                      <a:lnTo>
                        <a:pt x="202" y="62"/>
                      </a:lnTo>
                      <a:lnTo>
                        <a:pt x="203" y="62"/>
                      </a:lnTo>
                      <a:lnTo>
                        <a:pt x="203" y="62"/>
                      </a:lnTo>
                      <a:lnTo>
                        <a:pt x="204" y="61"/>
                      </a:lnTo>
                      <a:lnTo>
                        <a:pt x="204" y="62"/>
                      </a:lnTo>
                      <a:lnTo>
                        <a:pt x="205" y="62"/>
                      </a:lnTo>
                      <a:lnTo>
                        <a:pt x="206" y="61"/>
                      </a:lnTo>
                      <a:lnTo>
                        <a:pt x="206" y="61"/>
                      </a:lnTo>
                      <a:lnTo>
                        <a:pt x="207" y="61"/>
                      </a:lnTo>
                      <a:lnTo>
                        <a:pt x="208" y="61"/>
                      </a:lnTo>
                      <a:lnTo>
                        <a:pt x="209" y="61"/>
                      </a:lnTo>
                      <a:lnTo>
                        <a:pt x="209" y="60"/>
                      </a:lnTo>
                      <a:lnTo>
                        <a:pt x="210" y="61"/>
                      </a:lnTo>
                      <a:lnTo>
                        <a:pt x="210" y="61"/>
                      </a:lnTo>
                      <a:lnTo>
                        <a:pt x="210" y="61"/>
                      </a:lnTo>
                      <a:lnTo>
                        <a:pt x="211" y="61"/>
                      </a:lnTo>
                      <a:lnTo>
                        <a:pt x="211" y="60"/>
                      </a:lnTo>
                      <a:lnTo>
                        <a:pt x="212" y="60"/>
                      </a:lnTo>
                      <a:lnTo>
                        <a:pt x="212" y="61"/>
                      </a:lnTo>
                      <a:lnTo>
                        <a:pt x="213" y="60"/>
                      </a:lnTo>
                      <a:lnTo>
                        <a:pt x="213" y="60"/>
                      </a:lnTo>
                      <a:lnTo>
                        <a:pt x="214" y="59"/>
                      </a:lnTo>
                      <a:lnTo>
                        <a:pt x="215" y="59"/>
                      </a:lnTo>
                      <a:lnTo>
                        <a:pt x="215" y="59"/>
                      </a:lnTo>
                      <a:lnTo>
                        <a:pt x="216" y="59"/>
                      </a:lnTo>
                      <a:lnTo>
                        <a:pt x="217" y="59"/>
                      </a:lnTo>
                      <a:lnTo>
                        <a:pt x="217" y="58"/>
                      </a:lnTo>
                      <a:lnTo>
                        <a:pt x="218" y="58"/>
                      </a:lnTo>
                      <a:lnTo>
                        <a:pt x="218" y="59"/>
                      </a:lnTo>
                      <a:lnTo>
                        <a:pt x="219" y="59"/>
                      </a:lnTo>
                      <a:lnTo>
                        <a:pt x="220" y="60"/>
                      </a:lnTo>
                      <a:lnTo>
                        <a:pt x="222" y="61"/>
                      </a:lnTo>
                      <a:lnTo>
                        <a:pt x="222" y="61"/>
                      </a:lnTo>
                      <a:lnTo>
                        <a:pt x="224" y="62"/>
                      </a:lnTo>
                      <a:lnTo>
                        <a:pt x="224" y="62"/>
                      </a:lnTo>
                      <a:lnTo>
                        <a:pt x="225" y="61"/>
                      </a:lnTo>
                      <a:lnTo>
                        <a:pt x="226" y="60"/>
                      </a:lnTo>
                      <a:lnTo>
                        <a:pt x="226" y="60"/>
                      </a:lnTo>
                      <a:lnTo>
                        <a:pt x="227" y="59"/>
                      </a:lnTo>
                      <a:lnTo>
                        <a:pt x="227" y="58"/>
                      </a:lnTo>
                      <a:lnTo>
                        <a:pt x="228" y="57"/>
                      </a:lnTo>
                      <a:lnTo>
                        <a:pt x="229" y="55"/>
                      </a:lnTo>
                      <a:lnTo>
                        <a:pt x="230" y="54"/>
                      </a:lnTo>
                      <a:lnTo>
                        <a:pt x="231" y="54"/>
                      </a:lnTo>
                      <a:lnTo>
                        <a:pt x="231" y="53"/>
                      </a:lnTo>
                      <a:lnTo>
                        <a:pt x="232" y="52"/>
                      </a:lnTo>
                      <a:lnTo>
                        <a:pt x="234" y="50"/>
                      </a:lnTo>
                      <a:lnTo>
                        <a:pt x="234" y="49"/>
                      </a:lnTo>
                      <a:lnTo>
                        <a:pt x="235" y="49"/>
                      </a:lnTo>
                      <a:lnTo>
                        <a:pt x="235" y="48"/>
                      </a:lnTo>
                      <a:lnTo>
                        <a:pt x="237" y="49"/>
                      </a:lnTo>
                      <a:lnTo>
                        <a:pt x="240" y="50"/>
                      </a:lnTo>
                      <a:lnTo>
                        <a:pt x="243" y="51"/>
                      </a:lnTo>
                      <a:lnTo>
                        <a:pt x="244" y="52"/>
                      </a:lnTo>
                      <a:lnTo>
                        <a:pt x="245" y="52"/>
                      </a:lnTo>
                      <a:lnTo>
                        <a:pt x="248" y="53"/>
                      </a:lnTo>
                      <a:lnTo>
                        <a:pt x="249" y="53"/>
                      </a:lnTo>
                      <a:lnTo>
                        <a:pt x="250" y="54"/>
                      </a:lnTo>
                      <a:lnTo>
                        <a:pt x="250" y="54"/>
                      </a:lnTo>
                      <a:lnTo>
                        <a:pt x="253" y="55"/>
                      </a:lnTo>
                      <a:lnTo>
                        <a:pt x="254" y="55"/>
                      </a:lnTo>
                      <a:lnTo>
                        <a:pt x="256" y="56"/>
                      </a:lnTo>
                      <a:lnTo>
                        <a:pt x="257" y="56"/>
                      </a:lnTo>
                      <a:lnTo>
                        <a:pt x="258" y="56"/>
                      </a:lnTo>
                      <a:lnTo>
                        <a:pt x="259" y="56"/>
                      </a:lnTo>
                      <a:lnTo>
                        <a:pt x="260" y="56"/>
                      </a:lnTo>
                      <a:lnTo>
                        <a:pt x="261" y="56"/>
                      </a:lnTo>
                      <a:lnTo>
                        <a:pt x="261" y="56"/>
                      </a:lnTo>
                      <a:lnTo>
                        <a:pt x="264" y="57"/>
                      </a:lnTo>
                      <a:lnTo>
                        <a:pt x="266" y="57"/>
                      </a:lnTo>
                      <a:lnTo>
                        <a:pt x="268" y="57"/>
                      </a:lnTo>
                      <a:lnTo>
                        <a:pt x="268" y="57"/>
                      </a:lnTo>
                      <a:lnTo>
                        <a:pt x="270" y="57"/>
                      </a:lnTo>
                      <a:lnTo>
                        <a:pt x="272" y="57"/>
                      </a:lnTo>
                      <a:lnTo>
                        <a:pt x="272" y="57"/>
                      </a:lnTo>
                      <a:lnTo>
                        <a:pt x="274" y="57"/>
                      </a:lnTo>
                      <a:lnTo>
                        <a:pt x="275" y="57"/>
                      </a:lnTo>
                      <a:lnTo>
                        <a:pt x="282" y="57"/>
                      </a:lnTo>
                      <a:lnTo>
                        <a:pt x="283" y="57"/>
                      </a:lnTo>
                      <a:lnTo>
                        <a:pt x="285" y="57"/>
                      </a:lnTo>
                      <a:lnTo>
                        <a:pt x="286" y="57"/>
                      </a:lnTo>
                      <a:lnTo>
                        <a:pt x="288" y="57"/>
                      </a:lnTo>
                      <a:lnTo>
                        <a:pt x="289" y="57"/>
                      </a:lnTo>
                      <a:lnTo>
                        <a:pt x="290" y="57"/>
                      </a:lnTo>
                      <a:lnTo>
                        <a:pt x="290" y="57"/>
                      </a:lnTo>
                      <a:lnTo>
                        <a:pt x="292" y="57"/>
                      </a:lnTo>
                      <a:lnTo>
                        <a:pt x="293" y="57"/>
                      </a:lnTo>
                      <a:lnTo>
                        <a:pt x="294" y="57"/>
                      </a:lnTo>
                      <a:lnTo>
                        <a:pt x="295" y="57"/>
                      </a:lnTo>
                      <a:lnTo>
                        <a:pt x="296" y="57"/>
                      </a:lnTo>
                      <a:lnTo>
                        <a:pt x="296" y="58"/>
                      </a:lnTo>
                      <a:lnTo>
                        <a:pt x="297" y="57"/>
                      </a:lnTo>
                      <a:lnTo>
                        <a:pt x="297" y="57"/>
                      </a:lnTo>
                      <a:lnTo>
                        <a:pt x="301" y="57"/>
                      </a:lnTo>
                      <a:lnTo>
                        <a:pt x="301" y="57"/>
                      </a:lnTo>
                      <a:lnTo>
                        <a:pt x="302" y="57"/>
                      </a:lnTo>
                      <a:lnTo>
                        <a:pt x="303" y="57"/>
                      </a:lnTo>
                      <a:lnTo>
                        <a:pt x="304" y="57"/>
                      </a:lnTo>
                      <a:lnTo>
                        <a:pt x="304" y="56"/>
                      </a:lnTo>
                      <a:lnTo>
                        <a:pt x="304" y="55"/>
                      </a:lnTo>
                      <a:lnTo>
                        <a:pt x="304" y="54"/>
                      </a:lnTo>
                      <a:lnTo>
                        <a:pt x="304" y="52"/>
                      </a:lnTo>
                      <a:lnTo>
                        <a:pt x="304" y="47"/>
                      </a:lnTo>
                      <a:lnTo>
                        <a:pt x="304" y="46"/>
                      </a:lnTo>
                      <a:lnTo>
                        <a:pt x="304" y="44"/>
                      </a:lnTo>
                      <a:lnTo>
                        <a:pt x="304" y="43"/>
                      </a:lnTo>
                      <a:lnTo>
                        <a:pt x="304" y="42"/>
                      </a:lnTo>
                      <a:lnTo>
                        <a:pt x="304" y="41"/>
                      </a:lnTo>
                      <a:lnTo>
                        <a:pt x="304" y="39"/>
                      </a:lnTo>
                      <a:lnTo>
                        <a:pt x="304" y="38"/>
                      </a:lnTo>
                      <a:lnTo>
                        <a:pt x="304" y="37"/>
                      </a:lnTo>
                      <a:lnTo>
                        <a:pt x="304" y="36"/>
                      </a:lnTo>
                      <a:lnTo>
                        <a:pt x="304" y="36"/>
                      </a:lnTo>
                      <a:lnTo>
                        <a:pt x="304" y="35"/>
                      </a:lnTo>
                      <a:lnTo>
                        <a:pt x="304" y="34"/>
                      </a:lnTo>
                      <a:lnTo>
                        <a:pt x="304" y="32"/>
                      </a:lnTo>
                      <a:lnTo>
                        <a:pt x="304" y="31"/>
                      </a:lnTo>
                      <a:lnTo>
                        <a:pt x="305" y="29"/>
                      </a:lnTo>
                      <a:lnTo>
                        <a:pt x="305" y="28"/>
                      </a:lnTo>
                      <a:lnTo>
                        <a:pt x="305" y="26"/>
                      </a:lnTo>
                      <a:lnTo>
                        <a:pt x="305" y="25"/>
                      </a:lnTo>
                      <a:lnTo>
                        <a:pt x="305" y="23"/>
                      </a:lnTo>
                      <a:lnTo>
                        <a:pt x="305" y="22"/>
                      </a:lnTo>
                      <a:lnTo>
                        <a:pt x="305" y="21"/>
                      </a:lnTo>
                      <a:lnTo>
                        <a:pt x="305" y="19"/>
                      </a:lnTo>
                      <a:lnTo>
                        <a:pt x="305" y="18"/>
                      </a:lnTo>
                      <a:lnTo>
                        <a:pt x="306" y="15"/>
                      </a:lnTo>
                      <a:lnTo>
                        <a:pt x="306" y="14"/>
                      </a:lnTo>
                      <a:lnTo>
                        <a:pt x="306" y="13"/>
                      </a:lnTo>
                      <a:lnTo>
                        <a:pt x="306" y="13"/>
                      </a:lnTo>
                      <a:lnTo>
                        <a:pt x="306" y="11"/>
                      </a:lnTo>
                      <a:lnTo>
                        <a:pt x="307" y="7"/>
                      </a:lnTo>
                      <a:lnTo>
                        <a:pt x="307" y="6"/>
                      </a:lnTo>
                      <a:lnTo>
                        <a:pt x="308" y="2"/>
                      </a:lnTo>
                      <a:lnTo>
                        <a:pt x="307" y="1"/>
                      </a:lnTo>
                      <a:lnTo>
                        <a:pt x="307" y="1"/>
                      </a:lnTo>
                      <a:lnTo>
                        <a:pt x="308" y="0"/>
                      </a:lnTo>
                      <a:lnTo>
                        <a:pt x="309" y="0"/>
                      </a:lnTo>
                      <a:lnTo>
                        <a:pt x="310" y="1"/>
                      </a:lnTo>
                      <a:lnTo>
                        <a:pt x="310" y="1"/>
                      </a:lnTo>
                      <a:lnTo>
                        <a:pt x="311" y="2"/>
                      </a:lnTo>
                      <a:lnTo>
                        <a:pt x="312" y="2"/>
                      </a:lnTo>
                      <a:lnTo>
                        <a:pt x="312" y="2"/>
                      </a:lnTo>
                      <a:lnTo>
                        <a:pt x="313" y="1"/>
                      </a:lnTo>
                      <a:lnTo>
                        <a:pt x="313" y="1"/>
                      </a:lnTo>
                      <a:lnTo>
                        <a:pt x="314" y="0"/>
                      </a:lnTo>
                      <a:lnTo>
                        <a:pt x="315" y="0"/>
                      </a:lnTo>
                      <a:lnTo>
                        <a:pt x="316" y="0"/>
                      </a:lnTo>
                      <a:lnTo>
                        <a:pt x="316" y="0"/>
                      </a:lnTo>
                      <a:lnTo>
                        <a:pt x="317" y="0"/>
                      </a:lnTo>
                      <a:lnTo>
                        <a:pt x="317" y="1"/>
                      </a:lnTo>
                      <a:lnTo>
                        <a:pt x="317" y="2"/>
                      </a:lnTo>
                      <a:lnTo>
                        <a:pt x="318" y="3"/>
                      </a:lnTo>
                      <a:lnTo>
                        <a:pt x="318" y="3"/>
                      </a:lnTo>
                      <a:lnTo>
                        <a:pt x="319" y="4"/>
                      </a:lnTo>
                      <a:lnTo>
                        <a:pt x="320" y="5"/>
                      </a:lnTo>
                      <a:lnTo>
                        <a:pt x="320" y="5"/>
                      </a:lnTo>
                      <a:lnTo>
                        <a:pt x="321" y="5"/>
                      </a:lnTo>
                      <a:lnTo>
                        <a:pt x="321" y="6"/>
                      </a:lnTo>
                      <a:lnTo>
                        <a:pt x="322" y="6"/>
                      </a:lnTo>
                      <a:lnTo>
                        <a:pt x="323" y="6"/>
                      </a:lnTo>
                      <a:lnTo>
                        <a:pt x="323" y="7"/>
                      </a:lnTo>
                      <a:lnTo>
                        <a:pt x="324" y="7"/>
                      </a:lnTo>
                      <a:lnTo>
                        <a:pt x="325" y="6"/>
                      </a:lnTo>
                      <a:lnTo>
                        <a:pt x="325" y="6"/>
                      </a:lnTo>
                      <a:lnTo>
                        <a:pt x="326" y="5"/>
                      </a:lnTo>
                      <a:lnTo>
                        <a:pt x="326" y="4"/>
                      </a:lnTo>
                      <a:lnTo>
                        <a:pt x="326" y="3"/>
                      </a:lnTo>
                      <a:lnTo>
                        <a:pt x="327" y="3"/>
                      </a:lnTo>
                      <a:lnTo>
                        <a:pt x="327" y="2"/>
                      </a:lnTo>
                      <a:lnTo>
                        <a:pt x="328" y="3"/>
                      </a:lnTo>
                      <a:lnTo>
                        <a:pt x="329" y="3"/>
                      </a:lnTo>
                      <a:lnTo>
                        <a:pt x="330" y="3"/>
                      </a:lnTo>
                      <a:lnTo>
                        <a:pt x="330" y="4"/>
                      </a:lnTo>
                      <a:lnTo>
                        <a:pt x="331" y="4"/>
                      </a:lnTo>
                      <a:lnTo>
                        <a:pt x="332" y="4"/>
                      </a:lnTo>
                      <a:lnTo>
                        <a:pt x="332" y="4"/>
                      </a:lnTo>
                      <a:lnTo>
                        <a:pt x="333" y="5"/>
                      </a:lnTo>
                      <a:lnTo>
                        <a:pt x="334" y="5"/>
                      </a:lnTo>
                      <a:lnTo>
                        <a:pt x="334" y="5"/>
                      </a:lnTo>
                      <a:lnTo>
                        <a:pt x="335" y="5"/>
                      </a:lnTo>
                      <a:lnTo>
                        <a:pt x="336" y="5"/>
                      </a:lnTo>
                      <a:lnTo>
                        <a:pt x="337" y="6"/>
                      </a:lnTo>
                      <a:lnTo>
                        <a:pt x="337" y="6"/>
                      </a:lnTo>
                      <a:lnTo>
                        <a:pt x="338" y="6"/>
                      </a:lnTo>
                      <a:lnTo>
                        <a:pt x="339" y="6"/>
                      </a:lnTo>
                      <a:lnTo>
                        <a:pt x="339" y="6"/>
                      </a:lnTo>
                      <a:lnTo>
                        <a:pt x="340" y="6"/>
                      </a:lnTo>
                      <a:lnTo>
                        <a:pt x="340" y="6"/>
                      </a:lnTo>
                      <a:lnTo>
                        <a:pt x="340" y="7"/>
                      </a:lnTo>
                      <a:lnTo>
                        <a:pt x="341" y="7"/>
                      </a:lnTo>
                      <a:lnTo>
                        <a:pt x="346" y="7"/>
                      </a:lnTo>
                      <a:lnTo>
                        <a:pt x="346" y="7"/>
                      </a:lnTo>
                      <a:lnTo>
                        <a:pt x="351" y="7"/>
                      </a:lnTo>
                      <a:lnTo>
                        <a:pt x="355" y="7"/>
                      </a:lnTo>
                      <a:lnTo>
                        <a:pt x="367" y="7"/>
                      </a:lnTo>
                      <a:lnTo>
                        <a:pt x="368" y="7"/>
                      </a:lnTo>
                      <a:lnTo>
                        <a:pt x="368" y="7"/>
                      </a:lnTo>
                      <a:lnTo>
                        <a:pt x="371" y="7"/>
                      </a:lnTo>
                      <a:lnTo>
                        <a:pt x="372" y="7"/>
                      </a:lnTo>
                      <a:lnTo>
                        <a:pt x="373" y="7"/>
                      </a:lnTo>
                      <a:lnTo>
                        <a:pt x="374" y="7"/>
                      </a:lnTo>
                      <a:lnTo>
                        <a:pt x="375" y="7"/>
                      </a:lnTo>
                      <a:lnTo>
                        <a:pt x="376" y="7"/>
                      </a:lnTo>
                      <a:lnTo>
                        <a:pt x="376" y="7"/>
                      </a:lnTo>
                      <a:lnTo>
                        <a:pt x="377" y="7"/>
                      </a:lnTo>
                      <a:lnTo>
                        <a:pt x="378" y="7"/>
                      </a:lnTo>
                      <a:lnTo>
                        <a:pt x="382" y="6"/>
                      </a:lnTo>
                      <a:lnTo>
                        <a:pt x="383" y="6"/>
                      </a:lnTo>
                      <a:lnTo>
                        <a:pt x="385" y="7"/>
                      </a:lnTo>
                      <a:lnTo>
                        <a:pt x="387" y="7"/>
                      </a:lnTo>
                      <a:lnTo>
                        <a:pt x="389" y="7"/>
                      </a:lnTo>
                      <a:lnTo>
                        <a:pt x="390" y="7"/>
                      </a:lnTo>
                      <a:lnTo>
                        <a:pt x="391" y="6"/>
                      </a:lnTo>
                      <a:lnTo>
                        <a:pt x="393" y="6"/>
                      </a:lnTo>
                      <a:lnTo>
                        <a:pt x="393" y="6"/>
                      </a:lnTo>
                      <a:lnTo>
                        <a:pt x="399" y="7"/>
                      </a:lnTo>
                      <a:lnTo>
                        <a:pt x="398" y="9"/>
                      </a:lnTo>
                      <a:lnTo>
                        <a:pt x="398" y="10"/>
                      </a:lnTo>
                      <a:lnTo>
                        <a:pt x="398" y="13"/>
                      </a:lnTo>
                      <a:lnTo>
                        <a:pt x="397" y="16"/>
                      </a:lnTo>
                      <a:lnTo>
                        <a:pt x="397" y="17"/>
                      </a:lnTo>
                      <a:lnTo>
                        <a:pt x="397" y="17"/>
                      </a:lnTo>
                      <a:lnTo>
                        <a:pt x="397" y="18"/>
                      </a:lnTo>
                      <a:lnTo>
                        <a:pt x="397" y="18"/>
                      </a:lnTo>
                      <a:lnTo>
                        <a:pt x="397" y="19"/>
                      </a:lnTo>
                      <a:lnTo>
                        <a:pt x="397" y="20"/>
                      </a:lnTo>
                      <a:lnTo>
                        <a:pt x="397" y="21"/>
                      </a:lnTo>
                      <a:lnTo>
                        <a:pt x="396" y="23"/>
                      </a:lnTo>
                      <a:lnTo>
                        <a:pt x="396" y="23"/>
                      </a:lnTo>
                      <a:lnTo>
                        <a:pt x="396" y="24"/>
                      </a:lnTo>
                      <a:lnTo>
                        <a:pt x="396" y="24"/>
                      </a:lnTo>
                      <a:lnTo>
                        <a:pt x="396" y="25"/>
                      </a:lnTo>
                      <a:lnTo>
                        <a:pt x="396" y="25"/>
                      </a:lnTo>
                      <a:lnTo>
                        <a:pt x="396" y="26"/>
                      </a:lnTo>
                      <a:lnTo>
                        <a:pt x="396" y="27"/>
                      </a:lnTo>
                      <a:lnTo>
                        <a:pt x="395" y="28"/>
                      </a:lnTo>
                      <a:lnTo>
                        <a:pt x="395" y="28"/>
                      </a:lnTo>
                      <a:lnTo>
                        <a:pt x="395" y="29"/>
                      </a:lnTo>
                      <a:lnTo>
                        <a:pt x="395" y="30"/>
                      </a:lnTo>
                      <a:lnTo>
                        <a:pt x="395" y="31"/>
                      </a:lnTo>
                      <a:lnTo>
                        <a:pt x="395" y="32"/>
                      </a:lnTo>
                      <a:lnTo>
                        <a:pt x="394" y="33"/>
                      </a:lnTo>
                      <a:lnTo>
                        <a:pt x="393" y="34"/>
                      </a:lnTo>
                      <a:lnTo>
                        <a:pt x="394" y="35"/>
                      </a:lnTo>
                      <a:lnTo>
                        <a:pt x="394" y="35"/>
                      </a:lnTo>
                      <a:lnTo>
                        <a:pt x="392" y="37"/>
                      </a:lnTo>
                      <a:lnTo>
                        <a:pt x="392" y="38"/>
                      </a:lnTo>
                      <a:lnTo>
                        <a:pt x="392" y="38"/>
                      </a:lnTo>
                      <a:lnTo>
                        <a:pt x="393" y="38"/>
                      </a:lnTo>
                      <a:lnTo>
                        <a:pt x="391" y="41"/>
                      </a:lnTo>
                      <a:lnTo>
                        <a:pt x="390" y="42"/>
                      </a:lnTo>
                      <a:lnTo>
                        <a:pt x="390" y="43"/>
                      </a:lnTo>
                      <a:lnTo>
                        <a:pt x="390" y="43"/>
                      </a:lnTo>
                      <a:lnTo>
                        <a:pt x="390" y="44"/>
                      </a:lnTo>
                      <a:lnTo>
                        <a:pt x="391" y="44"/>
                      </a:lnTo>
                      <a:lnTo>
                        <a:pt x="389" y="46"/>
                      </a:lnTo>
                      <a:lnTo>
                        <a:pt x="389" y="47"/>
                      </a:lnTo>
                      <a:lnTo>
                        <a:pt x="389" y="48"/>
                      </a:lnTo>
                      <a:lnTo>
                        <a:pt x="389" y="48"/>
                      </a:lnTo>
                      <a:lnTo>
                        <a:pt x="389" y="48"/>
                      </a:lnTo>
                      <a:lnTo>
                        <a:pt x="389" y="48"/>
                      </a:lnTo>
                      <a:lnTo>
                        <a:pt x="388" y="50"/>
                      </a:lnTo>
                      <a:lnTo>
                        <a:pt x="387" y="52"/>
                      </a:lnTo>
                      <a:lnTo>
                        <a:pt x="387" y="52"/>
                      </a:lnTo>
                      <a:lnTo>
                        <a:pt x="387" y="53"/>
                      </a:lnTo>
                      <a:lnTo>
                        <a:pt x="387" y="54"/>
                      </a:lnTo>
                      <a:lnTo>
                        <a:pt x="387" y="54"/>
                      </a:lnTo>
                      <a:lnTo>
                        <a:pt x="387" y="54"/>
                      </a:lnTo>
                      <a:lnTo>
                        <a:pt x="387" y="55"/>
                      </a:lnTo>
                      <a:lnTo>
                        <a:pt x="386" y="56"/>
                      </a:lnTo>
                      <a:lnTo>
                        <a:pt x="385" y="60"/>
                      </a:lnTo>
                      <a:lnTo>
                        <a:pt x="385" y="60"/>
                      </a:lnTo>
                      <a:lnTo>
                        <a:pt x="385" y="61"/>
                      </a:lnTo>
                      <a:lnTo>
                        <a:pt x="385" y="62"/>
                      </a:lnTo>
                      <a:lnTo>
                        <a:pt x="384" y="63"/>
                      </a:lnTo>
                      <a:lnTo>
                        <a:pt x="383" y="66"/>
                      </a:lnTo>
                      <a:lnTo>
                        <a:pt x="383" y="67"/>
                      </a:lnTo>
                      <a:lnTo>
                        <a:pt x="382" y="68"/>
                      </a:lnTo>
                      <a:lnTo>
                        <a:pt x="382" y="69"/>
                      </a:lnTo>
                      <a:lnTo>
                        <a:pt x="382" y="70"/>
                      </a:lnTo>
                      <a:lnTo>
                        <a:pt x="381" y="71"/>
                      </a:lnTo>
                      <a:lnTo>
                        <a:pt x="381" y="71"/>
                      </a:lnTo>
                      <a:lnTo>
                        <a:pt x="379" y="75"/>
                      </a:lnTo>
                      <a:lnTo>
                        <a:pt x="378" y="77"/>
                      </a:lnTo>
                      <a:lnTo>
                        <a:pt x="378" y="80"/>
                      </a:lnTo>
                      <a:lnTo>
                        <a:pt x="378" y="80"/>
                      </a:lnTo>
                      <a:lnTo>
                        <a:pt x="378" y="81"/>
                      </a:lnTo>
                      <a:lnTo>
                        <a:pt x="379" y="82"/>
                      </a:lnTo>
                      <a:lnTo>
                        <a:pt x="377" y="86"/>
                      </a:lnTo>
                      <a:lnTo>
                        <a:pt x="376" y="88"/>
                      </a:lnTo>
                      <a:lnTo>
                        <a:pt x="376" y="92"/>
                      </a:lnTo>
                      <a:lnTo>
                        <a:pt x="375" y="96"/>
                      </a:lnTo>
                      <a:lnTo>
                        <a:pt x="374" y="99"/>
                      </a:lnTo>
                      <a:lnTo>
                        <a:pt x="373" y="102"/>
                      </a:lnTo>
                      <a:lnTo>
                        <a:pt x="372" y="106"/>
                      </a:lnTo>
                      <a:lnTo>
                        <a:pt x="370" y="117"/>
                      </a:lnTo>
                      <a:lnTo>
                        <a:pt x="369" y="121"/>
                      </a:lnTo>
                      <a:lnTo>
                        <a:pt x="370" y="123"/>
                      </a:lnTo>
                      <a:lnTo>
                        <a:pt x="370" y="124"/>
                      </a:lnTo>
                      <a:lnTo>
                        <a:pt x="369" y="128"/>
                      </a:lnTo>
                      <a:lnTo>
                        <a:pt x="368" y="132"/>
                      </a:lnTo>
                      <a:lnTo>
                        <a:pt x="367" y="138"/>
                      </a:lnTo>
                      <a:lnTo>
                        <a:pt x="366" y="143"/>
                      </a:lnTo>
                      <a:lnTo>
                        <a:pt x="366" y="146"/>
                      </a:lnTo>
                      <a:lnTo>
                        <a:pt x="366" y="148"/>
                      </a:lnTo>
                      <a:lnTo>
                        <a:pt x="364" y="155"/>
                      </a:lnTo>
                      <a:lnTo>
                        <a:pt x="361" y="162"/>
                      </a:lnTo>
                      <a:lnTo>
                        <a:pt x="356" y="170"/>
                      </a:lnTo>
                      <a:lnTo>
                        <a:pt x="354" y="174"/>
                      </a:lnTo>
                      <a:lnTo>
                        <a:pt x="353" y="176"/>
                      </a:lnTo>
                      <a:lnTo>
                        <a:pt x="353" y="178"/>
                      </a:lnTo>
                      <a:lnTo>
                        <a:pt x="354" y="179"/>
                      </a:lnTo>
                      <a:lnTo>
                        <a:pt x="354" y="181"/>
                      </a:lnTo>
                      <a:lnTo>
                        <a:pt x="353" y="182"/>
                      </a:lnTo>
                      <a:lnTo>
                        <a:pt x="352" y="185"/>
                      </a:lnTo>
                      <a:lnTo>
                        <a:pt x="352" y="186"/>
                      </a:lnTo>
                      <a:lnTo>
                        <a:pt x="347" y="185"/>
                      </a:lnTo>
                      <a:lnTo>
                        <a:pt x="347" y="186"/>
                      </a:lnTo>
                      <a:lnTo>
                        <a:pt x="347" y="187"/>
                      </a:lnTo>
                      <a:lnTo>
                        <a:pt x="346" y="188"/>
                      </a:lnTo>
                      <a:lnTo>
                        <a:pt x="346" y="189"/>
                      </a:lnTo>
                      <a:lnTo>
                        <a:pt x="346" y="190"/>
                      </a:lnTo>
                      <a:lnTo>
                        <a:pt x="345" y="191"/>
                      </a:lnTo>
                      <a:lnTo>
                        <a:pt x="345" y="191"/>
                      </a:lnTo>
                      <a:lnTo>
                        <a:pt x="345" y="192"/>
                      </a:lnTo>
                      <a:lnTo>
                        <a:pt x="344" y="193"/>
                      </a:lnTo>
                      <a:lnTo>
                        <a:pt x="344" y="193"/>
                      </a:lnTo>
                      <a:lnTo>
                        <a:pt x="343" y="194"/>
                      </a:lnTo>
                      <a:lnTo>
                        <a:pt x="343" y="195"/>
                      </a:lnTo>
                      <a:lnTo>
                        <a:pt x="342" y="195"/>
                      </a:lnTo>
                      <a:lnTo>
                        <a:pt x="342" y="196"/>
                      </a:lnTo>
                      <a:lnTo>
                        <a:pt x="341" y="197"/>
                      </a:lnTo>
                      <a:lnTo>
                        <a:pt x="341" y="197"/>
                      </a:lnTo>
                      <a:lnTo>
                        <a:pt x="340" y="198"/>
                      </a:lnTo>
                      <a:lnTo>
                        <a:pt x="339" y="198"/>
                      </a:lnTo>
                      <a:lnTo>
                        <a:pt x="339" y="199"/>
                      </a:lnTo>
                      <a:lnTo>
                        <a:pt x="338" y="199"/>
                      </a:lnTo>
                      <a:lnTo>
                        <a:pt x="337" y="200"/>
                      </a:lnTo>
                      <a:lnTo>
                        <a:pt x="337" y="201"/>
                      </a:lnTo>
                      <a:lnTo>
                        <a:pt x="336" y="201"/>
                      </a:lnTo>
                      <a:lnTo>
                        <a:pt x="336" y="202"/>
                      </a:lnTo>
                      <a:lnTo>
                        <a:pt x="335" y="203"/>
                      </a:lnTo>
                      <a:lnTo>
                        <a:pt x="335" y="203"/>
                      </a:lnTo>
                      <a:lnTo>
                        <a:pt x="334" y="204"/>
                      </a:lnTo>
                      <a:lnTo>
                        <a:pt x="334" y="204"/>
                      </a:lnTo>
                      <a:lnTo>
                        <a:pt x="333" y="205"/>
                      </a:lnTo>
                      <a:lnTo>
                        <a:pt x="332" y="205"/>
                      </a:lnTo>
                      <a:lnTo>
                        <a:pt x="332" y="206"/>
                      </a:lnTo>
                      <a:lnTo>
                        <a:pt x="331" y="206"/>
                      </a:lnTo>
                      <a:lnTo>
                        <a:pt x="330" y="207"/>
                      </a:lnTo>
                      <a:lnTo>
                        <a:pt x="329" y="208"/>
                      </a:lnTo>
                      <a:lnTo>
                        <a:pt x="329" y="208"/>
                      </a:lnTo>
                      <a:lnTo>
                        <a:pt x="328" y="209"/>
                      </a:lnTo>
                      <a:lnTo>
                        <a:pt x="328" y="210"/>
                      </a:lnTo>
                      <a:lnTo>
                        <a:pt x="327" y="210"/>
                      </a:lnTo>
                      <a:lnTo>
                        <a:pt x="327" y="211"/>
                      </a:lnTo>
                      <a:lnTo>
                        <a:pt x="326" y="211"/>
                      </a:lnTo>
                      <a:lnTo>
                        <a:pt x="326" y="212"/>
                      </a:lnTo>
                      <a:lnTo>
                        <a:pt x="325" y="213"/>
                      </a:lnTo>
                      <a:lnTo>
                        <a:pt x="324" y="213"/>
                      </a:lnTo>
                      <a:lnTo>
                        <a:pt x="324" y="214"/>
                      </a:lnTo>
                      <a:lnTo>
                        <a:pt x="323" y="214"/>
                      </a:lnTo>
                      <a:lnTo>
                        <a:pt x="323" y="215"/>
                      </a:lnTo>
                      <a:lnTo>
                        <a:pt x="322" y="216"/>
                      </a:lnTo>
                      <a:lnTo>
                        <a:pt x="321" y="216"/>
                      </a:lnTo>
                      <a:lnTo>
                        <a:pt x="321" y="217"/>
                      </a:lnTo>
                      <a:lnTo>
                        <a:pt x="320" y="217"/>
                      </a:lnTo>
                      <a:lnTo>
                        <a:pt x="320" y="218"/>
                      </a:lnTo>
                      <a:lnTo>
                        <a:pt x="319" y="218"/>
                      </a:lnTo>
                      <a:lnTo>
                        <a:pt x="319" y="219"/>
                      </a:lnTo>
                      <a:lnTo>
                        <a:pt x="318" y="220"/>
                      </a:lnTo>
                      <a:lnTo>
                        <a:pt x="318" y="220"/>
                      </a:lnTo>
                      <a:lnTo>
                        <a:pt x="317" y="221"/>
                      </a:lnTo>
                      <a:lnTo>
                        <a:pt x="316" y="221"/>
                      </a:lnTo>
                      <a:lnTo>
                        <a:pt x="316" y="222"/>
                      </a:lnTo>
                      <a:lnTo>
                        <a:pt x="315" y="222"/>
                      </a:lnTo>
                      <a:lnTo>
                        <a:pt x="315" y="223"/>
                      </a:lnTo>
                      <a:lnTo>
                        <a:pt x="315" y="223"/>
                      </a:lnTo>
                      <a:lnTo>
                        <a:pt x="314" y="224"/>
                      </a:lnTo>
                      <a:lnTo>
                        <a:pt x="313" y="225"/>
                      </a:lnTo>
                      <a:lnTo>
                        <a:pt x="313" y="225"/>
                      </a:lnTo>
                      <a:lnTo>
                        <a:pt x="312" y="225"/>
                      </a:lnTo>
                      <a:lnTo>
                        <a:pt x="312" y="226"/>
                      </a:lnTo>
                      <a:lnTo>
                        <a:pt x="311" y="227"/>
                      </a:lnTo>
                      <a:lnTo>
                        <a:pt x="310" y="227"/>
                      </a:lnTo>
                      <a:lnTo>
                        <a:pt x="310" y="228"/>
                      </a:lnTo>
                      <a:lnTo>
                        <a:pt x="309" y="228"/>
                      </a:lnTo>
                      <a:lnTo>
                        <a:pt x="309" y="228"/>
                      </a:lnTo>
                      <a:lnTo>
                        <a:pt x="309" y="229"/>
                      </a:lnTo>
                      <a:lnTo>
                        <a:pt x="309" y="229"/>
                      </a:lnTo>
                      <a:lnTo>
                        <a:pt x="308" y="229"/>
                      </a:lnTo>
                      <a:lnTo>
                        <a:pt x="308" y="229"/>
                      </a:lnTo>
                      <a:lnTo>
                        <a:pt x="308" y="230"/>
                      </a:lnTo>
                      <a:lnTo>
                        <a:pt x="308" y="230"/>
                      </a:lnTo>
                      <a:lnTo>
                        <a:pt x="307" y="230"/>
                      </a:lnTo>
                      <a:lnTo>
                        <a:pt x="307" y="230"/>
                      </a:lnTo>
                      <a:lnTo>
                        <a:pt x="306" y="231"/>
                      </a:lnTo>
                      <a:lnTo>
                        <a:pt x="306" y="231"/>
                      </a:lnTo>
                      <a:lnTo>
                        <a:pt x="305" y="232"/>
                      </a:lnTo>
                      <a:lnTo>
                        <a:pt x="305" y="232"/>
                      </a:lnTo>
                      <a:lnTo>
                        <a:pt x="304" y="232"/>
                      </a:lnTo>
                      <a:lnTo>
                        <a:pt x="303" y="233"/>
                      </a:lnTo>
                      <a:lnTo>
                        <a:pt x="302" y="233"/>
                      </a:lnTo>
                      <a:lnTo>
                        <a:pt x="302" y="233"/>
                      </a:lnTo>
                      <a:lnTo>
                        <a:pt x="301" y="233"/>
                      </a:lnTo>
                      <a:lnTo>
                        <a:pt x="300" y="234"/>
                      </a:lnTo>
                      <a:lnTo>
                        <a:pt x="300" y="234"/>
                      </a:lnTo>
                      <a:lnTo>
                        <a:pt x="299" y="234"/>
                      </a:lnTo>
                      <a:lnTo>
                        <a:pt x="298" y="235"/>
                      </a:lnTo>
                      <a:lnTo>
                        <a:pt x="298" y="235"/>
                      </a:lnTo>
                      <a:lnTo>
                        <a:pt x="297" y="235"/>
                      </a:lnTo>
                      <a:lnTo>
                        <a:pt x="296" y="235"/>
                      </a:lnTo>
                      <a:lnTo>
                        <a:pt x="295" y="236"/>
                      </a:lnTo>
                      <a:lnTo>
                        <a:pt x="295" y="236"/>
                      </a:lnTo>
                      <a:lnTo>
                        <a:pt x="294" y="236"/>
                      </a:lnTo>
                      <a:lnTo>
                        <a:pt x="293" y="236"/>
                      </a:lnTo>
                      <a:lnTo>
                        <a:pt x="292" y="237"/>
                      </a:lnTo>
                      <a:lnTo>
                        <a:pt x="292" y="237"/>
                      </a:lnTo>
                      <a:lnTo>
                        <a:pt x="291" y="237"/>
                      </a:lnTo>
                      <a:lnTo>
                        <a:pt x="290" y="238"/>
                      </a:lnTo>
                      <a:lnTo>
                        <a:pt x="289" y="238"/>
                      </a:lnTo>
                      <a:lnTo>
                        <a:pt x="289" y="238"/>
                      </a:lnTo>
                      <a:lnTo>
                        <a:pt x="288" y="238"/>
                      </a:lnTo>
                      <a:lnTo>
                        <a:pt x="287" y="238"/>
                      </a:lnTo>
                      <a:lnTo>
                        <a:pt x="287" y="238"/>
                      </a:lnTo>
                      <a:lnTo>
                        <a:pt x="286" y="239"/>
                      </a:lnTo>
                      <a:lnTo>
                        <a:pt x="285" y="239"/>
                      </a:lnTo>
                      <a:lnTo>
                        <a:pt x="284" y="239"/>
                      </a:lnTo>
                      <a:lnTo>
                        <a:pt x="283" y="240"/>
                      </a:lnTo>
                      <a:lnTo>
                        <a:pt x="283" y="240"/>
                      </a:lnTo>
                      <a:lnTo>
                        <a:pt x="282" y="241"/>
                      </a:lnTo>
                      <a:lnTo>
                        <a:pt x="282" y="241"/>
                      </a:lnTo>
                      <a:lnTo>
                        <a:pt x="281" y="242"/>
                      </a:lnTo>
                      <a:lnTo>
                        <a:pt x="281" y="243"/>
                      </a:lnTo>
                      <a:lnTo>
                        <a:pt x="280" y="243"/>
                      </a:lnTo>
                      <a:lnTo>
                        <a:pt x="279" y="244"/>
                      </a:lnTo>
                      <a:lnTo>
                        <a:pt x="278" y="245"/>
                      </a:lnTo>
                      <a:lnTo>
                        <a:pt x="278" y="246"/>
                      </a:lnTo>
                      <a:lnTo>
                        <a:pt x="278" y="247"/>
                      </a:lnTo>
                      <a:lnTo>
                        <a:pt x="277" y="247"/>
                      </a:lnTo>
                      <a:lnTo>
                        <a:pt x="277" y="248"/>
                      </a:lnTo>
                      <a:lnTo>
                        <a:pt x="276" y="249"/>
                      </a:lnTo>
                      <a:lnTo>
                        <a:pt x="275" y="249"/>
                      </a:lnTo>
                      <a:lnTo>
                        <a:pt x="275" y="250"/>
                      </a:lnTo>
                      <a:lnTo>
                        <a:pt x="274" y="250"/>
                      </a:lnTo>
                      <a:lnTo>
                        <a:pt x="274" y="251"/>
                      </a:lnTo>
                      <a:lnTo>
                        <a:pt x="274" y="251"/>
                      </a:lnTo>
                      <a:lnTo>
                        <a:pt x="273" y="252"/>
                      </a:lnTo>
                      <a:lnTo>
                        <a:pt x="273" y="252"/>
                      </a:lnTo>
                      <a:lnTo>
                        <a:pt x="272" y="253"/>
                      </a:lnTo>
                      <a:lnTo>
                        <a:pt x="272" y="253"/>
                      </a:lnTo>
                      <a:lnTo>
                        <a:pt x="271" y="254"/>
                      </a:lnTo>
                      <a:lnTo>
                        <a:pt x="271" y="254"/>
                      </a:lnTo>
                      <a:lnTo>
                        <a:pt x="270" y="255"/>
                      </a:lnTo>
                      <a:lnTo>
                        <a:pt x="270" y="255"/>
                      </a:lnTo>
                      <a:lnTo>
                        <a:pt x="269" y="256"/>
                      </a:lnTo>
                      <a:lnTo>
                        <a:pt x="269" y="257"/>
                      </a:lnTo>
                      <a:lnTo>
                        <a:pt x="268" y="257"/>
                      </a:lnTo>
                      <a:lnTo>
                        <a:pt x="268" y="258"/>
                      </a:lnTo>
                      <a:lnTo>
                        <a:pt x="267" y="258"/>
                      </a:lnTo>
                      <a:lnTo>
                        <a:pt x="267" y="259"/>
                      </a:lnTo>
                      <a:lnTo>
                        <a:pt x="266" y="260"/>
                      </a:lnTo>
                      <a:lnTo>
                        <a:pt x="266" y="260"/>
                      </a:lnTo>
                      <a:lnTo>
                        <a:pt x="265" y="261"/>
                      </a:lnTo>
                      <a:lnTo>
                        <a:pt x="265" y="262"/>
                      </a:lnTo>
                      <a:lnTo>
                        <a:pt x="264" y="262"/>
                      </a:lnTo>
                      <a:lnTo>
                        <a:pt x="264" y="263"/>
                      </a:lnTo>
                      <a:lnTo>
                        <a:pt x="263" y="264"/>
                      </a:lnTo>
                      <a:lnTo>
                        <a:pt x="263" y="264"/>
                      </a:lnTo>
                      <a:lnTo>
                        <a:pt x="262" y="265"/>
                      </a:lnTo>
                      <a:lnTo>
                        <a:pt x="261" y="265"/>
                      </a:lnTo>
                      <a:lnTo>
                        <a:pt x="261" y="266"/>
                      </a:lnTo>
                      <a:lnTo>
                        <a:pt x="260" y="267"/>
                      </a:lnTo>
                      <a:lnTo>
                        <a:pt x="259" y="267"/>
                      </a:lnTo>
                      <a:lnTo>
                        <a:pt x="259" y="268"/>
                      </a:lnTo>
                      <a:lnTo>
                        <a:pt x="258" y="268"/>
                      </a:lnTo>
                      <a:lnTo>
                        <a:pt x="258" y="269"/>
                      </a:lnTo>
                      <a:lnTo>
                        <a:pt x="258" y="269"/>
                      </a:lnTo>
                      <a:lnTo>
                        <a:pt x="258" y="269"/>
                      </a:lnTo>
                      <a:lnTo>
                        <a:pt x="258" y="269"/>
                      </a:lnTo>
                      <a:lnTo>
                        <a:pt x="258" y="269"/>
                      </a:lnTo>
                      <a:lnTo>
                        <a:pt x="258" y="269"/>
                      </a:lnTo>
                      <a:lnTo>
                        <a:pt x="258" y="269"/>
                      </a:lnTo>
                      <a:lnTo>
                        <a:pt x="258" y="269"/>
                      </a:lnTo>
                      <a:lnTo>
                        <a:pt x="257" y="269"/>
                      </a:lnTo>
                      <a:lnTo>
                        <a:pt x="257" y="269"/>
                      </a:lnTo>
                      <a:lnTo>
                        <a:pt x="257" y="269"/>
                      </a:lnTo>
                      <a:lnTo>
                        <a:pt x="257" y="269"/>
                      </a:lnTo>
                      <a:lnTo>
                        <a:pt x="257" y="269"/>
                      </a:lnTo>
                      <a:lnTo>
                        <a:pt x="257" y="269"/>
                      </a:lnTo>
                      <a:lnTo>
                        <a:pt x="257" y="269"/>
                      </a:lnTo>
                      <a:lnTo>
                        <a:pt x="257" y="269"/>
                      </a:lnTo>
                      <a:lnTo>
                        <a:pt x="256" y="270"/>
                      </a:lnTo>
                      <a:lnTo>
                        <a:pt x="256" y="270"/>
                      </a:lnTo>
                      <a:lnTo>
                        <a:pt x="256" y="271"/>
                      </a:lnTo>
                      <a:lnTo>
                        <a:pt x="256" y="271"/>
                      </a:lnTo>
                      <a:lnTo>
                        <a:pt x="255" y="271"/>
                      </a:lnTo>
                      <a:lnTo>
                        <a:pt x="255" y="272"/>
                      </a:lnTo>
                      <a:lnTo>
                        <a:pt x="255" y="272"/>
                      </a:lnTo>
                      <a:lnTo>
                        <a:pt x="255" y="272"/>
                      </a:lnTo>
                      <a:lnTo>
                        <a:pt x="254" y="272"/>
                      </a:lnTo>
                      <a:lnTo>
                        <a:pt x="254" y="273"/>
                      </a:lnTo>
                      <a:lnTo>
                        <a:pt x="254" y="273"/>
                      </a:lnTo>
                      <a:lnTo>
                        <a:pt x="253" y="273"/>
                      </a:lnTo>
                      <a:lnTo>
                        <a:pt x="253" y="274"/>
                      </a:lnTo>
                      <a:lnTo>
                        <a:pt x="252" y="274"/>
                      </a:lnTo>
                      <a:lnTo>
                        <a:pt x="252" y="275"/>
                      </a:lnTo>
                      <a:lnTo>
                        <a:pt x="252" y="275"/>
                      </a:lnTo>
                      <a:lnTo>
                        <a:pt x="251" y="275"/>
                      </a:lnTo>
                      <a:lnTo>
                        <a:pt x="251" y="276"/>
                      </a:lnTo>
                      <a:lnTo>
                        <a:pt x="251" y="276"/>
                      </a:lnTo>
                      <a:lnTo>
                        <a:pt x="251" y="276"/>
                      </a:lnTo>
                      <a:lnTo>
                        <a:pt x="251" y="276"/>
                      </a:lnTo>
                      <a:lnTo>
                        <a:pt x="251" y="277"/>
                      </a:lnTo>
                      <a:lnTo>
                        <a:pt x="251" y="277"/>
                      </a:lnTo>
                      <a:lnTo>
                        <a:pt x="251" y="277"/>
                      </a:lnTo>
                      <a:lnTo>
                        <a:pt x="251" y="277"/>
                      </a:lnTo>
                      <a:lnTo>
                        <a:pt x="251" y="277"/>
                      </a:lnTo>
                      <a:lnTo>
                        <a:pt x="250" y="278"/>
                      </a:lnTo>
                      <a:lnTo>
                        <a:pt x="250" y="278"/>
                      </a:lnTo>
                      <a:lnTo>
                        <a:pt x="249" y="279"/>
                      </a:lnTo>
                      <a:lnTo>
                        <a:pt x="249" y="279"/>
                      </a:lnTo>
                      <a:lnTo>
                        <a:pt x="248" y="280"/>
                      </a:lnTo>
                      <a:lnTo>
                        <a:pt x="248" y="281"/>
                      </a:lnTo>
                      <a:lnTo>
                        <a:pt x="247" y="281"/>
                      </a:lnTo>
                      <a:lnTo>
                        <a:pt x="247" y="282"/>
                      </a:lnTo>
                      <a:lnTo>
                        <a:pt x="246" y="282"/>
                      </a:lnTo>
                      <a:lnTo>
                        <a:pt x="246" y="283"/>
                      </a:lnTo>
                      <a:lnTo>
                        <a:pt x="246" y="283"/>
                      </a:lnTo>
                      <a:lnTo>
                        <a:pt x="246" y="283"/>
                      </a:lnTo>
                      <a:lnTo>
                        <a:pt x="246" y="283"/>
                      </a:lnTo>
                      <a:lnTo>
                        <a:pt x="246" y="283"/>
                      </a:lnTo>
                      <a:lnTo>
                        <a:pt x="245" y="283"/>
                      </a:lnTo>
                      <a:lnTo>
                        <a:pt x="245" y="283"/>
                      </a:lnTo>
                      <a:lnTo>
                        <a:pt x="245" y="283"/>
                      </a:lnTo>
                      <a:lnTo>
                        <a:pt x="245" y="284"/>
                      </a:lnTo>
                      <a:lnTo>
                        <a:pt x="245" y="284"/>
                      </a:lnTo>
                      <a:lnTo>
                        <a:pt x="245" y="284"/>
                      </a:lnTo>
                      <a:lnTo>
                        <a:pt x="245" y="284"/>
                      </a:lnTo>
                      <a:lnTo>
                        <a:pt x="244" y="284"/>
                      </a:lnTo>
                      <a:lnTo>
                        <a:pt x="244" y="284"/>
                      </a:lnTo>
                      <a:lnTo>
                        <a:pt x="244" y="285"/>
                      </a:lnTo>
                      <a:lnTo>
                        <a:pt x="244" y="285"/>
                      </a:lnTo>
                      <a:lnTo>
                        <a:pt x="243" y="285"/>
                      </a:lnTo>
                      <a:lnTo>
                        <a:pt x="243" y="285"/>
                      </a:lnTo>
                      <a:lnTo>
                        <a:pt x="243" y="285"/>
                      </a:lnTo>
                      <a:lnTo>
                        <a:pt x="243" y="286"/>
                      </a:lnTo>
                      <a:lnTo>
                        <a:pt x="243" y="286"/>
                      </a:lnTo>
                      <a:lnTo>
                        <a:pt x="243" y="286"/>
                      </a:lnTo>
                      <a:lnTo>
                        <a:pt x="243" y="286"/>
                      </a:lnTo>
                      <a:lnTo>
                        <a:pt x="243" y="286"/>
                      </a:lnTo>
                      <a:lnTo>
                        <a:pt x="243" y="286"/>
                      </a:lnTo>
                      <a:lnTo>
                        <a:pt x="242" y="286"/>
                      </a:lnTo>
                      <a:lnTo>
                        <a:pt x="242" y="286"/>
                      </a:lnTo>
                      <a:lnTo>
                        <a:pt x="242" y="287"/>
                      </a:lnTo>
                      <a:lnTo>
                        <a:pt x="242" y="287"/>
                      </a:lnTo>
                      <a:lnTo>
                        <a:pt x="241" y="288"/>
                      </a:lnTo>
                      <a:lnTo>
                        <a:pt x="241" y="289"/>
                      </a:lnTo>
                      <a:lnTo>
                        <a:pt x="241" y="289"/>
                      </a:lnTo>
                      <a:lnTo>
                        <a:pt x="240" y="289"/>
                      </a:lnTo>
                      <a:lnTo>
                        <a:pt x="240" y="290"/>
                      </a:lnTo>
                      <a:lnTo>
                        <a:pt x="240" y="290"/>
                      </a:lnTo>
                      <a:lnTo>
                        <a:pt x="239" y="290"/>
                      </a:lnTo>
                      <a:lnTo>
                        <a:pt x="239" y="291"/>
                      </a:lnTo>
                      <a:lnTo>
                        <a:pt x="239" y="291"/>
                      </a:lnTo>
                      <a:lnTo>
                        <a:pt x="238" y="292"/>
                      </a:lnTo>
                      <a:lnTo>
                        <a:pt x="238" y="292"/>
                      </a:lnTo>
                      <a:lnTo>
                        <a:pt x="238" y="293"/>
                      </a:lnTo>
                      <a:lnTo>
                        <a:pt x="237" y="293"/>
                      </a:lnTo>
                      <a:lnTo>
                        <a:pt x="237" y="294"/>
                      </a:lnTo>
                      <a:lnTo>
                        <a:pt x="237" y="294"/>
                      </a:lnTo>
                      <a:lnTo>
                        <a:pt x="236" y="294"/>
                      </a:lnTo>
                      <a:lnTo>
                        <a:pt x="236" y="295"/>
                      </a:lnTo>
                      <a:lnTo>
                        <a:pt x="236" y="295"/>
                      </a:lnTo>
                      <a:lnTo>
                        <a:pt x="236" y="295"/>
                      </a:lnTo>
                      <a:lnTo>
                        <a:pt x="236" y="295"/>
                      </a:lnTo>
                      <a:lnTo>
                        <a:pt x="236" y="295"/>
                      </a:lnTo>
                      <a:lnTo>
                        <a:pt x="236" y="295"/>
                      </a:lnTo>
                      <a:lnTo>
                        <a:pt x="236" y="296"/>
                      </a:lnTo>
                      <a:lnTo>
                        <a:pt x="235" y="296"/>
                      </a:lnTo>
                      <a:lnTo>
                        <a:pt x="235" y="296"/>
                      </a:lnTo>
                      <a:lnTo>
                        <a:pt x="235" y="296"/>
                      </a:lnTo>
                      <a:lnTo>
                        <a:pt x="235" y="296"/>
                      </a:lnTo>
                      <a:lnTo>
                        <a:pt x="235" y="297"/>
                      </a:lnTo>
                      <a:lnTo>
                        <a:pt x="235" y="297"/>
                      </a:lnTo>
                      <a:lnTo>
                        <a:pt x="234" y="297"/>
                      </a:lnTo>
                      <a:lnTo>
                        <a:pt x="234" y="297"/>
                      </a:lnTo>
                      <a:lnTo>
                        <a:pt x="234" y="297"/>
                      </a:lnTo>
                      <a:lnTo>
                        <a:pt x="234" y="298"/>
                      </a:lnTo>
                      <a:lnTo>
                        <a:pt x="234" y="298"/>
                      </a:lnTo>
                      <a:lnTo>
                        <a:pt x="234" y="298"/>
                      </a:lnTo>
                      <a:lnTo>
                        <a:pt x="233" y="299"/>
                      </a:lnTo>
                      <a:lnTo>
                        <a:pt x="233" y="299"/>
                      </a:lnTo>
                      <a:lnTo>
                        <a:pt x="233" y="299"/>
                      </a:lnTo>
                      <a:lnTo>
                        <a:pt x="232" y="300"/>
                      </a:lnTo>
                      <a:lnTo>
                        <a:pt x="232" y="300"/>
                      </a:lnTo>
                      <a:lnTo>
                        <a:pt x="232" y="301"/>
                      </a:lnTo>
                      <a:lnTo>
                        <a:pt x="231" y="301"/>
                      </a:lnTo>
                      <a:lnTo>
                        <a:pt x="231" y="302"/>
                      </a:lnTo>
                      <a:lnTo>
                        <a:pt x="231" y="302"/>
                      </a:lnTo>
                      <a:lnTo>
                        <a:pt x="231" y="302"/>
                      </a:lnTo>
                      <a:lnTo>
                        <a:pt x="231" y="302"/>
                      </a:lnTo>
                      <a:lnTo>
                        <a:pt x="231" y="302"/>
                      </a:lnTo>
                      <a:lnTo>
                        <a:pt x="230" y="303"/>
                      </a:lnTo>
                      <a:lnTo>
                        <a:pt x="230" y="303"/>
                      </a:lnTo>
                      <a:lnTo>
                        <a:pt x="230" y="303"/>
                      </a:lnTo>
                      <a:lnTo>
                        <a:pt x="230" y="303"/>
                      </a:lnTo>
                      <a:lnTo>
                        <a:pt x="230" y="304"/>
                      </a:lnTo>
                      <a:lnTo>
                        <a:pt x="230" y="304"/>
                      </a:lnTo>
                      <a:lnTo>
                        <a:pt x="230" y="305"/>
                      </a:lnTo>
                      <a:lnTo>
                        <a:pt x="229" y="305"/>
                      </a:lnTo>
                      <a:lnTo>
                        <a:pt x="229" y="306"/>
                      </a:lnTo>
                      <a:lnTo>
                        <a:pt x="228" y="306"/>
                      </a:lnTo>
                      <a:lnTo>
                        <a:pt x="228" y="306"/>
                      </a:lnTo>
                      <a:lnTo>
                        <a:pt x="228" y="307"/>
                      </a:lnTo>
                      <a:lnTo>
                        <a:pt x="227" y="307"/>
                      </a:lnTo>
                      <a:lnTo>
                        <a:pt x="227" y="307"/>
                      </a:lnTo>
                      <a:lnTo>
                        <a:pt x="227" y="308"/>
                      </a:lnTo>
                      <a:lnTo>
                        <a:pt x="227" y="308"/>
                      </a:lnTo>
                      <a:lnTo>
                        <a:pt x="227" y="308"/>
                      </a:lnTo>
                      <a:lnTo>
                        <a:pt x="227" y="308"/>
                      </a:lnTo>
                      <a:lnTo>
                        <a:pt x="226" y="308"/>
                      </a:lnTo>
                      <a:lnTo>
                        <a:pt x="226" y="308"/>
                      </a:lnTo>
                      <a:lnTo>
                        <a:pt x="226" y="308"/>
                      </a:lnTo>
                      <a:lnTo>
                        <a:pt x="226" y="309"/>
                      </a:lnTo>
                      <a:lnTo>
                        <a:pt x="226" y="309"/>
                      </a:lnTo>
                      <a:lnTo>
                        <a:pt x="226" y="309"/>
                      </a:lnTo>
                      <a:lnTo>
                        <a:pt x="226" y="310"/>
                      </a:lnTo>
                      <a:lnTo>
                        <a:pt x="225" y="310"/>
                      </a:lnTo>
                      <a:lnTo>
                        <a:pt x="225" y="310"/>
                      </a:lnTo>
                      <a:lnTo>
                        <a:pt x="225" y="311"/>
                      </a:lnTo>
                      <a:lnTo>
                        <a:pt x="225" y="311"/>
                      </a:lnTo>
                      <a:lnTo>
                        <a:pt x="225" y="311"/>
                      </a:lnTo>
                      <a:lnTo>
                        <a:pt x="224" y="311"/>
                      </a:lnTo>
                      <a:lnTo>
                        <a:pt x="224" y="312"/>
                      </a:lnTo>
                      <a:lnTo>
                        <a:pt x="224" y="312"/>
                      </a:lnTo>
                      <a:lnTo>
                        <a:pt x="224" y="312"/>
                      </a:lnTo>
                      <a:lnTo>
                        <a:pt x="224" y="312"/>
                      </a:lnTo>
                      <a:lnTo>
                        <a:pt x="224" y="312"/>
                      </a:lnTo>
                      <a:lnTo>
                        <a:pt x="224" y="312"/>
                      </a:lnTo>
                      <a:lnTo>
                        <a:pt x="224" y="313"/>
                      </a:lnTo>
                      <a:lnTo>
                        <a:pt x="224" y="313"/>
                      </a:lnTo>
                      <a:lnTo>
                        <a:pt x="224" y="313"/>
                      </a:lnTo>
                      <a:lnTo>
                        <a:pt x="224" y="313"/>
                      </a:lnTo>
                      <a:lnTo>
                        <a:pt x="224" y="313"/>
                      </a:lnTo>
                      <a:lnTo>
                        <a:pt x="224" y="313"/>
                      </a:lnTo>
                      <a:lnTo>
                        <a:pt x="224" y="313"/>
                      </a:lnTo>
                      <a:lnTo>
                        <a:pt x="224" y="313"/>
                      </a:lnTo>
                      <a:lnTo>
                        <a:pt x="224" y="314"/>
                      </a:lnTo>
                      <a:lnTo>
                        <a:pt x="223" y="314"/>
                      </a:lnTo>
                      <a:lnTo>
                        <a:pt x="223" y="314"/>
                      </a:lnTo>
                      <a:lnTo>
                        <a:pt x="223" y="314"/>
                      </a:lnTo>
                      <a:lnTo>
                        <a:pt x="223" y="315"/>
                      </a:lnTo>
                      <a:lnTo>
                        <a:pt x="222" y="315"/>
                      </a:lnTo>
                      <a:lnTo>
                        <a:pt x="222" y="315"/>
                      </a:lnTo>
                      <a:lnTo>
                        <a:pt x="222" y="316"/>
                      </a:lnTo>
                      <a:lnTo>
                        <a:pt x="222" y="316"/>
                      </a:lnTo>
                      <a:lnTo>
                        <a:pt x="221" y="317"/>
                      </a:lnTo>
                      <a:lnTo>
                        <a:pt x="221" y="317"/>
                      </a:lnTo>
                      <a:lnTo>
                        <a:pt x="221" y="318"/>
                      </a:lnTo>
                      <a:lnTo>
                        <a:pt x="221" y="318"/>
                      </a:lnTo>
                      <a:lnTo>
                        <a:pt x="221" y="318"/>
                      </a:lnTo>
                      <a:lnTo>
                        <a:pt x="220" y="318"/>
                      </a:lnTo>
                      <a:lnTo>
                        <a:pt x="220" y="319"/>
                      </a:lnTo>
                      <a:lnTo>
                        <a:pt x="220" y="319"/>
                      </a:lnTo>
                      <a:lnTo>
                        <a:pt x="220" y="320"/>
                      </a:lnTo>
                      <a:lnTo>
                        <a:pt x="220" y="320"/>
                      </a:lnTo>
                      <a:lnTo>
                        <a:pt x="220" y="320"/>
                      </a:lnTo>
                      <a:lnTo>
                        <a:pt x="219" y="321"/>
                      </a:lnTo>
                      <a:lnTo>
                        <a:pt x="219" y="321"/>
                      </a:lnTo>
                      <a:lnTo>
                        <a:pt x="219" y="321"/>
                      </a:lnTo>
                      <a:lnTo>
                        <a:pt x="219" y="322"/>
                      </a:lnTo>
                      <a:lnTo>
                        <a:pt x="219" y="322"/>
                      </a:lnTo>
                      <a:lnTo>
                        <a:pt x="219" y="323"/>
                      </a:lnTo>
                      <a:lnTo>
                        <a:pt x="218" y="323"/>
                      </a:lnTo>
                      <a:lnTo>
                        <a:pt x="218" y="323"/>
                      </a:lnTo>
                      <a:lnTo>
                        <a:pt x="218" y="323"/>
                      </a:lnTo>
                      <a:lnTo>
                        <a:pt x="218" y="324"/>
                      </a:lnTo>
                      <a:lnTo>
                        <a:pt x="218" y="324"/>
                      </a:lnTo>
                      <a:lnTo>
                        <a:pt x="217" y="325"/>
                      </a:lnTo>
                      <a:lnTo>
                        <a:pt x="217" y="325"/>
                      </a:lnTo>
                      <a:lnTo>
                        <a:pt x="217" y="326"/>
                      </a:lnTo>
                      <a:lnTo>
                        <a:pt x="216" y="327"/>
                      </a:lnTo>
                      <a:lnTo>
                        <a:pt x="216" y="327"/>
                      </a:lnTo>
                      <a:lnTo>
                        <a:pt x="216" y="328"/>
                      </a:lnTo>
                      <a:lnTo>
                        <a:pt x="215" y="328"/>
                      </a:lnTo>
                      <a:lnTo>
                        <a:pt x="215" y="329"/>
                      </a:lnTo>
                      <a:lnTo>
                        <a:pt x="215" y="330"/>
                      </a:lnTo>
                      <a:lnTo>
                        <a:pt x="214" y="330"/>
                      </a:lnTo>
                      <a:lnTo>
                        <a:pt x="214" y="331"/>
                      </a:lnTo>
                      <a:lnTo>
                        <a:pt x="214" y="332"/>
                      </a:lnTo>
                      <a:lnTo>
                        <a:pt x="213" y="332"/>
                      </a:lnTo>
                      <a:lnTo>
                        <a:pt x="213" y="333"/>
                      </a:lnTo>
                      <a:lnTo>
                        <a:pt x="213" y="334"/>
                      </a:lnTo>
                      <a:lnTo>
                        <a:pt x="212" y="335"/>
                      </a:lnTo>
                      <a:lnTo>
                        <a:pt x="212" y="336"/>
                      </a:lnTo>
                      <a:lnTo>
                        <a:pt x="212" y="337"/>
                      </a:lnTo>
                      <a:lnTo>
                        <a:pt x="212" y="338"/>
                      </a:lnTo>
                      <a:lnTo>
                        <a:pt x="212" y="339"/>
                      </a:lnTo>
                      <a:lnTo>
                        <a:pt x="212" y="339"/>
                      </a:lnTo>
                      <a:lnTo>
                        <a:pt x="212" y="340"/>
                      </a:lnTo>
                      <a:lnTo>
                        <a:pt x="213" y="341"/>
                      </a:lnTo>
                      <a:lnTo>
                        <a:pt x="213" y="342"/>
                      </a:lnTo>
                      <a:lnTo>
                        <a:pt x="214" y="342"/>
                      </a:lnTo>
                      <a:lnTo>
                        <a:pt x="214" y="342"/>
                      </a:lnTo>
                      <a:lnTo>
                        <a:pt x="214" y="342"/>
                      </a:lnTo>
                      <a:lnTo>
                        <a:pt x="214" y="343"/>
                      </a:lnTo>
                      <a:lnTo>
                        <a:pt x="214" y="344"/>
                      </a:lnTo>
                      <a:lnTo>
                        <a:pt x="213" y="344"/>
                      </a:lnTo>
                      <a:lnTo>
                        <a:pt x="213" y="345"/>
                      </a:lnTo>
                      <a:lnTo>
                        <a:pt x="212" y="346"/>
                      </a:lnTo>
                      <a:lnTo>
                        <a:pt x="212" y="346"/>
                      </a:lnTo>
                      <a:lnTo>
                        <a:pt x="211" y="347"/>
                      </a:lnTo>
                      <a:lnTo>
                        <a:pt x="211" y="348"/>
                      </a:lnTo>
                      <a:lnTo>
                        <a:pt x="210" y="348"/>
                      </a:lnTo>
                      <a:lnTo>
                        <a:pt x="210" y="349"/>
                      </a:lnTo>
                      <a:lnTo>
                        <a:pt x="209" y="350"/>
                      </a:lnTo>
                      <a:lnTo>
                        <a:pt x="209" y="350"/>
                      </a:lnTo>
                      <a:lnTo>
                        <a:pt x="208" y="351"/>
                      </a:lnTo>
                      <a:lnTo>
                        <a:pt x="207" y="352"/>
                      </a:lnTo>
                      <a:lnTo>
                        <a:pt x="207" y="352"/>
                      </a:lnTo>
                      <a:lnTo>
                        <a:pt x="206" y="353"/>
                      </a:lnTo>
                      <a:lnTo>
                        <a:pt x="206" y="354"/>
                      </a:lnTo>
                      <a:lnTo>
                        <a:pt x="204" y="356"/>
                      </a:lnTo>
                      <a:lnTo>
                        <a:pt x="203" y="356"/>
                      </a:lnTo>
                      <a:lnTo>
                        <a:pt x="202" y="357"/>
                      </a:lnTo>
                      <a:lnTo>
                        <a:pt x="202" y="358"/>
                      </a:lnTo>
                      <a:lnTo>
                        <a:pt x="201" y="358"/>
                      </a:lnTo>
                      <a:lnTo>
                        <a:pt x="201" y="359"/>
                      </a:lnTo>
                      <a:lnTo>
                        <a:pt x="200" y="359"/>
                      </a:lnTo>
                      <a:lnTo>
                        <a:pt x="200" y="360"/>
                      </a:lnTo>
                      <a:lnTo>
                        <a:pt x="199" y="360"/>
                      </a:lnTo>
                      <a:lnTo>
                        <a:pt x="199" y="361"/>
                      </a:lnTo>
                      <a:lnTo>
                        <a:pt x="198" y="361"/>
                      </a:lnTo>
                      <a:lnTo>
                        <a:pt x="198" y="362"/>
                      </a:lnTo>
                      <a:lnTo>
                        <a:pt x="197" y="363"/>
                      </a:lnTo>
                      <a:lnTo>
                        <a:pt x="197" y="363"/>
                      </a:lnTo>
                      <a:lnTo>
                        <a:pt x="197" y="364"/>
                      </a:lnTo>
                      <a:lnTo>
                        <a:pt x="196" y="365"/>
                      </a:lnTo>
                      <a:lnTo>
                        <a:pt x="196" y="365"/>
                      </a:lnTo>
                      <a:lnTo>
                        <a:pt x="196" y="366"/>
                      </a:lnTo>
                      <a:lnTo>
                        <a:pt x="195" y="367"/>
                      </a:lnTo>
                      <a:lnTo>
                        <a:pt x="195" y="368"/>
                      </a:lnTo>
                      <a:lnTo>
                        <a:pt x="195" y="368"/>
                      </a:lnTo>
                      <a:lnTo>
                        <a:pt x="194" y="369"/>
                      </a:lnTo>
                      <a:lnTo>
                        <a:pt x="194" y="370"/>
                      </a:lnTo>
                      <a:lnTo>
                        <a:pt x="194" y="371"/>
                      </a:lnTo>
                      <a:lnTo>
                        <a:pt x="193" y="371"/>
                      </a:lnTo>
                      <a:lnTo>
                        <a:pt x="193" y="372"/>
                      </a:lnTo>
                      <a:lnTo>
                        <a:pt x="193" y="372"/>
                      </a:lnTo>
                      <a:lnTo>
                        <a:pt x="193" y="372"/>
                      </a:lnTo>
                      <a:lnTo>
                        <a:pt x="193" y="372"/>
                      </a:lnTo>
                      <a:lnTo>
                        <a:pt x="193" y="372"/>
                      </a:lnTo>
                      <a:lnTo>
                        <a:pt x="193" y="373"/>
                      </a:lnTo>
                      <a:lnTo>
                        <a:pt x="193" y="373"/>
                      </a:lnTo>
                      <a:lnTo>
                        <a:pt x="192" y="373"/>
                      </a:lnTo>
                      <a:lnTo>
                        <a:pt x="192" y="373"/>
                      </a:lnTo>
                      <a:lnTo>
                        <a:pt x="192" y="374"/>
                      </a:lnTo>
                      <a:lnTo>
                        <a:pt x="192" y="374"/>
                      </a:lnTo>
                      <a:lnTo>
                        <a:pt x="192" y="375"/>
                      </a:lnTo>
                      <a:lnTo>
                        <a:pt x="191" y="375"/>
                      </a:lnTo>
                      <a:lnTo>
                        <a:pt x="191" y="376"/>
                      </a:lnTo>
                      <a:lnTo>
                        <a:pt x="191" y="376"/>
                      </a:lnTo>
                      <a:lnTo>
                        <a:pt x="190" y="377"/>
                      </a:lnTo>
                      <a:lnTo>
                        <a:pt x="190" y="377"/>
                      </a:lnTo>
                      <a:lnTo>
                        <a:pt x="190" y="378"/>
                      </a:lnTo>
                      <a:lnTo>
                        <a:pt x="190" y="378"/>
                      </a:lnTo>
                      <a:lnTo>
                        <a:pt x="190" y="378"/>
                      </a:lnTo>
                      <a:lnTo>
                        <a:pt x="189" y="379"/>
                      </a:lnTo>
                      <a:lnTo>
                        <a:pt x="189" y="379"/>
                      </a:lnTo>
                      <a:lnTo>
                        <a:pt x="189" y="379"/>
                      </a:lnTo>
                      <a:lnTo>
                        <a:pt x="189" y="379"/>
                      </a:lnTo>
                      <a:lnTo>
                        <a:pt x="189" y="380"/>
                      </a:lnTo>
                      <a:lnTo>
                        <a:pt x="189" y="380"/>
                      </a:lnTo>
                      <a:lnTo>
                        <a:pt x="189" y="380"/>
                      </a:lnTo>
                      <a:lnTo>
                        <a:pt x="189" y="381"/>
                      </a:lnTo>
                      <a:lnTo>
                        <a:pt x="189" y="381"/>
                      </a:lnTo>
                      <a:lnTo>
                        <a:pt x="188" y="381"/>
                      </a:lnTo>
                      <a:lnTo>
                        <a:pt x="189" y="382"/>
                      </a:lnTo>
                      <a:lnTo>
                        <a:pt x="188" y="382"/>
                      </a:lnTo>
                      <a:lnTo>
                        <a:pt x="188" y="382"/>
                      </a:lnTo>
                      <a:lnTo>
                        <a:pt x="188" y="382"/>
                      </a:lnTo>
                      <a:lnTo>
                        <a:pt x="188" y="383"/>
                      </a:lnTo>
                      <a:lnTo>
                        <a:pt x="188" y="383"/>
                      </a:lnTo>
                      <a:lnTo>
                        <a:pt x="188" y="383"/>
                      </a:lnTo>
                      <a:lnTo>
                        <a:pt x="188" y="383"/>
                      </a:lnTo>
                      <a:lnTo>
                        <a:pt x="188" y="383"/>
                      </a:lnTo>
                      <a:lnTo>
                        <a:pt x="188" y="383"/>
                      </a:lnTo>
                      <a:lnTo>
                        <a:pt x="188" y="383"/>
                      </a:lnTo>
                      <a:lnTo>
                        <a:pt x="188" y="384"/>
                      </a:lnTo>
                      <a:lnTo>
                        <a:pt x="188" y="384"/>
                      </a:lnTo>
                      <a:lnTo>
                        <a:pt x="187" y="384"/>
                      </a:lnTo>
                      <a:lnTo>
                        <a:pt x="187" y="384"/>
                      </a:lnTo>
                      <a:lnTo>
                        <a:pt x="187" y="384"/>
                      </a:lnTo>
                      <a:lnTo>
                        <a:pt x="187" y="384"/>
                      </a:lnTo>
                      <a:lnTo>
                        <a:pt x="187" y="384"/>
                      </a:lnTo>
                      <a:lnTo>
                        <a:pt x="187" y="385"/>
                      </a:lnTo>
                      <a:lnTo>
                        <a:pt x="187" y="385"/>
                      </a:lnTo>
                      <a:lnTo>
                        <a:pt x="187" y="385"/>
                      </a:lnTo>
                      <a:lnTo>
                        <a:pt x="187" y="385"/>
                      </a:lnTo>
                      <a:lnTo>
                        <a:pt x="187" y="385"/>
                      </a:lnTo>
                      <a:lnTo>
                        <a:pt x="187" y="385"/>
                      </a:lnTo>
                      <a:lnTo>
                        <a:pt x="187" y="386"/>
                      </a:lnTo>
                      <a:lnTo>
                        <a:pt x="186" y="386"/>
                      </a:lnTo>
                      <a:lnTo>
                        <a:pt x="186" y="386"/>
                      </a:lnTo>
                      <a:lnTo>
                        <a:pt x="186" y="386"/>
                      </a:lnTo>
                      <a:lnTo>
                        <a:pt x="186" y="387"/>
                      </a:lnTo>
                      <a:lnTo>
                        <a:pt x="185" y="387"/>
                      </a:lnTo>
                      <a:lnTo>
                        <a:pt x="185" y="387"/>
                      </a:lnTo>
                      <a:lnTo>
                        <a:pt x="185" y="387"/>
                      </a:lnTo>
                      <a:lnTo>
                        <a:pt x="185" y="388"/>
                      </a:lnTo>
                      <a:lnTo>
                        <a:pt x="185" y="388"/>
                      </a:lnTo>
                      <a:lnTo>
                        <a:pt x="185" y="389"/>
                      </a:lnTo>
                      <a:lnTo>
                        <a:pt x="185" y="389"/>
                      </a:lnTo>
                      <a:lnTo>
                        <a:pt x="185" y="390"/>
                      </a:lnTo>
                      <a:lnTo>
                        <a:pt x="184" y="390"/>
                      </a:lnTo>
                      <a:lnTo>
                        <a:pt x="184" y="390"/>
                      </a:lnTo>
                      <a:lnTo>
                        <a:pt x="184" y="391"/>
                      </a:lnTo>
                      <a:lnTo>
                        <a:pt x="183" y="391"/>
                      </a:lnTo>
                      <a:lnTo>
                        <a:pt x="183" y="392"/>
                      </a:lnTo>
                      <a:lnTo>
                        <a:pt x="183" y="393"/>
                      </a:lnTo>
                      <a:lnTo>
                        <a:pt x="183" y="393"/>
                      </a:lnTo>
                      <a:lnTo>
                        <a:pt x="183" y="394"/>
                      </a:lnTo>
                      <a:lnTo>
                        <a:pt x="182" y="394"/>
                      </a:lnTo>
                      <a:lnTo>
                        <a:pt x="182" y="395"/>
                      </a:lnTo>
                      <a:lnTo>
                        <a:pt x="182" y="395"/>
                      </a:lnTo>
                      <a:lnTo>
                        <a:pt x="182" y="396"/>
                      </a:lnTo>
                      <a:lnTo>
                        <a:pt x="181" y="396"/>
                      </a:lnTo>
                      <a:lnTo>
                        <a:pt x="181" y="396"/>
                      </a:lnTo>
                      <a:lnTo>
                        <a:pt x="181" y="397"/>
                      </a:lnTo>
                      <a:lnTo>
                        <a:pt x="181" y="397"/>
                      </a:lnTo>
                      <a:lnTo>
                        <a:pt x="181" y="397"/>
                      </a:lnTo>
                      <a:lnTo>
                        <a:pt x="181" y="398"/>
                      </a:lnTo>
                      <a:lnTo>
                        <a:pt x="180" y="398"/>
                      </a:lnTo>
                      <a:lnTo>
                        <a:pt x="180" y="398"/>
                      </a:lnTo>
                      <a:lnTo>
                        <a:pt x="180" y="398"/>
                      </a:lnTo>
                      <a:lnTo>
                        <a:pt x="180" y="398"/>
                      </a:lnTo>
                      <a:lnTo>
                        <a:pt x="179" y="399"/>
                      </a:lnTo>
                      <a:lnTo>
                        <a:pt x="179" y="399"/>
                      </a:lnTo>
                      <a:lnTo>
                        <a:pt x="179" y="399"/>
                      </a:lnTo>
                      <a:lnTo>
                        <a:pt x="179" y="400"/>
                      </a:lnTo>
                      <a:lnTo>
                        <a:pt x="179" y="400"/>
                      </a:lnTo>
                      <a:lnTo>
                        <a:pt x="179" y="400"/>
                      </a:lnTo>
                      <a:lnTo>
                        <a:pt x="179" y="401"/>
                      </a:lnTo>
                      <a:lnTo>
                        <a:pt x="178" y="401"/>
                      </a:lnTo>
                      <a:lnTo>
                        <a:pt x="178" y="401"/>
                      </a:lnTo>
                      <a:lnTo>
                        <a:pt x="178" y="402"/>
                      </a:lnTo>
                      <a:lnTo>
                        <a:pt x="178" y="402"/>
                      </a:lnTo>
                      <a:lnTo>
                        <a:pt x="178" y="402"/>
                      </a:lnTo>
                      <a:lnTo>
                        <a:pt x="177" y="402"/>
                      </a:lnTo>
                      <a:lnTo>
                        <a:pt x="177" y="403"/>
                      </a:lnTo>
                      <a:lnTo>
                        <a:pt x="177" y="403"/>
                      </a:lnTo>
                      <a:lnTo>
                        <a:pt x="177" y="403"/>
                      </a:lnTo>
                      <a:lnTo>
                        <a:pt x="177" y="404"/>
                      </a:lnTo>
                      <a:lnTo>
                        <a:pt x="177" y="404"/>
                      </a:lnTo>
                      <a:lnTo>
                        <a:pt x="176" y="404"/>
                      </a:lnTo>
                      <a:lnTo>
                        <a:pt x="176" y="404"/>
                      </a:lnTo>
                      <a:lnTo>
                        <a:pt x="176" y="405"/>
                      </a:lnTo>
                      <a:lnTo>
                        <a:pt x="176" y="405"/>
                      </a:lnTo>
                      <a:lnTo>
                        <a:pt x="176" y="405"/>
                      </a:lnTo>
                      <a:lnTo>
                        <a:pt x="176" y="405"/>
                      </a:lnTo>
                      <a:lnTo>
                        <a:pt x="176" y="406"/>
                      </a:lnTo>
                      <a:lnTo>
                        <a:pt x="176" y="406"/>
                      </a:lnTo>
                      <a:lnTo>
                        <a:pt x="176" y="406"/>
                      </a:lnTo>
                      <a:lnTo>
                        <a:pt x="175" y="407"/>
                      </a:lnTo>
                      <a:lnTo>
                        <a:pt x="175" y="407"/>
                      </a:lnTo>
                      <a:lnTo>
                        <a:pt x="175" y="407"/>
                      </a:lnTo>
                      <a:lnTo>
                        <a:pt x="175" y="408"/>
                      </a:lnTo>
                      <a:lnTo>
                        <a:pt x="174" y="408"/>
                      </a:lnTo>
                      <a:lnTo>
                        <a:pt x="174" y="409"/>
                      </a:lnTo>
                      <a:lnTo>
                        <a:pt x="174" y="409"/>
                      </a:lnTo>
                      <a:lnTo>
                        <a:pt x="174" y="409"/>
                      </a:lnTo>
                      <a:lnTo>
                        <a:pt x="174" y="409"/>
                      </a:lnTo>
                      <a:lnTo>
                        <a:pt x="174" y="409"/>
                      </a:lnTo>
                      <a:lnTo>
                        <a:pt x="174" y="410"/>
                      </a:lnTo>
                      <a:lnTo>
                        <a:pt x="174" y="410"/>
                      </a:lnTo>
                      <a:lnTo>
                        <a:pt x="174" y="410"/>
                      </a:lnTo>
                      <a:lnTo>
                        <a:pt x="174" y="410"/>
                      </a:lnTo>
                      <a:lnTo>
                        <a:pt x="174" y="410"/>
                      </a:lnTo>
                      <a:lnTo>
                        <a:pt x="173" y="410"/>
                      </a:lnTo>
                      <a:lnTo>
                        <a:pt x="173" y="410"/>
                      </a:lnTo>
                      <a:lnTo>
                        <a:pt x="173" y="411"/>
                      </a:lnTo>
                      <a:lnTo>
                        <a:pt x="173" y="411"/>
                      </a:lnTo>
                      <a:lnTo>
                        <a:pt x="173" y="411"/>
                      </a:lnTo>
                      <a:lnTo>
                        <a:pt x="173" y="411"/>
                      </a:lnTo>
                      <a:lnTo>
                        <a:pt x="173" y="412"/>
                      </a:lnTo>
                      <a:lnTo>
                        <a:pt x="172" y="412"/>
                      </a:lnTo>
                      <a:lnTo>
                        <a:pt x="172" y="412"/>
                      </a:lnTo>
                      <a:lnTo>
                        <a:pt x="172" y="412"/>
                      </a:lnTo>
                      <a:lnTo>
                        <a:pt x="172" y="412"/>
                      </a:lnTo>
                      <a:lnTo>
                        <a:pt x="172" y="413"/>
                      </a:lnTo>
                      <a:lnTo>
                        <a:pt x="172" y="413"/>
                      </a:lnTo>
                      <a:lnTo>
                        <a:pt x="172" y="413"/>
                      </a:lnTo>
                      <a:lnTo>
                        <a:pt x="172" y="414"/>
                      </a:lnTo>
                      <a:lnTo>
                        <a:pt x="172" y="414"/>
                      </a:lnTo>
                      <a:lnTo>
                        <a:pt x="172" y="414"/>
                      </a:lnTo>
                      <a:lnTo>
                        <a:pt x="172" y="414"/>
                      </a:lnTo>
                      <a:lnTo>
                        <a:pt x="171" y="415"/>
                      </a:lnTo>
                      <a:lnTo>
                        <a:pt x="171" y="415"/>
                      </a:lnTo>
                      <a:lnTo>
                        <a:pt x="171" y="416"/>
                      </a:lnTo>
                      <a:lnTo>
                        <a:pt x="170" y="416"/>
                      </a:lnTo>
                      <a:lnTo>
                        <a:pt x="170" y="417"/>
                      </a:lnTo>
                      <a:lnTo>
                        <a:pt x="170" y="417"/>
                      </a:lnTo>
                      <a:lnTo>
                        <a:pt x="170" y="418"/>
                      </a:lnTo>
                      <a:lnTo>
                        <a:pt x="169" y="418"/>
                      </a:lnTo>
                      <a:lnTo>
                        <a:pt x="169" y="419"/>
                      </a:lnTo>
                      <a:lnTo>
                        <a:pt x="169" y="419"/>
                      </a:lnTo>
                      <a:lnTo>
                        <a:pt x="168" y="420"/>
                      </a:lnTo>
                      <a:lnTo>
                        <a:pt x="168" y="420"/>
                      </a:lnTo>
                      <a:lnTo>
                        <a:pt x="168" y="421"/>
                      </a:lnTo>
                      <a:lnTo>
                        <a:pt x="167" y="421"/>
                      </a:lnTo>
                      <a:lnTo>
                        <a:pt x="167" y="422"/>
                      </a:lnTo>
                      <a:lnTo>
                        <a:pt x="167" y="422"/>
                      </a:lnTo>
                      <a:lnTo>
                        <a:pt x="167" y="422"/>
                      </a:lnTo>
                      <a:lnTo>
                        <a:pt x="167" y="423"/>
                      </a:lnTo>
                      <a:lnTo>
                        <a:pt x="166" y="423"/>
                      </a:lnTo>
                      <a:lnTo>
                        <a:pt x="166" y="424"/>
                      </a:lnTo>
                      <a:lnTo>
                        <a:pt x="166" y="424"/>
                      </a:lnTo>
                      <a:lnTo>
                        <a:pt x="166" y="424"/>
                      </a:lnTo>
                      <a:lnTo>
                        <a:pt x="166" y="424"/>
                      </a:lnTo>
                      <a:lnTo>
                        <a:pt x="165" y="425"/>
                      </a:lnTo>
                      <a:lnTo>
                        <a:pt x="165" y="425"/>
                      </a:lnTo>
                      <a:lnTo>
                        <a:pt x="165" y="425"/>
                      </a:lnTo>
                      <a:lnTo>
                        <a:pt x="165" y="425"/>
                      </a:lnTo>
                      <a:lnTo>
                        <a:pt x="165" y="426"/>
                      </a:lnTo>
                      <a:lnTo>
                        <a:pt x="165" y="426"/>
                      </a:lnTo>
                      <a:lnTo>
                        <a:pt x="164" y="426"/>
                      </a:lnTo>
                      <a:lnTo>
                        <a:pt x="164" y="426"/>
                      </a:lnTo>
                      <a:lnTo>
                        <a:pt x="164" y="427"/>
                      </a:lnTo>
                      <a:lnTo>
                        <a:pt x="164" y="427"/>
                      </a:lnTo>
                      <a:lnTo>
                        <a:pt x="164" y="427"/>
                      </a:lnTo>
                      <a:lnTo>
                        <a:pt x="164" y="427"/>
                      </a:lnTo>
                      <a:lnTo>
                        <a:pt x="164" y="428"/>
                      </a:lnTo>
                      <a:lnTo>
                        <a:pt x="164" y="428"/>
                      </a:lnTo>
                      <a:lnTo>
                        <a:pt x="164" y="428"/>
                      </a:lnTo>
                      <a:lnTo>
                        <a:pt x="164" y="428"/>
                      </a:lnTo>
                      <a:lnTo>
                        <a:pt x="163" y="428"/>
                      </a:lnTo>
                      <a:lnTo>
                        <a:pt x="163" y="428"/>
                      </a:lnTo>
                      <a:lnTo>
                        <a:pt x="163" y="429"/>
                      </a:lnTo>
                      <a:lnTo>
                        <a:pt x="163" y="429"/>
                      </a:lnTo>
                      <a:lnTo>
                        <a:pt x="163" y="429"/>
                      </a:lnTo>
                      <a:lnTo>
                        <a:pt x="163" y="429"/>
                      </a:lnTo>
                      <a:lnTo>
                        <a:pt x="163" y="429"/>
                      </a:lnTo>
                      <a:lnTo>
                        <a:pt x="163" y="429"/>
                      </a:lnTo>
                      <a:lnTo>
                        <a:pt x="163" y="429"/>
                      </a:lnTo>
                      <a:lnTo>
                        <a:pt x="163" y="429"/>
                      </a:lnTo>
                      <a:lnTo>
                        <a:pt x="163" y="429"/>
                      </a:lnTo>
                      <a:lnTo>
                        <a:pt x="163" y="430"/>
                      </a:lnTo>
                      <a:lnTo>
                        <a:pt x="163" y="430"/>
                      </a:lnTo>
                      <a:lnTo>
                        <a:pt x="162" y="430"/>
                      </a:lnTo>
                      <a:lnTo>
                        <a:pt x="162" y="430"/>
                      </a:lnTo>
                      <a:lnTo>
                        <a:pt x="162" y="430"/>
                      </a:lnTo>
                      <a:lnTo>
                        <a:pt x="162" y="430"/>
                      </a:lnTo>
                      <a:lnTo>
                        <a:pt x="162" y="431"/>
                      </a:lnTo>
                      <a:lnTo>
                        <a:pt x="162" y="431"/>
                      </a:lnTo>
                      <a:lnTo>
                        <a:pt x="162" y="431"/>
                      </a:lnTo>
                      <a:lnTo>
                        <a:pt x="162" y="431"/>
                      </a:lnTo>
                      <a:lnTo>
                        <a:pt x="161" y="431"/>
                      </a:lnTo>
                      <a:lnTo>
                        <a:pt x="161" y="432"/>
                      </a:lnTo>
                      <a:lnTo>
                        <a:pt x="161" y="432"/>
                      </a:lnTo>
                      <a:lnTo>
                        <a:pt x="161" y="432"/>
                      </a:lnTo>
                      <a:lnTo>
                        <a:pt x="161" y="432"/>
                      </a:lnTo>
                      <a:lnTo>
                        <a:pt x="161" y="432"/>
                      </a:lnTo>
                      <a:lnTo>
                        <a:pt x="161" y="432"/>
                      </a:lnTo>
                      <a:lnTo>
                        <a:pt x="161" y="433"/>
                      </a:lnTo>
                      <a:lnTo>
                        <a:pt x="161" y="433"/>
                      </a:lnTo>
                      <a:lnTo>
                        <a:pt x="161" y="433"/>
                      </a:lnTo>
                      <a:lnTo>
                        <a:pt x="161" y="433"/>
                      </a:lnTo>
                      <a:lnTo>
                        <a:pt x="161" y="433"/>
                      </a:lnTo>
                      <a:lnTo>
                        <a:pt x="160" y="433"/>
                      </a:lnTo>
                      <a:lnTo>
                        <a:pt x="160" y="433"/>
                      </a:lnTo>
                      <a:lnTo>
                        <a:pt x="160" y="433"/>
                      </a:lnTo>
                      <a:lnTo>
                        <a:pt x="160" y="433"/>
                      </a:lnTo>
                      <a:lnTo>
                        <a:pt x="160" y="433"/>
                      </a:lnTo>
                      <a:lnTo>
                        <a:pt x="160" y="434"/>
                      </a:lnTo>
                      <a:lnTo>
                        <a:pt x="160" y="434"/>
                      </a:lnTo>
                      <a:lnTo>
                        <a:pt x="160" y="434"/>
                      </a:lnTo>
                      <a:lnTo>
                        <a:pt x="160" y="434"/>
                      </a:lnTo>
                      <a:lnTo>
                        <a:pt x="160" y="434"/>
                      </a:lnTo>
                      <a:lnTo>
                        <a:pt x="160" y="434"/>
                      </a:lnTo>
                      <a:lnTo>
                        <a:pt x="160" y="434"/>
                      </a:lnTo>
                      <a:lnTo>
                        <a:pt x="160" y="434"/>
                      </a:lnTo>
                      <a:lnTo>
                        <a:pt x="159" y="435"/>
                      </a:lnTo>
                      <a:lnTo>
                        <a:pt x="159" y="435"/>
                      </a:lnTo>
                      <a:lnTo>
                        <a:pt x="159" y="435"/>
                      </a:lnTo>
                      <a:lnTo>
                        <a:pt x="159" y="435"/>
                      </a:lnTo>
                      <a:lnTo>
                        <a:pt x="159" y="436"/>
                      </a:lnTo>
                      <a:lnTo>
                        <a:pt x="159" y="436"/>
                      </a:lnTo>
                      <a:lnTo>
                        <a:pt x="159" y="436"/>
                      </a:lnTo>
                      <a:lnTo>
                        <a:pt x="158" y="436"/>
                      </a:lnTo>
                      <a:lnTo>
                        <a:pt x="158" y="437"/>
                      </a:lnTo>
                      <a:lnTo>
                        <a:pt x="158" y="437"/>
                      </a:lnTo>
                      <a:lnTo>
                        <a:pt x="158" y="437"/>
                      </a:lnTo>
                      <a:lnTo>
                        <a:pt x="157" y="437"/>
                      </a:lnTo>
                      <a:lnTo>
                        <a:pt x="157" y="438"/>
                      </a:lnTo>
                      <a:lnTo>
                        <a:pt x="157" y="438"/>
                      </a:lnTo>
                      <a:lnTo>
                        <a:pt x="157" y="439"/>
                      </a:lnTo>
                      <a:lnTo>
                        <a:pt x="157" y="439"/>
                      </a:lnTo>
                      <a:lnTo>
                        <a:pt x="156" y="439"/>
                      </a:lnTo>
                      <a:lnTo>
                        <a:pt x="156" y="440"/>
                      </a:lnTo>
                      <a:lnTo>
                        <a:pt x="156" y="440"/>
                      </a:lnTo>
                      <a:lnTo>
                        <a:pt x="155" y="440"/>
                      </a:lnTo>
                      <a:lnTo>
                        <a:pt x="155" y="441"/>
                      </a:lnTo>
                      <a:lnTo>
                        <a:pt x="155" y="441"/>
                      </a:lnTo>
                      <a:lnTo>
                        <a:pt x="155" y="441"/>
                      </a:lnTo>
                      <a:lnTo>
                        <a:pt x="155" y="442"/>
                      </a:lnTo>
                      <a:lnTo>
                        <a:pt x="155" y="442"/>
                      </a:lnTo>
                      <a:lnTo>
                        <a:pt x="155" y="442"/>
                      </a:lnTo>
                      <a:lnTo>
                        <a:pt x="155" y="442"/>
                      </a:lnTo>
                      <a:lnTo>
                        <a:pt x="154" y="442"/>
                      </a:lnTo>
                      <a:lnTo>
                        <a:pt x="154" y="443"/>
                      </a:lnTo>
                      <a:lnTo>
                        <a:pt x="154" y="443"/>
                      </a:lnTo>
                      <a:lnTo>
                        <a:pt x="154" y="443"/>
                      </a:lnTo>
                      <a:lnTo>
                        <a:pt x="154" y="444"/>
                      </a:lnTo>
                      <a:lnTo>
                        <a:pt x="154" y="444"/>
                      </a:lnTo>
                      <a:lnTo>
                        <a:pt x="153" y="444"/>
                      </a:lnTo>
                      <a:lnTo>
                        <a:pt x="153" y="445"/>
                      </a:lnTo>
                      <a:lnTo>
                        <a:pt x="153" y="445"/>
                      </a:lnTo>
                      <a:lnTo>
                        <a:pt x="152" y="446"/>
                      </a:lnTo>
                      <a:lnTo>
                        <a:pt x="152" y="446"/>
                      </a:lnTo>
                      <a:lnTo>
                        <a:pt x="152" y="447"/>
                      </a:lnTo>
                      <a:lnTo>
                        <a:pt x="152" y="447"/>
                      </a:lnTo>
                      <a:lnTo>
                        <a:pt x="151" y="447"/>
                      </a:lnTo>
                      <a:lnTo>
                        <a:pt x="151" y="448"/>
                      </a:lnTo>
                      <a:lnTo>
                        <a:pt x="151" y="448"/>
                      </a:lnTo>
                      <a:lnTo>
                        <a:pt x="151" y="449"/>
                      </a:lnTo>
                      <a:lnTo>
                        <a:pt x="150" y="449"/>
                      </a:lnTo>
                      <a:lnTo>
                        <a:pt x="150" y="450"/>
                      </a:lnTo>
                      <a:lnTo>
                        <a:pt x="150" y="450"/>
                      </a:lnTo>
                      <a:lnTo>
                        <a:pt x="150" y="450"/>
                      </a:lnTo>
                      <a:lnTo>
                        <a:pt x="150" y="451"/>
                      </a:lnTo>
                      <a:lnTo>
                        <a:pt x="150" y="451"/>
                      </a:lnTo>
                      <a:lnTo>
                        <a:pt x="150" y="451"/>
                      </a:lnTo>
                      <a:lnTo>
                        <a:pt x="149" y="452"/>
                      </a:lnTo>
                      <a:lnTo>
                        <a:pt x="149" y="452"/>
                      </a:lnTo>
                      <a:lnTo>
                        <a:pt x="149" y="452"/>
                      </a:lnTo>
                      <a:lnTo>
                        <a:pt x="149" y="453"/>
                      </a:lnTo>
                      <a:lnTo>
                        <a:pt x="149" y="453"/>
                      </a:lnTo>
                      <a:lnTo>
                        <a:pt x="148" y="454"/>
                      </a:lnTo>
                      <a:lnTo>
                        <a:pt x="148" y="454"/>
                      </a:lnTo>
                      <a:lnTo>
                        <a:pt x="148" y="454"/>
                      </a:lnTo>
                      <a:lnTo>
                        <a:pt x="148" y="454"/>
                      </a:lnTo>
                      <a:lnTo>
                        <a:pt x="147" y="454"/>
                      </a:lnTo>
                      <a:lnTo>
                        <a:pt x="147" y="455"/>
                      </a:lnTo>
                      <a:lnTo>
                        <a:pt x="147" y="455"/>
                      </a:lnTo>
                      <a:lnTo>
                        <a:pt x="147" y="455"/>
                      </a:lnTo>
                      <a:lnTo>
                        <a:pt x="146" y="456"/>
                      </a:lnTo>
                      <a:lnTo>
                        <a:pt x="146" y="456"/>
                      </a:lnTo>
                      <a:lnTo>
                        <a:pt x="146" y="456"/>
                      </a:lnTo>
                      <a:lnTo>
                        <a:pt x="146" y="456"/>
                      </a:lnTo>
                      <a:lnTo>
                        <a:pt x="145" y="457"/>
                      </a:lnTo>
                      <a:lnTo>
                        <a:pt x="145" y="457"/>
                      </a:lnTo>
                      <a:lnTo>
                        <a:pt x="145" y="458"/>
                      </a:lnTo>
                      <a:lnTo>
                        <a:pt x="144" y="458"/>
                      </a:lnTo>
                      <a:lnTo>
                        <a:pt x="144" y="458"/>
                      </a:lnTo>
                      <a:lnTo>
                        <a:pt x="144" y="459"/>
                      </a:lnTo>
                      <a:lnTo>
                        <a:pt x="144" y="459"/>
                      </a:lnTo>
                      <a:lnTo>
                        <a:pt x="144" y="459"/>
                      </a:lnTo>
                      <a:lnTo>
                        <a:pt x="143" y="460"/>
                      </a:lnTo>
                      <a:lnTo>
                        <a:pt x="143" y="460"/>
                      </a:lnTo>
                      <a:lnTo>
                        <a:pt x="143" y="460"/>
                      </a:lnTo>
                      <a:lnTo>
                        <a:pt x="143" y="461"/>
                      </a:lnTo>
                      <a:lnTo>
                        <a:pt x="143" y="461"/>
                      </a:lnTo>
                      <a:lnTo>
                        <a:pt x="142" y="461"/>
                      </a:lnTo>
                      <a:lnTo>
                        <a:pt x="142" y="462"/>
                      </a:lnTo>
                      <a:lnTo>
                        <a:pt x="142" y="462"/>
                      </a:lnTo>
                      <a:lnTo>
                        <a:pt x="141" y="462"/>
                      </a:lnTo>
                      <a:lnTo>
                        <a:pt x="141" y="463"/>
                      </a:lnTo>
                      <a:lnTo>
                        <a:pt x="141" y="463"/>
                      </a:lnTo>
                      <a:lnTo>
                        <a:pt x="141" y="463"/>
                      </a:lnTo>
                      <a:lnTo>
                        <a:pt x="141" y="463"/>
                      </a:lnTo>
                      <a:lnTo>
                        <a:pt x="140" y="464"/>
                      </a:lnTo>
                      <a:lnTo>
                        <a:pt x="140" y="464"/>
                      </a:lnTo>
                      <a:lnTo>
                        <a:pt x="140" y="464"/>
                      </a:lnTo>
                      <a:lnTo>
                        <a:pt x="140" y="464"/>
                      </a:lnTo>
                      <a:lnTo>
                        <a:pt x="140" y="464"/>
                      </a:lnTo>
                      <a:lnTo>
                        <a:pt x="140" y="464"/>
                      </a:lnTo>
                      <a:lnTo>
                        <a:pt x="140" y="464"/>
                      </a:lnTo>
                      <a:lnTo>
                        <a:pt x="140" y="464"/>
                      </a:lnTo>
                      <a:lnTo>
                        <a:pt x="140" y="464"/>
                      </a:lnTo>
                      <a:lnTo>
                        <a:pt x="140" y="464"/>
                      </a:lnTo>
                      <a:lnTo>
                        <a:pt x="140" y="464"/>
                      </a:lnTo>
                      <a:lnTo>
                        <a:pt x="140" y="464"/>
                      </a:lnTo>
                      <a:lnTo>
                        <a:pt x="140" y="464"/>
                      </a:lnTo>
                      <a:lnTo>
                        <a:pt x="140" y="465"/>
                      </a:lnTo>
                      <a:lnTo>
                        <a:pt x="140" y="465"/>
                      </a:lnTo>
                      <a:lnTo>
                        <a:pt x="140" y="465"/>
                      </a:lnTo>
                      <a:lnTo>
                        <a:pt x="140" y="465"/>
                      </a:lnTo>
                      <a:lnTo>
                        <a:pt x="140" y="465"/>
                      </a:lnTo>
                      <a:lnTo>
                        <a:pt x="140" y="466"/>
                      </a:lnTo>
                      <a:lnTo>
                        <a:pt x="140" y="466"/>
                      </a:lnTo>
                      <a:lnTo>
                        <a:pt x="140" y="466"/>
                      </a:lnTo>
                      <a:lnTo>
                        <a:pt x="139" y="467"/>
                      </a:lnTo>
                      <a:lnTo>
                        <a:pt x="139" y="467"/>
                      </a:lnTo>
                      <a:lnTo>
                        <a:pt x="139" y="467"/>
                      </a:lnTo>
                      <a:lnTo>
                        <a:pt x="139" y="467"/>
                      </a:lnTo>
                      <a:lnTo>
                        <a:pt x="138" y="468"/>
                      </a:lnTo>
                      <a:lnTo>
                        <a:pt x="138" y="469"/>
                      </a:lnTo>
                      <a:lnTo>
                        <a:pt x="137" y="469"/>
                      </a:lnTo>
                      <a:lnTo>
                        <a:pt x="137" y="469"/>
                      </a:lnTo>
                      <a:lnTo>
                        <a:pt x="137" y="470"/>
                      </a:lnTo>
                      <a:lnTo>
                        <a:pt x="137" y="470"/>
                      </a:lnTo>
                      <a:lnTo>
                        <a:pt x="137" y="471"/>
                      </a:lnTo>
                      <a:lnTo>
                        <a:pt x="137" y="471"/>
                      </a:lnTo>
                      <a:lnTo>
                        <a:pt x="136" y="472"/>
                      </a:lnTo>
                      <a:lnTo>
                        <a:pt x="136" y="471"/>
                      </a:lnTo>
                      <a:lnTo>
                        <a:pt x="136" y="472"/>
                      </a:lnTo>
                      <a:lnTo>
                        <a:pt x="136" y="472"/>
                      </a:lnTo>
                      <a:lnTo>
                        <a:pt x="136" y="472"/>
                      </a:lnTo>
                      <a:lnTo>
                        <a:pt x="136" y="472"/>
                      </a:lnTo>
                      <a:lnTo>
                        <a:pt x="136" y="472"/>
                      </a:lnTo>
                      <a:lnTo>
                        <a:pt x="136" y="472"/>
                      </a:lnTo>
                      <a:lnTo>
                        <a:pt x="136" y="472"/>
                      </a:lnTo>
                      <a:lnTo>
                        <a:pt x="136" y="472"/>
                      </a:lnTo>
                      <a:lnTo>
                        <a:pt x="135" y="472"/>
                      </a:lnTo>
                      <a:lnTo>
                        <a:pt x="135" y="473"/>
                      </a:lnTo>
                      <a:lnTo>
                        <a:pt x="135" y="473"/>
                      </a:lnTo>
                      <a:lnTo>
                        <a:pt x="135" y="473"/>
                      </a:lnTo>
                      <a:lnTo>
                        <a:pt x="134" y="474"/>
                      </a:lnTo>
                      <a:lnTo>
                        <a:pt x="134" y="474"/>
                      </a:lnTo>
                      <a:lnTo>
                        <a:pt x="134" y="474"/>
                      </a:lnTo>
                      <a:lnTo>
                        <a:pt x="134" y="474"/>
                      </a:lnTo>
                      <a:lnTo>
                        <a:pt x="133" y="475"/>
                      </a:lnTo>
                      <a:lnTo>
                        <a:pt x="133" y="475"/>
                      </a:lnTo>
                      <a:lnTo>
                        <a:pt x="133" y="475"/>
                      </a:lnTo>
                      <a:lnTo>
                        <a:pt x="133" y="475"/>
                      </a:lnTo>
                      <a:lnTo>
                        <a:pt x="133" y="475"/>
                      </a:lnTo>
                      <a:lnTo>
                        <a:pt x="133" y="475"/>
                      </a:lnTo>
                      <a:lnTo>
                        <a:pt x="133" y="475"/>
                      </a:lnTo>
                      <a:lnTo>
                        <a:pt x="133" y="475"/>
                      </a:lnTo>
                      <a:lnTo>
                        <a:pt x="133" y="476"/>
                      </a:lnTo>
                      <a:lnTo>
                        <a:pt x="133" y="476"/>
                      </a:lnTo>
                      <a:lnTo>
                        <a:pt x="133" y="476"/>
                      </a:lnTo>
                      <a:lnTo>
                        <a:pt x="133" y="477"/>
                      </a:lnTo>
                      <a:lnTo>
                        <a:pt x="133" y="477"/>
                      </a:lnTo>
                      <a:lnTo>
                        <a:pt x="132" y="478"/>
                      </a:lnTo>
                      <a:lnTo>
                        <a:pt x="132" y="478"/>
                      </a:lnTo>
                      <a:lnTo>
                        <a:pt x="131" y="479"/>
                      </a:lnTo>
                      <a:lnTo>
                        <a:pt x="131" y="479"/>
                      </a:lnTo>
                      <a:lnTo>
                        <a:pt x="131" y="479"/>
                      </a:lnTo>
                      <a:lnTo>
                        <a:pt x="130" y="480"/>
                      </a:lnTo>
                      <a:lnTo>
                        <a:pt x="129" y="480"/>
                      </a:lnTo>
                      <a:lnTo>
                        <a:pt x="129" y="481"/>
                      </a:lnTo>
                      <a:lnTo>
                        <a:pt x="129" y="480"/>
                      </a:lnTo>
                      <a:lnTo>
                        <a:pt x="129" y="480"/>
                      </a:lnTo>
                      <a:lnTo>
                        <a:pt x="129" y="479"/>
                      </a:lnTo>
                      <a:lnTo>
                        <a:pt x="129" y="479"/>
                      </a:lnTo>
                      <a:lnTo>
                        <a:pt x="129" y="479"/>
                      </a:lnTo>
                      <a:lnTo>
                        <a:pt x="128" y="479"/>
                      </a:lnTo>
                      <a:lnTo>
                        <a:pt x="128" y="479"/>
                      </a:lnTo>
                      <a:lnTo>
                        <a:pt x="128" y="478"/>
                      </a:lnTo>
                      <a:lnTo>
                        <a:pt x="127" y="478"/>
                      </a:lnTo>
                      <a:lnTo>
                        <a:pt x="127" y="478"/>
                      </a:lnTo>
                      <a:lnTo>
                        <a:pt x="126" y="477"/>
                      </a:lnTo>
                      <a:lnTo>
                        <a:pt x="126" y="476"/>
                      </a:lnTo>
                      <a:lnTo>
                        <a:pt x="127" y="475"/>
                      </a:lnTo>
                      <a:lnTo>
                        <a:pt x="127" y="474"/>
                      </a:lnTo>
                      <a:lnTo>
                        <a:pt x="127" y="474"/>
                      </a:lnTo>
                      <a:lnTo>
                        <a:pt x="126" y="474"/>
                      </a:lnTo>
                      <a:lnTo>
                        <a:pt x="125" y="473"/>
                      </a:lnTo>
                      <a:lnTo>
                        <a:pt x="125" y="473"/>
                      </a:lnTo>
                      <a:lnTo>
                        <a:pt x="124" y="473"/>
                      </a:lnTo>
                      <a:lnTo>
                        <a:pt x="124" y="473"/>
                      </a:lnTo>
                      <a:lnTo>
                        <a:pt x="124" y="472"/>
                      </a:lnTo>
                      <a:lnTo>
                        <a:pt x="124" y="472"/>
                      </a:lnTo>
                      <a:lnTo>
                        <a:pt x="124" y="471"/>
                      </a:lnTo>
                      <a:lnTo>
                        <a:pt x="124" y="471"/>
                      </a:lnTo>
                      <a:lnTo>
                        <a:pt x="124" y="470"/>
                      </a:lnTo>
                      <a:lnTo>
                        <a:pt x="124" y="469"/>
                      </a:lnTo>
                      <a:lnTo>
                        <a:pt x="125" y="469"/>
                      </a:lnTo>
                      <a:lnTo>
                        <a:pt x="125" y="469"/>
                      </a:lnTo>
                      <a:lnTo>
                        <a:pt x="125" y="468"/>
                      </a:lnTo>
                      <a:lnTo>
                        <a:pt x="125" y="468"/>
                      </a:lnTo>
                      <a:lnTo>
                        <a:pt x="125" y="467"/>
                      </a:lnTo>
                      <a:lnTo>
                        <a:pt x="124" y="467"/>
                      </a:lnTo>
                      <a:lnTo>
                        <a:pt x="123" y="466"/>
                      </a:lnTo>
                      <a:lnTo>
                        <a:pt x="124" y="466"/>
                      </a:lnTo>
                      <a:lnTo>
                        <a:pt x="124" y="465"/>
                      </a:lnTo>
                      <a:lnTo>
                        <a:pt x="124" y="464"/>
                      </a:lnTo>
                      <a:lnTo>
                        <a:pt x="124" y="464"/>
                      </a:lnTo>
                      <a:lnTo>
                        <a:pt x="125" y="463"/>
                      </a:lnTo>
                      <a:lnTo>
                        <a:pt x="124" y="462"/>
                      </a:lnTo>
                      <a:lnTo>
                        <a:pt x="124" y="462"/>
                      </a:lnTo>
                      <a:lnTo>
                        <a:pt x="124" y="461"/>
                      </a:lnTo>
                      <a:lnTo>
                        <a:pt x="123" y="460"/>
                      </a:lnTo>
                      <a:lnTo>
                        <a:pt x="122" y="460"/>
                      </a:lnTo>
                      <a:lnTo>
                        <a:pt x="122" y="460"/>
                      </a:lnTo>
                      <a:lnTo>
                        <a:pt x="122" y="460"/>
                      </a:lnTo>
                      <a:lnTo>
                        <a:pt x="122" y="460"/>
                      </a:lnTo>
                      <a:lnTo>
                        <a:pt x="122" y="459"/>
                      </a:lnTo>
                      <a:lnTo>
                        <a:pt x="121" y="459"/>
                      </a:lnTo>
                      <a:lnTo>
                        <a:pt x="121" y="459"/>
                      </a:lnTo>
                      <a:lnTo>
                        <a:pt x="121" y="459"/>
                      </a:lnTo>
                      <a:lnTo>
                        <a:pt x="122" y="459"/>
                      </a:lnTo>
                      <a:lnTo>
                        <a:pt x="122" y="458"/>
                      </a:lnTo>
                      <a:lnTo>
                        <a:pt x="122" y="458"/>
                      </a:lnTo>
                      <a:lnTo>
                        <a:pt x="122" y="458"/>
                      </a:lnTo>
                      <a:lnTo>
                        <a:pt x="122" y="458"/>
                      </a:lnTo>
                      <a:lnTo>
                        <a:pt x="121" y="458"/>
                      </a:lnTo>
                      <a:lnTo>
                        <a:pt x="120" y="457"/>
                      </a:lnTo>
                      <a:lnTo>
                        <a:pt x="120" y="457"/>
                      </a:lnTo>
                      <a:lnTo>
                        <a:pt x="119" y="457"/>
                      </a:lnTo>
                      <a:lnTo>
                        <a:pt x="118" y="457"/>
                      </a:lnTo>
                      <a:lnTo>
                        <a:pt x="117" y="457"/>
                      </a:lnTo>
                      <a:lnTo>
                        <a:pt x="117" y="456"/>
                      </a:lnTo>
                      <a:lnTo>
                        <a:pt x="118" y="456"/>
                      </a:lnTo>
                      <a:lnTo>
                        <a:pt x="118" y="456"/>
                      </a:lnTo>
                      <a:lnTo>
                        <a:pt x="119" y="457"/>
                      </a:lnTo>
                      <a:lnTo>
                        <a:pt x="119" y="456"/>
                      </a:lnTo>
                      <a:lnTo>
                        <a:pt x="119" y="455"/>
                      </a:lnTo>
                      <a:lnTo>
                        <a:pt x="119" y="455"/>
                      </a:lnTo>
                      <a:lnTo>
                        <a:pt x="118" y="455"/>
                      </a:lnTo>
                      <a:lnTo>
                        <a:pt x="117" y="455"/>
                      </a:lnTo>
                      <a:lnTo>
                        <a:pt x="117" y="454"/>
                      </a:lnTo>
                      <a:lnTo>
                        <a:pt x="117" y="454"/>
                      </a:lnTo>
                      <a:lnTo>
                        <a:pt x="116" y="454"/>
                      </a:lnTo>
                      <a:lnTo>
                        <a:pt x="116" y="454"/>
                      </a:lnTo>
                      <a:lnTo>
                        <a:pt x="115" y="453"/>
                      </a:lnTo>
                      <a:lnTo>
                        <a:pt x="114" y="453"/>
                      </a:lnTo>
                      <a:lnTo>
                        <a:pt x="114" y="453"/>
                      </a:lnTo>
                      <a:lnTo>
                        <a:pt x="113" y="454"/>
                      </a:lnTo>
                      <a:lnTo>
                        <a:pt x="113" y="454"/>
                      </a:lnTo>
                      <a:lnTo>
                        <a:pt x="112" y="454"/>
                      </a:lnTo>
                      <a:lnTo>
                        <a:pt x="112" y="454"/>
                      </a:lnTo>
                      <a:lnTo>
                        <a:pt x="112" y="453"/>
                      </a:lnTo>
                      <a:lnTo>
                        <a:pt x="112" y="453"/>
                      </a:lnTo>
                      <a:lnTo>
                        <a:pt x="111" y="453"/>
                      </a:lnTo>
                      <a:lnTo>
                        <a:pt x="111" y="452"/>
                      </a:lnTo>
                      <a:lnTo>
                        <a:pt x="111" y="451"/>
                      </a:lnTo>
                      <a:lnTo>
                        <a:pt x="111" y="451"/>
                      </a:lnTo>
                      <a:lnTo>
                        <a:pt x="110" y="452"/>
                      </a:lnTo>
                      <a:lnTo>
                        <a:pt x="110" y="452"/>
                      </a:lnTo>
                      <a:lnTo>
                        <a:pt x="109" y="452"/>
                      </a:lnTo>
                      <a:lnTo>
                        <a:pt x="108" y="452"/>
                      </a:lnTo>
                      <a:lnTo>
                        <a:pt x="108" y="452"/>
                      </a:lnTo>
                      <a:lnTo>
                        <a:pt x="107" y="452"/>
                      </a:lnTo>
                      <a:lnTo>
                        <a:pt x="106" y="451"/>
                      </a:lnTo>
                      <a:lnTo>
                        <a:pt x="106" y="451"/>
                      </a:lnTo>
                      <a:lnTo>
                        <a:pt x="107" y="451"/>
                      </a:lnTo>
                      <a:lnTo>
                        <a:pt x="107" y="451"/>
                      </a:lnTo>
                      <a:lnTo>
                        <a:pt x="107" y="450"/>
                      </a:lnTo>
                      <a:lnTo>
                        <a:pt x="107" y="449"/>
                      </a:lnTo>
                      <a:lnTo>
                        <a:pt x="108" y="449"/>
                      </a:lnTo>
                      <a:lnTo>
                        <a:pt x="107" y="448"/>
                      </a:lnTo>
                      <a:lnTo>
                        <a:pt x="107" y="449"/>
                      </a:lnTo>
                      <a:lnTo>
                        <a:pt x="106" y="449"/>
                      </a:lnTo>
                      <a:lnTo>
                        <a:pt x="105" y="449"/>
                      </a:lnTo>
                      <a:lnTo>
                        <a:pt x="104" y="449"/>
                      </a:lnTo>
                      <a:lnTo>
                        <a:pt x="104" y="449"/>
                      </a:lnTo>
                      <a:lnTo>
                        <a:pt x="104" y="448"/>
                      </a:lnTo>
                      <a:lnTo>
                        <a:pt x="104" y="447"/>
                      </a:lnTo>
                      <a:lnTo>
                        <a:pt x="105" y="447"/>
                      </a:lnTo>
                      <a:lnTo>
                        <a:pt x="106" y="447"/>
                      </a:lnTo>
                      <a:lnTo>
                        <a:pt x="106" y="446"/>
                      </a:lnTo>
                      <a:lnTo>
                        <a:pt x="105" y="445"/>
                      </a:lnTo>
                      <a:lnTo>
                        <a:pt x="105" y="445"/>
                      </a:lnTo>
                      <a:lnTo>
                        <a:pt x="104" y="444"/>
                      </a:lnTo>
                      <a:lnTo>
                        <a:pt x="104" y="444"/>
                      </a:lnTo>
                      <a:lnTo>
                        <a:pt x="103" y="444"/>
                      </a:lnTo>
                      <a:lnTo>
                        <a:pt x="103" y="445"/>
                      </a:lnTo>
                      <a:lnTo>
                        <a:pt x="103" y="446"/>
                      </a:lnTo>
                      <a:lnTo>
                        <a:pt x="103" y="447"/>
                      </a:lnTo>
                      <a:lnTo>
                        <a:pt x="103" y="447"/>
                      </a:lnTo>
                      <a:lnTo>
                        <a:pt x="102" y="447"/>
                      </a:lnTo>
                      <a:lnTo>
                        <a:pt x="102" y="447"/>
                      </a:lnTo>
                      <a:lnTo>
                        <a:pt x="101" y="448"/>
                      </a:lnTo>
                      <a:lnTo>
                        <a:pt x="101" y="447"/>
                      </a:lnTo>
                      <a:lnTo>
                        <a:pt x="101" y="446"/>
                      </a:lnTo>
                      <a:lnTo>
                        <a:pt x="102" y="445"/>
                      </a:lnTo>
                      <a:lnTo>
                        <a:pt x="102" y="445"/>
                      </a:lnTo>
                      <a:lnTo>
                        <a:pt x="101" y="445"/>
                      </a:lnTo>
                      <a:lnTo>
                        <a:pt x="100" y="445"/>
                      </a:lnTo>
                      <a:lnTo>
                        <a:pt x="100" y="446"/>
                      </a:lnTo>
                      <a:lnTo>
                        <a:pt x="99" y="446"/>
                      </a:lnTo>
                      <a:lnTo>
                        <a:pt x="99" y="445"/>
                      </a:lnTo>
                      <a:lnTo>
                        <a:pt x="99" y="445"/>
                      </a:lnTo>
                      <a:lnTo>
                        <a:pt x="100" y="444"/>
                      </a:lnTo>
                      <a:lnTo>
                        <a:pt x="100" y="443"/>
                      </a:lnTo>
                      <a:lnTo>
                        <a:pt x="99" y="443"/>
                      </a:lnTo>
                      <a:lnTo>
                        <a:pt x="98" y="443"/>
                      </a:lnTo>
                      <a:lnTo>
                        <a:pt x="98" y="443"/>
                      </a:lnTo>
                      <a:lnTo>
                        <a:pt x="97" y="443"/>
                      </a:lnTo>
                      <a:lnTo>
                        <a:pt x="97" y="443"/>
                      </a:lnTo>
                      <a:lnTo>
                        <a:pt x="96" y="443"/>
                      </a:lnTo>
                      <a:lnTo>
                        <a:pt x="95" y="443"/>
                      </a:lnTo>
                      <a:lnTo>
                        <a:pt x="96" y="442"/>
                      </a:lnTo>
                      <a:lnTo>
                        <a:pt x="95" y="441"/>
                      </a:lnTo>
                      <a:lnTo>
                        <a:pt x="95" y="441"/>
                      </a:lnTo>
                      <a:lnTo>
                        <a:pt x="95" y="441"/>
                      </a:lnTo>
                      <a:lnTo>
                        <a:pt x="95" y="441"/>
                      </a:lnTo>
                      <a:lnTo>
                        <a:pt x="94" y="441"/>
                      </a:lnTo>
                      <a:lnTo>
                        <a:pt x="93" y="441"/>
                      </a:lnTo>
                      <a:lnTo>
                        <a:pt x="94" y="440"/>
                      </a:lnTo>
                      <a:lnTo>
                        <a:pt x="93" y="440"/>
                      </a:lnTo>
                      <a:lnTo>
                        <a:pt x="93" y="439"/>
                      </a:lnTo>
                      <a:lnTo>
                        <a:pt x="93" y="439"/>
                      </a:lnTo>
                      <a:lnTo>
                        <a:pt x="92" y="439"/>
                      </a:lnTo>
                      <a:lnTo>
                        <a:pt x="92" y="440"/>
                      </a:lnTo>
                      <a:lnTo>
                        <a:pt x="91" y="440"/>
                      </a:lnTo>
                      <a:lnTo>
                        <a:pt x="91" y="439"/>
                      </a:lnTo>
                      <a:lnTo>
                        <a:pt x="91" y="438"/>
                      </a:lnTo>
                      <a:lnTo>
                        <a:pt x="92" y="437"/>
                      </a:lnTo>
                      <a:lnTo>
                        <a:pt x="92" y="437"/>
                      </a:lnTo>
                      <a:lnTo>
                        <a:pt x="91" y="436"/>
                      </a:lnTo>
                      <a:lnTo>
                        <a:pt x="91" y="437"/>
                      </a:lnTo>
                      <a:lnTo>
                        <a:pt x="91" y="437"/>
                      </a:lnTo>
                      <a:lnTo>
                        <a:pt x="90" y="437"/>
                      </a:lnTo>
                      <a:lnTo>
                        <a:pt x="89" y="436"/>
                      </a:lnTo>
                      <a:lnTo>
                        <a:pt x="89" y="436"/>
                      </a:lnTo>
                      <a:lnTo>
                        <a:pt x="88" y="436"/>
                      </a:lnTo>
                      <a:lnTo>
                        <a:pt x="89" y="437"/>
                      </a:lnTo>
                      <a:lnTo>
                        <a:pt x="89" y="437"/>
                      </a:lnTo>
                      <a:lnTo>
                        <a:pt x="88" y="437"/>
                      </a:lnTo>
                      <a:lnTo>
                        <a:pt x="88" y="438"/>
                      </a:lnTo>
                      <a:lnTo>
                        <a:pt x="88" y="438"/>
                      </a:lnTo>
                      <a:lnTo>
                        <a:pt x="87" y="439"/>
                      </a:lnTo>
                      <a:lnTo>
                        <a:pt x="87" y="439"/>
                      </a:lnTo>
                      <a:lnTo>
                        <a:pt x="86" y="438"/>
                      </a:lnTo>
                      <a:lnTo>
                        <a:pt x="86" y="437"/>
                      </a:lnTo>
                      <a:lnTo>
                        <a:pt x="86" y="438"/>
                      </a:lnTo>
                      <a:lnTo>
                        <a:pt x="85" y="439"/>
                      </a:lnTo>
                      <a:lnTo>
                        <a:pt x="85" y="439"/>
                      </a:lnTo>
                      <a:lnTo>
                        <a:pt x="85" y="439"/>
                      </a:lnTo>
                      <a:lnTo>
                        <a:pt x="84" y="438"/>
                      </a:lnTo>
                      <a:lnTo>
                        <a:pt x="84" y="438"/>
                      </a:lnTo>
                      <a:lnTo>
                        <a:pt x="84" y="437"/>
                      </a:lnTo>
                      <a:lnTo>
                        <a:pt x="83" y="437"/>
                      </a:lnTo>
                      <a:lnTo>
                        <a:pt x="82" y="437"/>
                      </a:lnTo>
                      <a:lnTo>
                        <a:pt x="82" y="437"/>
                      </a:lnTo>
                      <a:lnTo>
                        <a:pt x="81" y="437"/>
                      </a:lnTo>
                      <a:lnTo>
                        <a:pt x="81" y="436"/>
                      </a:lnTo>
                      <a:lnTo>
                        <a:pt x="80" y="435"/>
                      </a:lnTo>
                      <a:lnTo>
                        <a:pt x="80" y="435"/>
                      </a:lnTo>
                      <a:lnTo>
                        <a:pt x="79" y="435"/>
                      </a:lnTo>
                      <a:lnTo>
                        <a:pt x="79" y="434"/>
                      </a:lnTo>
                      <a:lnTo>
                        <a:pt x="80" y="434"/>
                      </a:lnTo>
                      <a:lnTo>
                        <a:pt x="80" y="434"/>
                      </a:lnTo>
                      <a:lnTo>
                        <a:pt x="79" y="434"/>
                      </a:lnTo>
                      <a:lnTo>
                        <a:pt x="79" y="434"/>
                      </a:lnTo>
                      <a:lnTo>
                        <a:pt x="79" y="434"/>
                      </a:lnTo>
                      <a:lnTo>
                        <a:pt x="79" y="433"/>
                      </a:lnTo>
                      <a:lnTo>
                        <a:pt x="79" y="433"/>
                      </a:lnTo>
                      <a:lnTo>
                        <a:pt x="79" y="433"/>
                      </a:lnTo>
                      <a:lnTo>
                        <a:pt x="78" y="433"/>
                      </a:lnTo>
                      <a:lnTo>
                        <a:pt x="77" y="434"/>
                      </a:lnTo>
                      <a:lnTo>
                        <a:pt x="77" y="434"/>
                      </a:lnTo>
                      <a:lnTo>
                        <a:pt x="76" y="435"/>
                      </a:lnTo>
                      <a:lnTo>
                        <a:pt x="75" y="435"/>
                      </a:lnTo>
                      <a:lnTo>
                        <a:pt x="75" y="435"/>
                      </a:lnTo>
                      <a:lnTo>
                        <a:pt x="74" y="435"/>
                      </a:lnTo>
                      <a:lnTo>
                        <a:pt x="73" y="435"/>
                      </a:lnTo>
                      <a:lnTo>
                        <a:pt x="73" y="435"/>
                      </a:lnTo>
                      <a:lnTo>
                        <a:pt x="72" y="435"/>
                      </a:lnTo>
                      <a:lnTo>
                        <a:pt x="71" y="435"/>
                      </a:lnTo>
                      <a:lnTo>
                        <a:pt x="71" y="435"/>
                      </a:lnTo>
                      <a:lnTo>
                        <a:pt x="71" y="434"/>
                      </a:lnTo>
                      <a:lnTo>
                        <a:pt x="70" y="433"/>
                      </a:lnTo>
                      <a:lnTo>
                        <a:pt x="70" y="432"/>
                      </a:lnTo>
                      <a:lnTo>
                        <a:pt x="69" y="432"/>
                      </a:lnTo>
                      <a:lnTo>
                        <a:pt x="69" y="431"/>
                      </a:lnTo>
                      <a:lnTo>
                        <a:pt x="68" y="432"/>
                      </a:lnTo>
                      <a:lnTo>
                        <a:pt x="68" y="431"/>
                      </a:lnTo>
                      <a:lnTo>
                        <a:pt x="66" y="431"/>
                      </a:lnTo>
                      <a:lnTo>
                        <a:pt x="65" y="430"/>
                      </a:lnTo>
                      <a:lnTo>
                        <a:pt x="65" y="430"/>
                      </a:lnTo>
                      <a:lnTo>
                        <a:pt x="64" y="430"/>
                      </a:lnTo>
                      <a:lnTo>
                        <a:pt x="64" y="429"/>
                      </a:lnTo>
                      <a:lnTo>
                        <a:pt x="63" y="428"/>
                      </a:lnTo>
                      <a:lnTo>
                        <a:pt x="62" y="427"/>
                      </a:lnTo>
                      <a:lnTo>
                        <a:pt x="61" y="427"/>
                      </a:lnTo>
                      <a:lnTo>
                        <a:pt x="61" y="427"/>
                      </a:lnTo>
                      <a:lnTo>
                        <a:pt x="60" y="427"/>
                      </a:lnTo>
                      <a:lnTo>
                        <a:pt x="59" y="428"/>
                      </a:lnTo>
                      <a:lnTo>
                        <a:pt x="59" y="428"/>
                      </a:lnTo>
                      <a:lnTo>
                        <a:pt x="59" y="428"/>
                      </a:lnTo>
                      <a:lnTo>
                        <a:pt x="58" y="428"/>
                      </a:lnTo>
                      <a:lnTo>
                        <a:pt x="57" y="429"/>
                      </a:lnTo>
                      <a:lnTo>
                        <a:pt x="57" y="429"/>
                      </a:lnTo>
                      <a:lnTo>
                        <a:pt x="56" y="430"/>
                      </a:lnTo>
                      <a:lnTo>
                        <a:pt x="55" y="430"/>
                      </a:lnTo>
                      <a:lnTo>
                        <a:pt x="54" y="430"/>
                      </a:lnTo>
                      <a:lnTo>
                        <a:pt x="54" y="430"/>
                      </a:lnTo>
                      <a:lnTo>
                        <a:pt x="53" y="430"/>
                      </a:lnTo>
                      <a:lnTo>
                        <a:pt x="52" y="430"/>
                      </a:lnTo>
                      <a:lnTo>
                        <a:pt x="51" y="430"/>
                      </a:lnTo>
                      <a:lnTo>
                        <a:pt x="51" y="430"/>
                      </a:lnTo>
                      <a:lnTo>
                        <a:pt x="50" y="431"/>
                      </a:lnTo>
                      <a:lnTo>
                        <a:pt x="49" y="431"/>
                      </a:lnTo>
                      <a:lnTo>
                        <a:pt x="48" y="431"/>
                      </a:lnTo>
                      <a:lnTo>
                        <a:pt x="47" y="432"/>
                      </a:lnTo>
                      <a:lnTo>
                        <a:pt x="47" y="433"/>
                      </a:lnTo>
                      <a:lnTo>
                        <a:pt x="46" y="433"/>
                      </a:lnTo>
                      <a:lnTo>
                        <a:pt x="46" y="433"/>
                      </a:lnTo>
                      <a:lnTo>
                        <a:pt x="44" y="430"/>
                      </a:lnTo>
                      <a:lnTo>
                        <a:pt x="43" y="430"/>
                      </a:lnTo>
                      <a:lnTo>
                        <a:pt x="43" y="430"/>
                      </a:lnTo>
                      <a:lnTo>
                        <a:pt x="42" y="429"/>
                      </a:lnTo>
                      <a:lnTo>
                        <a:pt x="42" y="429"/>
                      </a:lnTo>
                      <a:lnTo>
                        <a:pt x="40" y="429"/>
                      </a:lnTo>
                      <a:lnTo>
                        <a:pt x="39" y="429"/>
                      </a:lnTo>
                      <a:lnTo>
                        <a:pt x="38" y="428"/>
                      </a:lnTo>
                      <a:lnTo>
                        <a:pt x="38" y="427"/>
                      </a:lnTo>
                      <a:lnTo>
                        <a:pt x="35" y="427"/>
                      </a:lnTo>
                      <a:lnTo>
                        <a:pt x="34" y="427"/>
                      </a:lnTo>
                      <a:lnTo>
                        <a:pt x="34" y="427"/>
                      </a:lnTo>
                      <a:lnTo>
                        <a:pt x="34" y="427"/>
                      </a:lnTo>
                      <a:lnTo>
                        <a:pt x="33" y="427"/>
                      </a:lnTo>
                      <a:lnTo>
                        <a:pt x="32" y="427"/>
                      </a:lnTo>
                      <a:lnTo>
                        <a:pt x="32" y="428"/>
                      </a:lnTo>
                      <a:lnTo>
                        <a:pt x="32" y="428"/>
                      </a:lnTo>
                      <a:lnTo>
                        <a:pt x="31" y="429"/>
                      </a:lnTo>
                      <a:lnTo>
                        <a:pt x="31" y="429"/>
                      </a:lnTo>
                      <a:lnTo>
                        <a:pt x="30" y="429"/>
                      </a:lnTo>
                      <a:lnTo>
                        <a:pt x="30" y="429"/>
                      </a:lnTo>
                      <a:lnTo>
                        <a:pt x="30" y="428"/>
                      </a:lnTo>
                      <a:lnTo>
                        <a:pt x="31" y="427"/>
                      </a:lnTo>
                      <a:lnTo>
                        <a:pt x="30" y="427"/>
                      </a:lnTo>
                      <a:lnTo>
                        <a:pt x="29" y="428"/>
                      </a:lnTo>
                      <a:lnTo>
                        <a:pt x="29" y="427"/>
                      </a:lnTo>
                      <a:lnTo>
                        <a:pt x="29" y="426"/>
                      </a:lnTo>
                      <a:lnTo>
                        <a:pt x="26" y="426"/>
                      </a:lnTo>
                      <a:lnTo>
                        <a:pt x="26" y="425"/>
                      </a:lnTo>
                      <a:lnTo>
                        <a:pt x="26" y="425"/>
                      </a:lnTo>
                      <a:lnTo>
                        <a:pt x="26" y="424"/>
                      </a:lnTo>
                      <a:lnTo>
                        <a:pt x="25" y="424"/>
                      </a:lnTo>
                      <a:lnTo>
                        <a:pt x="24" y="423"/>
                      </a:lnTo>
                      <a:lnTo>
                        <a:pt x="24" y="423"/>
                      </a:lnTo>
                      <a:lnTo>
                        <a:pt x="24" y="422"/>
                      </a:lnTo>
                      <a:lnTo>
                        <a:pt x="25" y="422"/>
                      </a:lnTo>
                      <a:lnTo>
                        <a:pt x="26" y="421"/>
                      </a:lnTo>
                      <a:lnTo>
                        <a:pt x="27" y="421"/>
                      </a:lnTo>
                      <a:lnTo>
                        <a:pt x="27" y="421"/>
                      </a:lnTo>
                      <a:lnTo>
                        <a:pt x="28" y="421"/>
                      </a:lnTo>
                      <a:lnTo>
                        <a:pt x="29" y="420"/>
                      </a:lnTo>
                      <a:lnTo>
                        <a:pt x="29" y="420"/>
                      </a:lnTo>
                      <a:lnTo>
                        <a:pt x="29" y="419"/>
                      </a:lnTo>
                      <a:lnTo>
                        <a:pt x="29" y="418"/>
                      </a:lnTo>
                      <a:lnTo>
                        <a:pt x="29" y="418"/>
                      </a:lnTo>
                      <a:lnTo>
                        <a:pt x="28" y="419"/>
                      </a:lnTo>
                      <a:lnTo>
                        <a:pt x="28" y="419"/>
                      </a:lnTo>
                      <a:lnTo>
                        <a:pt x="28" y="419"/>
                      </a:lnTo>
                      <a:lnTo>
                        <a:pt x="27" y="420"/>
                      </a:lnTo>
                      <a:lnTo>
                        <a:pt x="27" y="419"/>
                      </a:lnTo>
                      <a:lnTo>
                        <a:pt x="27" y="419"/>
                      </a:lnTo>
                      <a:lnTo>
                        <a:pt x="27" y="418"/>
                      </a:lnTo>
                      <a:lnTo>
                        <a:pt x="26" y="417"/>
                      </a:lnTo>
                      <a:lnTo>
                        <a:pt x="26" y="417"/>
                      </a:lnTo>
                      <a:lnTo>
                        <a:pt x="27" y="416"/>
                      </a:lnTo>
                      <a:lnTo>
                        <a:pt x="27" y="416"/>
                      </a:lnTo>
                      <a:lnTo>
                        <a:pt x="27" y="415"/>
                      </a:lnTo>
                      <a:lnTo>
                        <a:pt x="28" y="415"/>
                      </a:lnTo>
                      <a:lnTo>
                        <a:pt x="30" y="415"/>
                      </a:lnTo>
                      <a:lnTo>
                        <a:pt x="30" y="415"/>
                      </a:lnTo>
                      <a:lnTo>
                        <a:pt x="31" y="412"/>
                      </a:lnTo>
                      <a:lnTo>
                        <a:pt x="31" y="411"/>
                      </a:lnTo>
                      <a:lnTo>
                        <a:pt x="32" y="410"/>
                      </a:lnTo>
                      <a:lnTo>
                        <a:pt x="32" y="409"/>
                      </a:lnTo>
                      <a:lnTo>
                        <a:pt x="32" y="407"/>
                      </a:lnTo>
                      <a:lnTo>
                        <a:pt x="32" y="406"/>
                      </a:lnTo>
                      <a:lnTo>
                        <a:pt x="32" y="406"/>
                      </a:lnTo>
                      <a:lnTo>
                        <a:pt x="33" y="405"/>
                      </a:lnTo>
                      <a:lnTo>
                        <a:pt x="34" y="405"/>
                      </a:lnTo>
                      <a:lnTo>
                        <a:pt x="34" y="405"/>
                      </a:lnTo>
                      <a:lnTo>
                        <a:pt x="34" y="405"/>
                      </a:lnTo>
                      <a:lnTo>
                        <a:pt x="34" y="404"/>
                      </a:lnTo>
                      <a:lnTo>
                        <a:pt x="35" y="403"/>
                      </a:lnTo>
                      <a:lnTo>
                        <a:pt x="36" y="403"/>
                      </a:lnTo>
                      <a:lnTo>
                        <a:pt x="37" y="402"/>
                      </a:lnTo>
                      <a:lnTo>
                        <a:pt x="38" y="402"/>
                      </a:lnTo>
                      <a:lnTo>
                        <a:pt x="39" y="402"/>
                      </a:lnTo>
                      <a:lnTo>
                        <a:pt x="39" y="402"/>
                      </a:lnTo>
                      <a:lnTo>
                        <a:pt x="40" y="401"/>
                      </a:lnTo>
                      <a:lnTo>
                        <a:pt x="39" y="399"/>
                      </a:lnTo>
                      <a:lnTo>
                        <a:pt x="40" y="400"/>
                      </a:lnTo>
                      <a:lnTo>
                        <a:pt x="41" y="400"/>
                      </a:lnTo>
                      <a:lnTo>
                        <a:pt x="42" y="400"/>
                      </a:lnTo>
                      <a:lnTo>
                        <a:pt x="42" y="399"/>
                      </a:lnTo>
                      <a:lnTo>
                        <a:pt x="42" y="398"/>
                      </a:lnTo>
                      <a:lnTo>
                        <a:pt x="41" y="397"/>
                      </a:lnTo>
                      <a:lnTo>
                        <a:pt x="41" y="396"/>
                      </a:lnTo>
                      <a:lnTo>
                        <a:pt x="41" y="395"/>
                      </a:lnTo>
                      <a:lnTo>
                        <a:pt x="41" y="395"/>
                      </a:lnTo>
                      <a:lnTo>
                        <a:pt x="42" y="394"/>
                      </a:lnTo>
                      <a:lnTo>
                        <a:pt x="42" y="393"/>
                      </a:lnTo>
                      <a:lnTo>
                        <a:pt x="40" y="391"/>
                      </a:lnTo>
                      <a:lnTo>
                        <a:pt x="39" y="390"/>
                      </a:lnTo>
                      <a:lnTo>
                        <a:pt x="38" y="389"/>
                      </a:lnTo>
                      <a:lnTo>
                        <a:pt x="38" y="389"/>
                      </a:lnTo>
                      <a:lnTo>
                        <a:pt x="37" y="388"/>
                      </a:lnTo>
                      <a:lnTo>
                        <a:pt x="36" y="388"/>
                      </a:lnTo>
                      <a:lnTo>
                        <a:pt x="36" y="387"/>
                      </a:lnTo>
                      <a:lnTo>
                        <a:pt x="35" y="387"/>
                      </a:lnTo>
                      <a:lnTo>
                        <a:pt x="35" y="388"/>
                      </a:lnTo>
                      <a:lnTo>
                        <a:pt x="36" y="389"/>
                      </a:lnTo>
                      <a:lnTo>
                        <a:pt x="36" y="389"/>
                      </a:lnTo>
                      <a:lnTo>
                        <a:pt x="37" y="391"/>
                      </a:lnTo>
                      <a:lnTo>
                        <a:pt x="37" y="391"/>
                      </a:lnTo>
                      <a:lnTo>
                        <a:pt x="35" y="391"/>
                      </a:lnTo>
                      <a:lnTo>
                        <a:pt x="35" y="391"/>
                      </a:lnTo>
                      <a:lnTo>
                        <a:pt x="34" y="390"/>
                      </a:lnTo>
                      <a:lnTo>
                        <a:pt x="33" y="390"/>
                      </a:lnTo>
                      <a:lnTo>
                        <a:pt x="32" y="390"/>
                      </a:lnTo>
                      <a:lnTo>
                        <a:pt x="31" y="390"/>
                      </a:lnTo>
                      <a:lnTo>
                        <a:pt x="30" y="389"/>
                      </a:lnTo>
                      <a:lnTo>
                        <a:pt x="30" y="389"/>
                      </a:lnTo>
                      <a:lnTo>
                        <a:pt x="29" y="389"/>
                      </a:lnTo>
                      <a:lnTo>
                        <a:pt x="29" y="389"/>
                      </a:lnTo>
                      <a:lnTo>
                        <a:pt x="28" y="389"/>
                      </a:lnTo>
                      <a:lnTo>
                        <a:pt x="28" y="388"/>
                      </a:lnTo>
                      <a:lnTo>
                        <a:pt x="28" y="388"/>
                      </a:lnTo>
                      <a:lnTo>
                        <a:pt x="28" y="388"/>
                      </a:lnTo>
                      <a:lnTo>
                        <a:pt x="28" y="388"/>
                      </a:lnTo>
                      <a:lnTo>
                        <a:pt x="28" y="387"/>
                      </a:lnTo>
                      <a:lnTo>
                        <a:pt x="28" y="387"/>
                      </a:lnTo>
                      <a:lnTo>
                        <a:pt x="28" y="387"/>
                      </a:lnTo>
                      <a:lnTo>
                        <a:pt x="27" y="387"/>
                      </a:lnTo>
                      <a:lnTo>
                        <a:pt x="27" y="386"/>
                      </a:lnTo>
                      <a:lnTo>
                        <a:pt x="26" y="386"/>
                      </a:lnTo>
                      <a:lnTo>
                        <a:pt x="26" y="387"/>
                      </a:lnTo>
                      <a:lnTo>
                        <a:pt x="26" y="386"/>
                      </a:lnTo>
                      <a:lnTo>
                        <a:pt x="25" y="385"/>
                      </a:lnTo>
                      <a:lnTo>
                        <a:pt x="25" y="385"/>
                      </a:lnTo>
                      <a:lnTo>
                        <a:pt x="25" y="384"/>
                      </a:lnTo>
                      <a:lnTo>
                        <a:pt x="25" y="383"/>
                      </a:lnTo>
                      <a:lnTo>
                        <a:pt x="25" y="383"/>
                      </a:lnTo>
                      <a:lnTo>
                        <a:pt x="24" y="382"/>
                      </a:lnTo>
                      <a:lnTo>
                        <a:pt x="25" y="382"/>
                      </a:lnTo>
                      <a:lnTo>
                        <a:pt x="25" y="381"/>
                      </a:lnTo>
                      <a:lnTo>
                        <a:pt x="25" y="381"/>
                      </a:lnTo>
                      <a:lnTo>
                        <a:pt x="24" y="380"/>
                      </a:lnTo>
                      <a:lnTo>
                        <a:pt x="23" y="381"/>
                      </a:lnTo>
                      <a:lnTo>
                        <a:pt x="23" y="380"/>
                      </a:lnTo>
                      <a:lnTo>
                        <a:pt x="23" y="379"/>
                      </a:lnTo>
                      <a:lnTo>
                        <a:pt x="24" y="379"/>
                      </a:lnTo>
                      <a:lnTo>
                        <a:pt x="24" y="378"/>
                      </a:lnTo>
                      <a:lnTo>
                        <a:pt x="23" y="378"/>
                      </a:lnTo>
                      <a:lnTo>
                        <a:pt x="23" y="377"/>
                      </a:lnTo>
                      <a:lnTo>
                        <a:pt x="22" y="377"/>
                      </a:lnTo>
                      <a:lnTo>
                        <a:pt x="23" y="376"/>
                      </a:lnTo>
                      <a:lnTo>
                        <a:pt x="23" y="376"/>
                      </a:lnTo>
                      <a:lnTo>
                        <a:pt x="24" y="375"/>
                      </a:lnTo>
                      <a:lnTo>
                        <a:pt x="24" y="375"/>
                      </a:lnTo>
                      <a:lnTo>
                        <a:pt x="23" y="375"/>
                      </a:lnTo>
                      <a:lnTo>
                        <a:pt x="23" y="374"/>
                      </a:lnTo>
                      <a:lnTo>
                        <a:pt x="24" y="374"/>
                      </a:lnTo>
                      <a:lnTo>
                        <a:pt x="24" y="373"/>
                      </a:lnTo>
                      <a:lnTo>
                        <a:pt x="24" y="373"/>
                      </a:lnTo>
                      <a:lnTo>
                        <a:pt x="24" y="372"/>
                      </a:lnTo>
                      <a:lnTo>
                        <a:pt x="24" y="371"/>
                      </a:lnTo>
                      <a:lnTo>
                        <a:pt x="24" y="371"/>
                      </a:lnTo>
                      <a:lnTo>
                        <a:pt x="24" y="370"/>
                      </a:lnTo>
                      <a:lnTo>
                        <a:pt x="24" y="369"/>
                      </a:lnTo>
                      <a:lnTo>
                        <a:pt x="23" y="369"/>
                      </a:lnTo>
                      <a:lnTo>
                        <a:pt x="24" y="369"/>
                      </a:lnTo>
                      <a:lnTo>
                        <a:pt x="24" y="368"/>
                      </a:lnTo>
                      <a:lnTo>
                        <a:pt x="24" y="368"/>
                      </a:lnTo>
                      <a:lnTo>
                        <a:pt x="23" y="368"/>
                      </a:lnTo>
                      <a:lnTo>
                        <a:pt x="23" y="367"/>
                      </a:lnTo>
                      <a:lnTo>
                        <a:pt x="23" y="366"/>
                      </a:lnTo>
                      <a:lnTo>
                        <a:pt x="22" y="365"/>
                      </a:lnTo>
                      <a:lnTo>
                        <a:pt x="22" y="364"/>
                      </a:lnTo>
                      <a:lnTo>
                        <a:pt x="21" y="364"/>
                      </a:lnTo>
                      <a:lnTo>
                        <a:pt x="21" y="363"/>
                      </a:lnTo>
                      <a:lnTo>
                        <a:pt x="20" y="362"/>
                      </a:lnTo>
                      <a:lnTo>
                        <a:pt x="19" y="362"/>
                      </a:lnTo>
                      <a:lnTo>
                        <a:pt x="18" y="361"/>
                      </a:lnTo>
                      <a:lnTo>
                        <a:pt x="17" y="359"/>
                      </a:lnTo>
                      <a:lnTo>
                        <a:pt x="16" y="358"/>
                      </a:lnTo>
                      <a:lnTo>
                        <a:pt x="15" y="357"/>
                      </a:lnTo>
                      <a:lnTo>
                        <a:pt x="14" y="357"/>
                      </a:lnTo>
                      <a:lnTo>
                        <a:pt x="13" y="357"/>
                      </a:lnTo>
                      <a:lnTo>
                        <a:pt x="14" y="356"/>
                      </a:lnTo>
                      <a:lnTo>
                        <a:pt x="16" y="355"/>
                      </a:lnTo>
                      <a:lnTo>
                        <a:pt x="17" y="355"/>
                      </a:lnTo>
                      <a:lnTo>
                        <a:pt x="18" y="354"/>
                      </a:lnTo>
                      <a:lnTo>
                        <a:pt x="18" y="354"/>
                      </a:lnTo>
                      <a:lnTo>
                        <a:pt x="19" y="354"/>
                      </a:lnTo>
                      <a:lnTo>
                        <a:pt x="20" y="352"/>
                      </a:lnTo>
                      <a:lnTo>
                        <a:pt x="21" y="352"/>
                      </a:lnTo>
                      <a:lnTo>
                        <a:pt x="21" y="352"/>
                      </a:lnTo>
                      <a:lnTo>
                        <a:pt x="22" y="353"/>
                      </a:lnTo>
                      <a:lnTo>
                        <a:pt x="22" y="353"/>
                      </a:lnTo>
                      <a:lnTo>
                        <a:pt x="23" y="350"/>
                      </a:lnTo>
                      <a:lnTo>
                        <a:pt x="23" y="350"/>
                      </a:lnTo>
                      <a:lnTo>
                        <a:pt x="26" y="349"/>
                      </a:lnTo>
                      <a:lnTo>
                        <a:pt x="26" y="349"/>
                      </a:lnTo>
                      <a:lnTo>
                        <a:pt x="28" y="347"/>
                      </a:lnTo>
                      <a:lnTo>
                        <a:pt x="29" y="347"/>
                      </a:lnTo>
                      <a:lnTo>
                        <a:pt x="30" y="347"/>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6" name="Freeform 7">
                  <a:extLst>
                    <a:ext uri="{FF2B5EF4-FFF2-40B4-BE49-F238E27FC236}">
                      <a16:creationId xmlns:a16="http://schemas.microsoft.com/office/drawing/2014/main" id="{28FDB287-3335-4A55-942A-C94B0B556748}"/>
                    </a:ext>
                  </a:extLst>
                </p:cNvPr>
                <p:cNvSpPr>
                  <a:spLocks/>
                </p:cNvSpPr>
                <p:nvPr/>
              </p:nvSpPr>
              <p:spPr bwMode="auto">
                <a:xfrm>
                  <a:off x="835" y="1218"/>
                  <a:ext cx="533" cy="454"/>
                </a:xfrm>
                <a:custGeom>
                  <a:avLst/>
                  <a:gdLst>
                    <a:gd name="T0" fmla="*/ 394 w 533"/>
                    <a:gd name="T1" fmla="*/ 221 h 454"/>
                    <a:gd name="T2" fmla="*/ 374 w 533"/>
                    <a:gd name="T3" fmla="*/ 227 h 454"/>
                    <a:gd name="T4" fmla="*/ 360 w 533"/>
                    <a:gd name="T5" fmla="*/ 245 h 454"/>
                    <a:gd name="T6" fmla="*/ 341 w 533"/>
                    <a:gd name="T7" fmla="*/ 250 h 454"/>
                    <a:gd name="T8" fmla="*/ 326 w 533"/>
                    <a:gd name="T9" fmla="*/ 263 h 454"/>
                    <a:gd name="T10" fmla="*/ 316 w 533"/>
                    <a:gd name="T11" fmla="*/ 281 h 454"/>
                    <a:gd name="T12" fmla="*/ 302 w 533"/>
                    <a:gd name="T13" fmla="*/ 301 h 454"/>
                    <a:gd name="T14" fmla="*/ 284 w 533"/>
                    <a:gd name="T15" fmla="*/ 321 h 454"/>
                    <a:gd name="T16" fmla="*/ 263 w 533"/>
                    <a:gd name="T17" fmla="*/ 331 h 454"/>
                    <a:gd name="T18" fmla="*/ 285 w 533"/>
                    <a:gd name="T19" fmla="*/ 375 h 454"/>
                    <a:gd name="T20" fmla="*/ 296 w 533"/>
                    <a:gd name="T21" fmla="*/ 401 h 454"/>
                    <a:gd name="T22" fmla="*/ 296 w 533"/>
                    <a:gd name="T23" fmla="*/ 418 h 454"/>
                    <a:gd name="T24" fmla="*/ 289 w 533"/>
                    <a:gd name="T25" fmla="*/ 430 h 454"/>
                    <a:gd name="T26" fmla="*/ 267 w 533"/>
                    <a:gd name="T27" fmla="*/ 432 h 454"/>
                    <a:gd name="T28" fmla="*/ 251 w 533"/>
                    <a:gd name="T29" fmla="*/ 448 h 454"/>
                    <a:gd name="T30" fmla="*/ 229 w 533"/>
                    <a:gd name="T31" fmla="*/ 449 h 454"/>
                    <a:gd name="T32" fmla="*/ 206 w 533"/>
                    <a:gd name="T33" fmla="*/ 437 h 454"/>
                    <a:gd name="T34" fmla="*/ 178 w 533"/>
                    <a:gd name="T35" fmla="*/ 427 h 454"/>
                    <a:gd name="T36" fmla="*/ 158 w 533"/>
                    <a:gd name="T37" fmla="*/ 437 h 454"/>
                    <a:gd name="T38" fmla="*/ 147 w 533"/>
                    <a:gd name="T39" fmla="*/ 448 h 454"/>
                    <a:gd name="T40" fmla="*/ 134 w 533"/>
                    <a:gd name="T41" fmla="*/ 449 h 454"/>
                    <a:gd name="T42" fmla="*/ 110 w 533"/>
                    <a:gd name="T43" fmla="*/ 443 h 454"/>
                    <a:gd name="T44" fmla="*/ 82 w 533"/>
                    <a:gd name="T45" fmla="*/ 427 h 454"/>
                    <a:gd name="T46" fmla="*/ 62 w 533"/>
                    <a:gd name="T47" fmla="*/ 403 h 454"/>
                    <a:gd name="T48" fmla="*/ 45 w 533"/>
                    <a:gd name="T49" fmla="*/ 375 h 454"/>
                    <a:gd name="T50" fmla="*/ 23 w 533"/>
                    <a:gd name="T51" fmla="*/ 360 h 454"/>
                    <a:gd name="T52" fmla="*/ 3 w 533"/>
                    <a:gd name="T53" fmla="*/ 341 h 454"/>
                    <a:gd name="T54" fmla="*/ 35 w 533"/>
                    <a:gd name="T55" fmla="*/ 260 h 454"/>
                    <a:gd name="T56" fmla="*/ 54 w 533"/>
                    <a:gd name="T57" fmla="*/ 198 h 454"/>
                    <a:gd name="T58" fmla="*/ 73 w 533"/>
                    <a:gd name="T59" fmla="*/ 151 h 454"/>
                    <a:gd name="T60" fmla="*/ 89 w 533"/>
                    <a:gd name="T61" fmla="*/ 128 h 454"/>
                    <a:gd name="T62" fmla="*/ 119 w 533"/>
                    <a:gd name="T63" fmla="*/ 112 h 454"/>
                    <a:gd name="T64" fmla="*/ 144 w 533"/>
                    <a:gd name="T65" fmla="*/ 100 h 454"/>
                    <a:gd name="T66" fmla="*/ 165 w 533"/>
                    <a:gd name="T67" fmla="*/ 118 h 454"/>
                    <a:gd name="T68" fmla="*/ 180 w 533"/>
                    <a:gd name="T69" fmla="*/ 95 h 454"/>
                    <a:gd name="T70" fmla="*/ 204 w 533"/>
                    <a:gd name="T71" fmla="*/ 81 h 454"/>
                    <a:gd name="T72" fmla="*/ 208 w 533"/>
                    <a:gd name="T73" fmla="*/ 63 h 454"/>
                    <a:gd name="T74" fmla="*/ 219 w 533"/>
                    <a:gd name="T75" fmla="*/ 43 h 454"/>
                    <a:gd name="T76" fmla="*/ 245 w 533"/>
                    <a:gd name="T77" fmla="*/ 30 h 454"/>
                    <a:gd name="T78" fmla="*/ 265 w 533"/>
                    <a:gd name="T79" fmla="*/ 30 h 454"/>
                    <a:gd name="T80" fmla="*/ 289 w 533"/>
                    <a:gd name="T81" fmla="*/ 23 h 454"/>
                    <a:gd name="T82" fmla="*/ 308 w 533"/>
                    <a:gd name="T83" fmla="*/ 20 h 454"/>
                    <a:gd name="T84" fmla="*/ 326 w 533"/>
                    <a:gd name="T85" fmla="*/ 11 h 454"/>
                    <a:gd name="T86" fmla="*/ 343 w 533"/>
                    <a:gd name="T87" fmla="*/ 9 h 454"/>
                    <a:gd name="T88" fmla="*/ 358 w 533"/>
                    <a:gd name="T89" fmla="*/ 4 h 454"/>
                    <a:gd name="T90" fmla="*/ 373 w 533"/>
                    <a:gd name="T91" fmla="*/ 24 h 454"/>
                    <a:gd name="T92" fmla="*/ 389 w 533"/>
                    <a:gd name="T93" fmla="*/ 28 h 454"/>
                    <a:gd name="T94" fmla="*/ 405 w 533"/>
                    <a:gd name="T95" fmla="*/ 31 h 454"/>
                    <a:gd name="T96" fmla="*/ 422 w 533"/>
                    <a:gd name="T97" fmla="*/ 36 h 454"/>
                    <a:gd name="T98" fmla="*/ 439 w 533"/>
                    <a:gd name="T99" fmla="*/ 41 h 454"/>
                    <a:gd name="T100" fmla="*/ 461 w 533"/>
                    <a:gd name="T101" fmla="*/ 37 h 454"/>
                    <a:gd name="T102" fmla="*/ 477 w 533"/>
                    <a:gd name="T103" fmla="*/ 53 h 454"/>
                    <a:gd name="T104" fmla="*/ 489 w 533"/>
                    <a:gd name="T105" fmla="*/ 66 h 454"/>
                    <a:gd name="T106" fmla="*/ 506 w 533"/>
                    <a:gd name="T107" fmla="*/ 78 h 454"/>
                    <a:gd name="T108" fmla="*/ 525 w 533"/>
                    <a:gd name="T109" fmla="*/ 91 h 454"/>
                    <a:gd name="T110" fmla="*/ 533 w 533"/>
                    <a:gd name="T111" fmla="*/ 102 h 454"/>
                    <a:gd name="T112" fmla="*/ 528 w 533"/>
                    <a:gd name="T113" fmla="*/ 125 h 454"/>
                    <a:gd name="T114" fmla="*/ 518 w 533"/>
                    <a:gd name="T115" fmla="*/ 155 h 454"/>
                    <a:gd name="T116" fmla="*/ 496 w 533"/>
                    <a:gd name="T117" fmla="*/ 189 h 454"/>
                    <a:gd name="T118" fmla="*/ 463 w 533"/>
                    <a:gd name="T119" fmla="*/ 209 h 454"/>
                    <a:gd name="T120" fmla="*/ 442 w 533"/>
                    <a:gd name="T121" fmla="*/ 232 h 454"/>
                    <a:gd name="T122" fmla="*/ 426 w 533"/>
                    <a:gd name="T123" fmla="*/ 21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454">
                      <a:moveTo>
                        <a:pt x="415" y="215"/>
                      </a:moveTo>
                      <a:lnTo>
                        <a:pt x="414" y="215"/>
                      </a:lnTo>
                      <a:lnTo>
                        <a:pt x="414" y="215"/>
                      </a:lnTo>
                      <a:lnTo>
                        <a:pt x="413" y="215"/>
                      </a:lnTo>
                      <a:lnTo>
                        <a:pt x="413" y="214"/>
                      </a:lnTo>
                      <a:lnTo>
                        <a:pt x="412" y="215"/>
                      </a:lnTo>
                      <a:lnTo>
                        <a:pt x="412" y="215"/>
                      </a:lnTo>
                      <a:lnTo>
                        <a:pt x="411" y="214"/>
                      </a:lnTo>
                      <a:lnTo>
                        <a:pt x="411" y="215"/>
                      </a:lnTo>
                      <a:lnTo>
                        <a:pt x="410" y="215"/>
                      </a:lnTo>
                      <a:lnTo>
                        <a:pt x="410" y="215"/>
                      </a:lnTo>
                      <a:lnTo>
                        <a:pt x="410" y="214"/>
                      </a:lnTo>
                      <a:lnTo>
                        <a:pt x="409" y="214"/>
                      </a:lnTo>
                      <a:lnTo>
                        <a:pt x="409" y="215"/>
                      </a:lnTo>
                      <a:lnTo>
                        <a:pt x="409" y="215"/>
                      </a:lnTo>
                      <a:lnTo>
                        <a:pt x="408" y="216"/>
                      </a:lnTo>
                      <a:lnTo>
                        <a:pt x="408" y="216"/>
                      </a:lnTo>
                      <a:lnTo>
                        <a:pt x="407" y="215"/>
                      </a:lnTo>
                      <a:lnTo>
                        <a:pt x="407" y="215"/>
                      </a:lnTo>
                      <a:lnTo>
                        <a:pt x="407" y="215"/>
                      </a:lnTo>
                      <a:lnTo>
                        <a:pt x="406" y="215"/>
                      </a:lnTo>
                      <a:lnTo>
                        <a:pt x="406" y="215"/>
                      </a:lnTo>
                      <a:lnTo>
                        <a:pt x="405" y="215"/>
                      </a:lnTo>
                      <a:lnTo>
                        <a:pt x="405" y="215"/>
                      </a:lnTo>
                      <a:lnTo>
                        <a:pt x="404" y="215"/>
                      </a:lnTo>
                      <a:lnTo>
                        <a:pt x="404" y="215"/>
                      </a:lnTo>
                      <a:lnTo>
                        <a:pt x="403" y="215"/>
                      </a:lnTo>
                      <a:lnTo>
                        <a:pt x="403" y="216"/>
                      </a:lnTo>
                      <a:lnTo>
                        <a:pt x="402" y="216"/>
                      </a:lnTo>
                      <a:lnTo>
                        <a:pt x="402" y="216"/>
                      </a:lnTo>
                      <a:lnTo>
                        <a:pt x="402" y="216"/>
                      </a:lnTo>
                      <a:lnTo>
                        <a:pt x="401" y="216"/>
                      </a:lnTo>
                      <a:lnTo>
                        <a:pt x="401" y="216"/>
                      </a:lnTo>
                      <a:lnTo>
                        <a:pt x="400" y="217"/>
                      </a:lnTo>
                      <a:lnTo>
                        <a:pt x="399" y="217"/>
                      </a:lnTo>
                      <a:lnTo>
                        <a:pt x="399" y="217"/>
                      </a:lnTo>
                      <a:lnTo>
                        <a:pt x="398" y="217"/>
                      </a:lnTo>
                      <a:lnTo>
                        <a:pt x="398" y="217"/>
                      </a:lnTo>
                      <a:lnTo>
                        <a:pt x="398" y="217"/>
                      </a:lnTo>
                      <a:lnTo>
                        <a:pt x="398" y="218"/>
                      </a:lnTo>
                      <a:lnTo>
                        <a:pt x="398" y="219"/>
                      </a:lnTo>
                      <a:lnTo>
                        <a:pt x="397" y="219"/>
                      </a:lnTo>
                      <a:lnTo>
                        <a:pt x="397" y="219"/>
                      </a:lnTo>
                      <a:lnTo>
                        <a:pt x="396" y="220"/>
                      </a:lnTo>
                      <a:lnTo>
                        <a:pt x="396" y="220"/>
                      </a:lnTo>
                      <a:lnTo>
                        <a:pt x="396" y="221"/>
                      </a:lnTo>
                      <a:lnTo>
                        <a:pt x="395" y="221"/>
                      </a:lnTo>
                      <a:lnTo>
                        <a:pt x="394" y="221"/>
                      </a:lnTo>
                      <a:lnTo>
                        <a:pt x="395" y="222"/>
                      </a:lnTo>
                      <a:lnTo>
                        <a:pt x="395" y="223"/>
                      </a:lnTo>
                      <a:lnTo>
                        <a:pt x="395" y="224"/>
                      </a:lnTo>
                      <a:lnTo>
                        <a:pt x="394" y="224"/>
                      </a:lnTo>
                      <a:lnTo>
                        <a:pt x="394" y="224"/>
                      </a:lnTo>
                      <a:lnTo>
                        <a:pt x="394" y="224"/>
                      </a:lnTo>
                      <a:lnTo>
                        <a:pt x="393" y="225"/>
                      </a:lnTo>
                      <a:lnTo>
                        <a:pt x="393" y="226"/>
                      </a:lnTo>
                      <a:lnTo>
                        <a:pt x="393" y="225"/>
                      </a:lnTo>
                      <a:lnTo>
                        <a:pt x="392" y="225"/>
                      </a:lnTo>
                      <a:lnTo>
                        <a:pt x="392" y="225"/>
                      </a:lnTo>
                      <a:lnTo>
                        <a:pt x="391" y="225"/>
                      </a:lnTo>
                      <a:lnTo>
                        <a:pt x="390" y="225"/>
                      </a:lnTo>
                      <a:lnTo>
                        <a:pt x="391" y="226"/>
                      </a:lnTo>
                      <a:lnTo>
                        <a:pt x="390" y="226"/>
                      </a:lnTo>
                      <a:lnTo>
                        <a:pt x="389" y="226"/>
                      </a:lnTo>
                      <a:lnTo>
                        <a:pt x="389" y="225"/>
                      </a:lnTo>
                      <a:lnTo>
                        <a:pt x="388" y="225"/>
                      </a:lnTo>
                      <a:lnTo>
                        <a:pt x="388" y="225"/>
                      </a:lnTo>
                      <a:lnTo>
                        <a:pt x="388" y="226"/>
                      </a:lnTo>
                      <a:lnTo>
                        <a:pt x="388" y="226"/>
                      </a:lnTo>
                      <a:lnTo>
                        <a:pt x="387" y="226"/>
                      </a:lnTo>
                      <a:lnTo>
                        <a:pt x="387" y="226"/>
                      </a:lnTo>
                      <a:lnTo>
                        <a:pt x="387" y="227"/>
                      </a:lnTo>
                      <a:lnTo>
                        <a:pt x="386" y="227"/>
                      </a:lnTo>
                      <a:lnTo>
                        <a:pt x="386" y="227"/>
                      </a:lnTo>
                      <a:lnTo>
                        <a:pt x="385" y="226"/>
                      </a:lnTo>
                      <a:lnTo>
                        <a:pt x="384" y="226"/>
                      </a:lnTo>
                      <a:lnTo>
                        <a:pt x="384" y="226"/>
                      </a:lnTo>
                      <a:lnTo>
                        <a:pt x="384" y="226"/>
                      </a:lnTo>
                      <a:lnTo>
                        <a:pt x="383" y="225"/>
                      </a:lnTo>
                      <a:lnTo>
                        <a:pt x="382" y="226"/>
                      </a:lnTo>
                      <a:lnTo>
                        <a:pt x="382" y="225"/>
                      </a:lnTo>
                      <a:lnTo>
                        <a:pt x="381" y="225"/>
                      </a:lnTo>
                      <a:lnTo>
                        <a:pt x="381" y="225"/>
                      </a:lnTo>
                      <a:lnTo>
                        <a:pt x="380" y="226"/>
                      </a:lnTo>
                      <a:lnTo>
                        <a:pt x="379" y="226"/>
                      </a:lnTo>
                      <a:lnTo>
                        <a:pt x="379" y="226"/>
                      </a:lnTo>
                      <a:lnTo>
                        <a:pt x="377" y="227"/>
                      </a:lnTo>
                      <a:lnTo>
                        <a:pt x="377" y="226"/>
                      </a:lnTo>
                      <a:lnTo>
                        <a:pt x="377" y="225"/>
                      </a:lnTo>
                      <a:lnTo>
                        <a:pt x="376" y="225"/>
                      </a:lnTo>
                      <a:lnTo>
                        <a:pt x="376" y="225"/>
                      </a:lnTo>
                      <a:lnTo>
                        <a:pt x="376" y="226"/>
                      </a:lnTo>
                      <a:lnTo>
                        <a:pt x="376" y="226"/>
                      </a:lnTo>
                      <a:lnTo>
                        <a:pt x="375" y="226"/>
                      </a:lnTo>
                      <a:lnTo>
                        <a:pt x="375" y="226"/>
                      </a:lnTo>
                      <a:lnTo>
                        <a:pt x="374" y="227"/>
                      </a:lnTo>
                      <a:lnTo>
                        <a:pt x="374" y="227"/>
                      </a:lnTo>
                      <a:lnTo>
                        <a:pt x="373" y="227"/>
                      </a:lnTo>
                      <a:lnTo>
                        <a:pt x="374" y="228"/>
                      </a:lnTo>
                      <a:lnTo>
                        <a:pt x="373" y="228"/>
                      </a:lnTo>
                      <a:lnTo>
                        <a:pt x="374" y="229"/>
                      </a:lnTo>
                      <a:lnTo>
                        <a:pt x="373" y="228"/>
                      </a:lnTo>
                      <a:lnTo>
                        <a:pt x="373" y="228"/>
                      </a:lnTo>
                      <a:lnTo>
                        <a:pt x="372" y="229"/>
                      </a:lnTo>
                      <a:lnTo>
                        <a:pt x="372" y="229"/>
                      </a:lnTo>
                      <a:lnTo>
                        <a:pt x="372" y="229"/>
                      </a:lnTo>
                      <a:lnTo>
                        <a:pt x="371" y="230"/>
                      </a:lnTo>
                      <a:lnTo>
                        <a:pt x="371" y="230"/>
                      </a:lnTo>
                      <a:lnTo>
                        <a:pt x="370" y="230"/>
                      </a:lnTo>
                      <a:lnTo>
                        <a:pt x="370" y="230"/>
                      </a:lnTo>
                      <a:lnTo>
                        <a:pt x="370" y="231"/>
                      </a:lnTo>
                      <a:lnTo>
                        <a:pt x="370" y="232"/>
                      </a:lnTo>
                      <a:lnTo>
                        <a:pt x="370" y="232"/>
                      </a:lnTo>
                      <a:lnTo>
                        <a:pt x="369" y="233"/>
                      </a:lnTo>
                      <a:lnTo>
                        <a:pt x="368" y="233"/>
                      </a:lnTo>
                      <a:lnTo>
                        <a:pt x="368" y="234"/>
                      </a:lnTo>
                      <a:lnTo>
                        <a:pt x="368" y="235"/>
                      </a:lnTo>
                      <a:lnTo>
                        <a:pt x="368" y="235"/>
                      </a:lnTo>
                      <a:lnTo>
                        <a:pt x="367" y="236"/>
                      </a:lnTo>
                      <a:lnTo>
                        <a:pt x="367" y="236"/>
                      </a:lnTo>
                      <a:lnTo>
                        <a:pt x="367" y="236"/>
                      </a:lnTo>
                      <a:lnTo>
                        <a:pt x="367" y="237"/>
                      </a:lnTo>
                      <a:lnTo>
                        <a:pt x="366" y="238"/>
                      </a:lnTo>
                      <a:lnTo>
                        <a:pt x="366" y="238"/>
                      </a:lnTo>
                      <a:lnTo>
                        <a:pt x="365" y="238"/>
                      </a:lnTo>
                      <a:lnTo>
                        <a:pt x="364" y="238"/>
                      </a:lnTo>
                      <a:lnTo>
                        <a:pt x="364" y="239"/>
                      </a:lnTo>
                      <a:lnTo>
                        <a:pt x="363" y="239"/>
                      </a:lnTo>
                      <a:lnTo>
                        <a:pt x="363" y="240"/>
                      </a:lnTo>
                      <a:lnTo>
                        <a:pt x="364" y="240"/>
                      </a:lnTo>
                      <a:lnTo>
                        <a:pt x="364" y="241"/>
                      </a:lnTo>
                      <a:lnTo>
                        <a:pt x="363" y="241"/>
                      </a:lnTo>
                      <a:lnTo>
                        <a:pt x="362" y="242"/>
                      </a:lnTo>
                      <a:lnTo>
                        <a:pt x="362" y="242"/>
                      </a:lnTo>
                      <a:lnTo>
                        <a:pt x="362" y="242"/>
                      </a:lnTo>
                      <a:lnTo>
                        <a:pt x="361" y="243"/>
                      </a:lnTo>
                      <a:lnTo>
                        <a:pt x="361" y="243"/>
                      </a:lnTo>
                      <a:lnTo>
                        <a:pt x="361" y="243"/>
                      </a:lnTo>
                      <a:lnTo>
                        <a:pt x="361" y="244"/>
                      </a:lnTo>
                      <a:lnTo>
                        <a:pt x="361" y="245"/>
                      </a:lnTo>
                      <a:lnTo>
                        <a:pt x="361" y="245"/>
                      </a:lnTo>
                      <a:lnTo>
                        <a:pt x="361" y="245"/>
                      </a:lnTo>
                      <a:lnTo>
                        <a:pt x="360" y="245"/>
                      </a:lnTo>
                      <a:lnTo>
                        <a:pt x="360" y="245"/>
                      </a:lnTo>
                      <a:lnTo>
                        <a:pt x="359" y="245"/>
                      </a:lnTo>
                      <a:lnTo>
                        <a:pt x="359" y="245"/>
                      </a:lnTo>
                      <a:lnTo>
                        <a:pt x="358" y="245"/>
                      </a:lnTo>
                      <a:lnTo>
                        <a:pt x="358" y="245"/>
                      </a:lnTo>
                      <a:lnTo>
                        <a:pt x="357" y="245"/>
                      </a:lnTo>
                      <a:lnTo>
                        <a:pt x="357" y="245"/>
                      </a:lnTo>
                      <a:lnTo>
                        <a:pt x="357" y="245"/>
                      </a:lnTo>
                      <a:lnTo>
                        <a:pt x="356" y="245"/>
                      </a:lnTo>
                      <a:lnTo>
                        <a:pt x="356" y="245"/>
                      </a:lnTo>
                      <a:lnTo>
                        <a:pt x="355" y="244"/>
                      </a:lnTo>
                      <a:lnTo>
                        <a:pt x="355" y="244"/>
                      </a:lnTo>
                      <a:lnTo>
                        <a:pt x="354" y="243"/>
                      </a:lnTo>
                      <a:lnTo>
                        <a:pt x="354" y="243"/>
                      </a:lnTo>
                      <a:lnTo>
                        <a:pt x="353" y="242"/>
                      </a:lnTo>
                      <a:lnTo>
                        <a:pt x="352" y="242"/>
                      </a:lnTo>
                      <a:lnTo>
                        <a:pt x="352" y="242"/>
                      </a:lnTo>
                      <a:lnTo>
                        <a:pt x="351" y="243"/>
                      </a:lnTo>
                      <a:lnTo>
                        <a:pt x="351" y="243"/>
                      </a:lnTo>
                      <a:lnTo>
                        <a:pt x="351" y="243"/>
                      </a:lnTo>
                      <a:lnTo>
                        <a:pt x="350" y="244"/>
                      </a:lnTo>
                      <a:lnTo>
                        <a:pt x="350" y="244"/>
                      </a:lnTo>
                      <a:lnTo>
                        <a:pt x="350" y="245"/>
                      </a:lnTo>
                      <a:lnTo>
                        <a:pt x="350" y="245"/>
                      </a:lnTo>
                      <a:lnTo>
                        <a:pt x="349" y="245"/>
                      </a:lnTo>
                      <a:lnTo>
                        <a:pt x="348" y="245"/>
                      </a:lnTo>
                      <a:lnTo>
                        <a:pt x="348" y="246"/>
                      </a:lnTo>
                      <a:lnTo>
                        <a:pt x="347" y="246"/>
                      </a:lnTo>
                      <a:lnTo>
                        <a:pt x="347" y="247"/>
                      </a:lnTo>
                      <a:lnTo>
                        <a:pt x="348" y="247"/>
                      </a:lnTo>
                      <a:lnTo>
                        <a:pt x="348" y="247"/>
                      </a:lnTo>
                      <a:lnTo>
                        <a:pt x="348" y="248"/>
                      </a:lnTo>
                      <a:lnTo>
                        <a:pt x="348" y="249"/>
                      </a:lnTo>
                      <a:lnTo>
                        <a:pt x="347" y="249"/>
                      </a:lnTo>
                      <a:lnTo>
                        <a:pt x="347" y="249"/>
                      </a:lnTo>
                      <a:lnTo>
                        <a:pt x="346" y="250"/>
                      </a:lnTo>
                      <a:lnTo>
                        <a:pt x="345" y="250"/>
                      </a:lnTo>
                      <a:lnTo>
                        <a:pt x="345" y="249"/>
                      </a:lnTo>
                      <a:lnTo>
                        <a:pt x="344" y="249"/>
                      </a:lnTo>
                      <a:lnTo>
                        <a:pt x="344" y="248"/>
                      </a:lnTo>
                      <a:lnTo>
                        <a:pt x="343" y="248"/>
                      </a:lnTo>
                      <a:lnTo>
                        <a:pt x="343" y="249"/>
                      </a:lnTo>
                      <a:lnTo>
                        <a:pt x="343" y="249"/>
                      </a:lnTo>
                      <a:lnTo>
                        <a:pt x="342" y="249"/>
                      </a:lnTo>
                      <a:lnTo>
                        <a:pt x="342" y="248"/>
                      </a:lnTo>
                      <a:lnTo>
                        <a:pt x="342" y="249"/>
                      </a:lnTo>
                      <a:lnTo>
                        <a:pt x="341" y="249"/>
                      </a:lnTo>
                      <a:lnTo>
                        <a:pt x="341" y="249"/>
                      </a:lnTo>
                      <a:lnTo>
                        <a:pt x="341" y="250"/>
                      </a:lnTo>
                      <a:lnTo>
                        <a:pt x="340" y="250"/>
                      </a:lnTo>
                      <a:lnTo>
                        <a:pt x="339" y="250"/>
                      </a:lnTo>
                      <a:lnTo>
                        <a:pt x="338" y="250"/>
                      </a:lnTo>
                      <a:lnTo>
                        <a:pt x="338" y="249"/>
                      </a:lnTo>
                      <a:lnTo>
                        <a:pt x="338" y="249"/>
                      </a:lnTo>
                      <a:lnTo>
                        <a:pt x="337" y="249"/>
                      </a:lnTo>
                      <a:lnTo>
                        <a:pt x="336" y="248"/>
                      </a:lnTo>
                      <a:lnTo>
                        <a:pt x="336" y="248"/>
                      </a:lnTo>
                      <a:lnTo>
                        <a:pt x="335" y="247"/>
                      </a:lnTo>
                      <a:lnTo>
                        <a:pt x="334" y="248"/>
                      </a:lnTo>
                      <a:lnTo>
                        <a:pt x="334" y="248"/>
                      </a:lnTo>
                      <a:lnTo>
                        <a:pt x="335" y="249"/>
                      </a:lnTo>
                      <a:lnTo>
                        <a:pt x="335" y="249"/>
                      </a:lnTo>
                      <a:lnTo>
                        <a:pt x="335" y="250"/>
                      </a:lnTo>
                      <a:lnTo>
                        <a:pt x="335" y="251"/>
                      </a:lnTo>
                      <a:lnTo>
                        <a:pt x="335" y="252"/>
                      </a:lnTo>
                      <a:lnTo>
                        <a:pt x="335" y="252"/>
                      </a:lnTo>
                      <a:lnTo>
                        <a:pt x="334" y="252"/>
                      </a:lnTo>
                      <a:lnTo>
                        <a:pt x="334" y="252"/>
                      </a:lnTo>
                      <a:lnTo>
                        <a:pt x="333" y="252"/>
                      </a:lnTo>
                      <a:lnTo>
                        <a:pt x="333" y="252"/>
                      </a:lnTo>
                      <a:lnTo>
                        <a:pt x="333" y="252"/>
                      </a:lnTo>
                      <a:lnTo>
                        <a:pt x="332" y="253"/>
                      </a:lnTo>
                      <a:lnTo>
                        <a:pt x="332" y="253"/>
                      </a:lnTo>
                      <a:lnTo>
                        <a:pt x="331" y="253"/>
                      </a:lnTo>
                      <a:lnTo>
                        <a:pt x="331" y="254"/>
                      </a:lnTo>
                      <a:lnTo>
                        <a:pt x="331" y="255"/>
                      </a:lnTo>
                      <a:lnTo>
                        <a:pt x="331" y="255"/>
                      </a:lnTo>
                      <a:lnTo>
                        <a:pt x="331" y="256"/>
                      </a:lnTo>
                      <a:lnTo>
                        <a:pt x="331" y="257"/>
                      </a:lnTo>
                      <a:lnTo>
                        <a:pt x="330" y="257"/>
                      </a:lnTo>
                      <a:lnTo>
                        <a:pt x="330" y="257"/>
                      </a:lnTo>
                      <a:lnTo>
                        <a:pt x="330" y="258"/>
                      </a:lnTo>
                      <a:lnTo>
                        <a:pt x="330" y="258"/>
                      </a:lnTo>
                      <a:lnTo>
                        <a:pt x="331" y="259"/>
                      </a:lnTo>
                      <a:lnTo>
                        <a:pt x="330" y="260"/>
                      </a:lnTo>
                      <a:lnTo>
                        <a:pt x="330" y="260"/>
                      </a:lnTo>
                      <a:lnTo>
                        <a:pt x="329" y="260"/>
                      </a:lnTo>
                      <a:lnTo>
                        <a:pt x="328" y="260"/>
                      </a:lnTo>
                      <a:lnTo>
                        <a:pt x="327" y="259"/>
                      </a:lnTo>
                      <a:lnTo>
                        <a:pt x="327" y="260"/>
                      </a:lnTo>
                      <a:lnTo>
                        <a:pt x="327" y="261"/>
                      </a:lnTo>
                      <a:lnTo>
                        <a:pt x="328" y="261"/>
                      </a:lnTo>
                      <a:lnTo>
                        <a:pt x="327" y="262"/>
                      </a:lnTo>
                      <a:lnTo>
                        <a:pt x="327" y="262"/>
                      </a:lnTo>
                      <a:lnTo>
                        <a:pt x="326" y="262"/>
                      </a:lnTo>
                      <a:lnTo>
                        <a:pt x="326" y="263"/>
                      </a:lnTo>
                      <a:lnTo>
                        <a:pt x="326" y="263"/>
                      </a:lnTo>
                      <a:lnTo>
                        <a:pt x="326" y="264"/>
                      </a:lnTo>
                      <a:lnTo>
                        <a:pt x="325" y="264"/>
                      </a:lnTo>
                      <a:lnTo>
                        <a:pt x="325" y="264"/>
                      </a:lnTo>
                      <a:lnTo>
                        <a:pt x="324" y="264"/>
                      </a:lnTo>
                      <a:lnTo>
                        <a:pt x="323" y="264"/>
                      </a:lnTo>
                      <a:lnTo>
                        <a:pt x="323" y="265"/>
                      </a:lnTo>
                      <a:lnTo>
                        <a:pt x="323" y="265"/>
                      </a:lnTo>
                      <a:lnTo>
                        <a:pt x="324" y="265"/>
                      </a:lnTo>
                      <a:lnTo>
                        <a:pt x="324" y="266"/>
                      </a:lnTo>
                      <a:lnTo>
                        <a:pt x="325" y="265"/>
                      </a:lnTo>
                      <a:lnTo>
                        <a:pt x="325" y="266"/>
                      </a:lnTo>
                      <a:lnTo>
                        <a:pt x="326" y="266"/>
                      </a:lnTo>
                      <a:lnTo>
                        <a:pt x="326" y="267"/>
                      </a:lnTo>
                      <a:lnTo>
                        <a:pt x="326" y="268"/>
                      </a:lnTo>
                      <a:lnTo>
                        <a:pt x="326" y="268"/>
                      </a:lnTo>
                      <a:lnTo>
                        <a:pt x="325" y="268"/>
                      </a:lnTo>
                      <a:lnTo>
                        <a:pt x="325" y="269"/>
                      </a:lnTo>
                      <a:lnTo>
                        <a:pt x="324" y="268"/>
                      </a:lnTo>
                      <a:lnTo>
                        <a:pt x="324" y="268"/>
                      </a:lnTo>
                      <a:lnTo>
                        <a:pt x="323" y="268"/>
                      </a:lnTo>
                      <a:lnTo>
                        <a:pt x="323" y="269"/>
                      </a:lnTo>
                      <a:lnTo>
                        <a:pt x="324" y="269"/>
                      </a:lnTo>
                      <a:lnTo>
                        <a:pt x="324" y="270"/>
                      </a:lnTo>
                      <a:lnTo>
                        <a:pt x="324" y="271"/>
                      </a:lnTo>
                      <a:lnTo>
                        <a:pt x="324" y="271"/>
                      </a:lnTo>
                      <a:lnTo>
                        <a:pt x="324" y="272"/>
                      </a:lnTo>
                      <a:lnTo>
                        <a:pt x="323" y="272"/>
                      </a:lnTo>
                      <a:lnTo>
                        <a:pt x="322" y="272"/>
                      </a:lnTo>
                      <a:lnTo>
                        <a:pt x="322" y="273"/>
                      </a:lnTo>
                      <a:lnTo>
                        <a:pt x="322" y="273"/>
                      </a:lnTo>
                      <a:lnTo>
                        <a:pt x="322" y="274"/>
                      </a:lnTo>
                      <a:lnTo>
                        <a:pt x="321" y="274"/>
                      </a:lnTo>
                      <a:lnTo>
                        <a:pt x="320" y="274"/>
                      </a:lnTo>
                      <a:lnTo>
                        <a:pt x="320" y="274"/>
                      </a:lnTo>
                      <a:lnTo>
                        <a:pt x="319" y="274"/>
                      </a:lnTo>
                      <a:lnTo>
                        <a:pt x="320" y="275"/>
                      </a:lnTo>
                      <a:lnTo>
                        <a:pt x="320" y="276"/>
                      </a:lnTo>
                      <a:lnTo>
                        <a:pt x="321" y="276"/>
                      </a:lnTo>
                      <a:lnTo>
                        <a:pt x="320" y="277"/>
                      </a:lnTo>
                      <a:lnTo>
                        <a:pt x="320" y="278"/>
                      </a:lnTo>
                      <a:lnTo>
                        <a:pt x="319" y="278"/>
                      </a:lnTo>
                      <a:lnTo>
                        <a:pt x="318" y="278"/>
                      </a:lnTo>
                      <a:lnTo>
                        <a:pt x="318" y="277"/>
                      </a:lnTo>
                      <a:lnTo>
                        <a:pt x="317" y="278"/>
                      </a:lnTo>
                      <a:lnTo>
                        <a:pt x="317" y="279"/>
                      </a:lnTo>
                      <a:lnTo>
                        <a:pt x="317" y="279"/>
                      </a:lnTo>
                      <a:lnTo>
                        <a:pt x="316" y="280"/>
                      </a:lnTo>
                      <a:lnTo>
                        <a:pt x="316" y="281"/>
                      </a:lnTo>
                      <a:lnTo>
                        <a:pt x="315" y="281"/>
                      </a:lnTo>
                      <a:lnTo>
                        <a:pt x="314" y="281"/>
                      </a:lnTo>
                      <a:lnTo>
                        <a:pt x="314" y="282"/>
                      </a:lnTo>
                      <a:lnTo>
                        <a:pt x="313" y="282"/>
                      </a:lnTo>
                      <a:lnTo>
                        <a:pt x="313" y="283"/>
                      </a:lnTo>
                      <a:lnTo>
                        <a:pt x="312" y="284"/>
                      </a:lnTo>
                      <a:lnTo>
                        <a:pt x="312" y="283"/>
                      </a:lnTo>
                      <a:lnTo>
                        <a:pt x="311" y="284"/>
                      </a:lnTo>
                      <a:lnTo>
                        <a:pt x="311" y="284"/>
                      </a:lnTo>
                      <a:lnTo>
                        <a:pt x="312" y="285"/>
                      </a:lnTo>
                      <a:lnTo>
                        <a:pt x="311" y="286"/>
                      </a:lnTo>
                      <a:lnTo>
                        <a:pt x="312" y="286"/>
                      </a:lnTo>
                      <a:lnTo>
                        <a:pt x="313" y="286"/>
                      </a:lnTo>
                      <a:lnTo>
                        <a:pt x="313" y="286"/>
                      </a:lnTo>
                      <a:lnTo>
                        <a:pt x="314" y="287"/>
                      </a:lnTo>
                      <a:lnTo>
                        <a:pt x="314" y="287"/>
                      </a:lnTo>
                      <a:lnTo>
                        <a:pt x="313" y="288"/>
                      </a:lnTo>
                      <a:lnTo>
                        <a:pt x="313" y="288"/>
                      </a:lnTo>
                      <a:lnTo>
                        <a:pt x="312" y="289"/>
                      </a:lnTo>
                      <a:lnTo>
                        <a:pt x="312" y="289"/>
                      </a:lnTo>
                      <a:lnTo>
                        <a:pt x="311" y="290"/>
                      </a:lnTo>
                      <a:lnTo>
                        <a:pt x="311" y="291"/>
                      </a:lnTo>
                      <a:lnTo>
                        <a:pt x="310" y="291"/>
                      </a:lnTo>
                      <a:lnTo>
                        <a:pt x="309" y="291"/>
                      </a:lnTo>
                      <a:lnTo>
                        <a:pt x="309" y="292"/>
                      </a:lnTo>
                      <a:lnTo>
                        <a:pt x="308" y="292"/>
                      </a:lnTo>
                      <a:lnTo>
                        <a:pt x="308" y="293"/>
                      </a:lnTo>
                      <a:lnTo>
                        <a:pt x="308" y="292"/>
                      </a:lnTo>
                      <a:lnTo>
                        <a:pt x="307" y="292"/>
                      </a:lnTo>
                      <a:lnTo>
                        <a:pt x="306" y="292"/>
                      </a:lnTo>
                      <a:lnTo>
                        <a:pt x="306" y="292"/>
                      </a:lnTo>
                      <a:lnTo>
                        <a:pt x="305" y="292"/>
                      </a:lnTo>
                      <a:lnTo>
                        <a:pt x="305" y="293"/>
                      </a:lnTo>
                      <a:lnTo>
                        <a:pt x="306" y="294"/>
                      </a:lnTo>
                      <a:lnTo>
                        <a:pt x="306" y="294"/>
                      </a:lnTo>
                      <a:lnTo>
                        <a:pt x="307" y="295"/>
                      </a:lnTo>
                      <a:lnTo>
                        <a:pt x="306" y="295"/>
                      </a:lnTo>
                      <a:lnTo>
                        <a:pt x="305" y="296"/>
                      </a:lnTo>
                      <a:lnTo>
                        <a:pt x="305" y="296"/>
                      </a:lnTo>
                      <a:lnTo>
                        <a:pt x="304" y="296"/>
                      </a:lnTo>
                      <a:lnTo>
                        <a:pt x="303" y="297"/>
                      </a:lnTo>
                      <a:lnTo>
                        <a:pt x="303" y="297"/>
                      </a:lnTo>
                      <a:lnTo>
                        <a:pt x="303" y="298"/>
                      </a:lnTo>
                      <a:lnTo>
                        <a:pt x="303" y="299"/>
                      </a:lnTo>
                      <a:lnTo>
                        <a:pt x="303" y="300"/>
                      </a:lnTo>
                      <a:lnTo>
                        <a:pt x="303" y="301"/>
                      </a:lnTo>
                      <a:lnTo>
                        <a:pt x="302" y="301"/>
                      </a:lnTo>
                      <a:lnTo>
                        <a:pt x="302" y="301"/>
                      </a:lnTo>
                      <a:lnTo>
                        <a:pt x="301" y="300"/>
                      </a:lnTo>
                      <a:lnTo>
                        <a:pt x="300" y="300"/>
                      </a:lnTo>
                      <a:lnTo>
                        <a:pt x="300" y="301"/>
                      </a:lnTo>
                      <a:lnTo>
                        <a:pt x="300" y="302"/>
                      </a:lnTo>
                      <a:lnTo>
                        <a:pt x="301" y="302"/>
                      </a:lnTo>
                      <a:lnTo>
                        <a:pt x="302" y="303"/>
                      </a:lnTo>
                      <a:lnTo>
                        <a:pt x="302" y="304"/>
                      </a:lnTo>
                      <a:lnTo>
                        <a:pt x="302" y="305"/>
                      </a:lnTo>
                      <a:lnTo>
                        <a:pt x="301" y="305"/>
                      </a:lnTo>
                      <a:lnTo>
                        <a:pt x="301" y="305"/>
                      </a:lnTo>
                      <a:lnTo>
                        <a:pt x="300" y="306"/>
                      </a:lnTo>
                      <a:lnTo>
                        <a:pt x="299" y="305"/>
                      </a:lnTo>
                      <a:lnTo>
                        <a:pt x="299" y="306"/>
                      </a:lnTo>
                      <a:lnTo>
                        <a:pt x="299" y="306"/>
                      </a:lnTo>
                      <a:lnTo>
                        <a:pt x="298" y="307"/>
                      </a:lnTo>
                      <a:lnTo>
                        <a:pt x="298" y="308"/>
                      </a:lnTo>
                      <a:lnTo>
                        <a:pt x="297" y="309"/>
                      </a:lnTo>
                      <a:lnTo>
                        <a:pt x="297" y="309"/>
                      </a:lnTo>
                      <a:lnTo>
                        <a:pt x="296" y="309"/>
                      </a:lnTo>
                      <a:lnTo>
                        <a:pt x="295" y="310"/>
                      </a:lnTo>
                      <a:lnTo>
                        <a:pt x="295" y="310"/>
                      </a:lnTo>
                      <a:lnTo>
                        <a:pt x="295" y="311"/>
                      </a:lnTo>
                      <a:lnTo>
                        <a:pt x="296" y="312"/>
                      </a:lnTo>
                      <a:lnTo>
                        <a:pt x="296" y="313"/>
                      </a:lnTo>
                      <a:lnTo>
                        <a:pt x="295" y="314"/>
                      </a:lnTo>
                      <a:lnTo>
                        <a:pt x="295" y="314"/>
                      </a:lnTo>
                      <a:lnTo>
                        <a:pt x="294" y="314"/>
                      </a:lnTo>
                      <a:lnTo>
                        <a:pt x="293" y="313"/>
                      </a:lnTo>
                      <a:lnTo>
                        <a:pt x="292" y="313"/>
                      </a:lnTo>
                      <a:lnTo>
                        <a:pt x="292" y="314"/>
                      </a:lnTo>
                      <a:lnTo>
                        <a:pt x="291" y="314"/>
                      </a:lnTo>
                      <a:lnTo>
                        <a:pt x="291" y="315"/>
                      </a:lnTo>
                      <a:lnTo>
                        <a:pt x="290" y="315"/>
                      </a:lnTo>
                      <a:lnTo>
                        <a:pt x="290" y="316"/>
                      </a:lnTo>
                      <a:lnTo>
                        <a:pt x="290" y="317"/>
                      </a:lnTo>
                      <a:lnTo>
                        <a:pt x="290" y="317"/>
                      </a:lnTo>
                      <a:lnTo>
                        <a:pt x="290" y="318"/>
                      </a:lnTo>
                      <a:lnTo>
                        <a:pt x="290" y="319"/>
                      </a:lnTo>
                      <a:lnTo>
                        <a:pt x="289" y="319"/>
                      </a:lnTo>
                      <a:lnTo>
                        <a:pt x="289" y="319"/>
                      </a:lnTo>
                      <a:lnTo>
                        <a:pt x="288" y="318"/>
                      </a:lnTo>
                      <a:lnTo>
                        <a:pt x="287" y="318"/>
                      </a:lnTo>
                      <a:lnTo>
                        <a:pt x="287" y="319"/>
                      </a:lnTo>
                      <a:lnTo>
                        <a:pt x="286" y="319"/>
                      </a:lnTo>
                      <a:lnTo>
                        <a:pt x="285" y="319"/>
                      </a:lnTo>
                      <a:lnTo>
                        <a:pt x="286" y="320"/>
                      </a:lnTo>
                      <a:lnTo>
                        <a:pt x="285" y="321"/>
                      </a:lnTo>
                      <a:lnTo>
                        <a:pt x="284" y="321"/>
                      </a:lnTo>
                      <a:lnTo>
                        <a:pt x="284" y="321"/>
                      </a:lnTo>
                      <a:lnTo>
                        <a:pt x="283" y="321"/>
                      </a:lnTo>
                      <a:lnTo>
                        <a:pt x="283" y="320"/>
                      </a:lnTo>
                      <a:lnTo>
                        <a:pt x="282" y="320"/>
                      </a:lnTo>
                      <a:lnTo>
                        <a:pt x="282" y="321"/>
                      </a:lnTo>
                      <a:lnTo>
                        <a:pt x="281" y="322"/>
                      </a:lnTo>
                      <a:lnTo>
                        <a:pt x="281" y="322"/>
                      </a:lnTo>
                      <a:lnTo>
                        <a:pt x="281" y="323"/>
                      </a:lnTo>
                      <a:lnTo>
                        <a:pt x="280" y="323"/>
                      </a:lnTo>
                      <a:lnTo>
                        <a:pt x="279" y="323"/>
                      </a:lnTo>
                      <a:lnTo>
                        <a:pt x="279" y="323"/>
                      </a:lnTo>
                      <a:lnTo>
                        <a:pt x="278" y="323"/>
                      </a:lnTo>
                      <a:lnTo>
                        <a:pt x="277" y="322"/>
                      </a:lnTo>
                      <a:lnTo>
                        <a:pt x="276" y="322"/>
                      </a:lnTo>
                      <a:lnTo>
                        <a:pt x="276" y="322"/>
                      </a:lnTo>
                      <a:lnTo>
                        <a:pt x="275" y="323"/>
                      </a:lnTo>
                      <a:lnTo>
                        <a:pt x="274" y="323"/>
                      </a:lnTo>
                      <a:lnTo>
                        <a:pt x="274" y="324"/>
                      </a:lnTo>
                      <a:lnTo>
                        <a:pt x="273" y="324"/>
                      </a:lnTo>
                      <a:lnTo>
                        <a:pt x="273" y="324"/>
                      </a:lnTo>
                      <a:lnTo>
                        <a:pt x="272" y="324"/>
                      </a:lnTo>
                      <a:lnTo>
                        <a:pt x="272" y="325"/>
                      </a:lnTo>
                      <a:lnTo>
                        <a:pt x="271" y="325"/>
                      </a:lnTo>
                      <a:lnTo>
                        <a:pt x="270" y="326"/>
                      </a:lnTo>
                      <a:lnTo>
                        <a:pt x="271" y="327"/>
                      </a:lnTo>
                      <a:lnTo>
                        <a:pt x="270" y="327"/>
                      </a:lnTo>
                      <a:lnTo>
                        <a:pt x="269" y="327"/>
                      </a:lnTo>
                      <a:lnTo>
                        <a:pt x="269" y="328"/>
                      </a:lnTo>
                      <a:lnTo>
                        <a:pt x="268" y="328"/>
                      </a:lnTo>
                      <a:lnTo>
                        <a:pt x="268" y="328"/>
                      </a:lnTo>
                      <a:lnTo>
                        <a:pt x="268" y="327"/>
                      </a:lnTo>
                      <a:lnTo>
                        <a:pt x="267" y="326"/>
                      </a:lnTo>
                      <a:lnTo>
                        <a:pt x="267" y="327"/>
                      </a:lnTo>
                      <a:lnTo>
                        <a:pt x="266" y="328"/>
                      </a:lnTo>
                      <a:lnTo>
                        <a:pt x="267" y="329"/>
                      </a:lnTo>
                      <a:lnTo>
                        <a:pt x="266" y="329"/>
                      </a:lnTo>
                      <a:lnTo>
                        <a:pt x="266" y="330"/>
                      </a:lnTo>
                      <a:lnTo>
                        <a:pt x="266" y="331"/>
                      </a:lnTo>
                      <a:lnTo>
                        <a:pt x="265" y="330"/>
                      </a:lnTo>
                      <a:lnTo>
                        <a:pt x="264" y="330"/>
                      </a:lnTo>
                      <a:lnTo>
                        <a:pt x="264" y="329"/>
                      </a:lnTo>
                      <a:lnTo>
                        <a:pt x="264" y="328"/>
                      </a:lnTo>
                      <a:lnTo>
                        <a:pt x="263" y="328"/>
                      </a:lnTo>
                      <a:lnTo>
                        <a:pt x="262" y="328"/>
                      </a:lnTo>
                      <a:lnTo>
                        <a:pt x="262" y="329"/>
                      </a:lnTo>
                      <a:lnTo>
                        <a:pt x="263" y="330"/>
                      </a:lnTo>
                      <a:lnTo>
                        <a:pt x="263" y="331"/>
                      </a:lnTo>
                      <a:lnTo>
                        <a:pt x="263" y="331"/>
                      </a:lnTo>
                      <a:lnTo>
                        <a:pt x="262" y="332"/>
                      </a:lnTo>
                      <a:lnTo>
                        <a:pt x="261" y="332"/>
                      </a:lnTo>
                      <a:lnTo>
                        <a:pt x="261" y="333"/>
                      </a:lnTo>
                      <a:lnTo>
                        <a:pt x="262" y="334"/>
                      </a:lnTo>
                      <a:lnTo>
                        <a:pt x="263" y="335"/>
                      </a:lnTo>
                      <a:lnTo>
                        <a:pt x="263" y="335"/>
                      </a:lnTo>
                      <a:lnTo>
                        <a:pt x="264" y="336"/>
                      </a:lnTo>
                      <a:lnTo>
                        <a:pt x="265" y="336"/>
                      </a:lnTo>
                      <a:lnTo>
                        <a:pt x="266" y="338"/>
                      </a:lnTo>
                      <a:lnTo>
                        <a:pt x="266" y="338"/>
                      </a:lnTo>
                      <a:lnTo>
                        <a:pt x="267" y="339"/>
                      </a:lnTo>
                      <a:lnTo>
                        <a:pt x="267" y="339"/>
                      </a:lnTo>
                      <a:lnTo>
                        <a:pt x="268" y="339"/>
                      </a:lnTo>
                      <a:lnTo>
                        <a:pt x="268" y="340"/>
                      </a:lnTo>
                      <a:lnTo>
                        <a:pt x="268" y="340"/>
                      </a:lnTo>
                      <a:lnTo>
                        <a:pt x="269" y="341"/>
                      </a:lnTo>
                      <a:lnTo>
                        <a:pt x="270" y="341"/>
                      </a:lnTo>
                      <a:lnTo>
                        <a:pt x="270" y="342"/>
                      </a:lnTo>
                      <a:lnTo>
                        <a:pt x="271" y="343"/>
                      </a:lnTo>
                      <a:lnTo>
                        <a:pt x="271" y="344"/>
                      </a:lnTo>
                      <a:lnTo>
                        <a:pt x="271" y="345"/>
                      </a:lnTo>
                      <a:lnTo>
                        <a:pt x="272" y="346"/>
                      </a:lnTo>
                      <a:lnTo>
                        <a:pt x="272" y="347"/>
                      </a:lnTo>
                      <a:lnTo>
                        <a:pt x="273" y="348"/>
                      </a:lnTo>
                      <a:lnTo>
                        <a:pt x="273" y="350"/>
                      </a:lnTo>
                      <a:lnTo>
                        <a:pt x="274" y="351"/>
                      </a:lnTo>
                      <a:lnTo>
                        <a:pt x="274" y="351"/>
                      </a:lnTo>
                      <a:lnTo>
                        <a:pt x="274" y="352"/>
                      </a:lnTo>
                      <a:lnTo>
                        <a:pt x="276" y="356"/>
                      </a:lnTo>
                      <a:lnTo>
                        <a:pt x="276" y="357"/>
                      </a:lnTo>
                      <a:lnTo>
                        <a:pt x="277" y="358"/>
                      </a:lnTo>
                      <a:lnTo>
                        <a:pt x="278" y="361"/>
                      </a:lnTo>
                      <a:lnTo>
                        <a:pt x="279" y="363"/>
                      </a:lnTo>
                      <a:lnTo>
                        <a:pt x="279" y="365"/>
                      </a:lnTo>
                      <a:lnTo>
                        <a:pt x="280" y="366"/>
                      </a:lnTo>
                      <a:lnTo>
                        <a:pt x="280" y="366"/>
                      </a:lnTo>
                      <a:lnTo>
                        <a:pt x="281" y="368"/>
                      </a:lnTo>
                      <a:lnTo>
                        <a:pt x="281" y="369"/>
                      </a:lnTo>
                      <a:lnTo>
                        <a:pt x="282" y="370"/>
                      </a:lnTo>
                      <a:lnTo>
                        <a:pt x="282" y="371"/>
                      </a:lnTo>
                      <a:lnTo>
                        <a:pt x="282" y="371"/>
                      </a:lnTo>
                      <a:lnTo>
                        <a:pt x="282" y="372"/>
                      </a:lnTo>
                      <a:lnTo>
                        <a:pt x="282" y="373"/>
                      </a:lnTo>
                      <a:lnTo>
                        <a:pt x="283" y="373"/>
                      </a:lnTo>
                      <a:lnTo>
                        <a:pt x="283" y="373"/>
                      </a:lnTo>
                      <a:lnTo>
                        <a:pt x="284" y="373"/>
                      </a:lnTo>
                      <a:lnTo>
                        <a:pt x="285" y="374"/>
                      </a:lnTo>
                      <a:lnTo>
                        <a:pt x="285" y="375"/>
                      </a:lnTo>
                      <a:lnTo>
                        <a:pt x="286" y="375"/>
                      </a:lnTo>
                      <a:lnTo>
                        <a:pt x="287" y="375"/>
                      </a:lnTo>
                      <a:lnTo>
                        <a:pt x="286" y="375"/>
                      </a:lnTo>
                      <a:lnTo>
                        <a:pt x="287" y="376"/>
                      </a:lnTo>
                      <a:lnTo>
                        <a:pt x="287" y="377"/>
                      </a:lnTo>
                      <a:lnTo>
                        <a:pt x="288" y="377"/>
                      </a:lnTo>
                      <a:lnTo>
                        <a:pt x="289" y="377"/>
                      </a:lnTo>
                      <a:lnTo>
                        <a:pt x="289" y="378"/>
                      </a:lnTo>
                      <a:lnTo>
                        <a:pt x="289" y="379"/>
                      </a:lnTo>
                      <a:lnTo>
                        <a:pt x="290" y="380"/>
                      </a:lnTo>
                      <a:lnTo>
                        <a:pt x="290" y="382"/>
                      </a:lnTo>
                      <a:lnTo>
                        <a:pt x="291" y="384"/>
                      </a:lnTo>
                      <a:lnTo>
                        <a:pt x="291" y="385"/>
                      </a:lnTo>
                      <a:lnTo>
                        <a:pt x="292" y="387"/>
                      </a:lnTo>
                      <a:lnTo>
                        <a:pt x="292" y="388"/>
                      </a:lnTo>
                      <a:lnTo>
                        <a:pt x="293" y="389"/>
                      </a:lnTo>
                      <a:lnTo>
                        <a:pt x="293" y="389"/>
                      </a:lnTo>
                      <a:lnTo>
                        <a:pt x="294" y="388"/>
                      </a:lnTo>
                      <a:lnTo>
                        <a:pt x="295" y="388"/>
                      </a:lnTo>
                      <a:lnTo>
                        <a:pt x="296" y="388"/>
                      </a:lnTo>
                      <a:lnTo>
                        <a:pt x="296" y="388"/>
                      </a:lnTo>
                      <a:lnTo>
                        <a:pt x="297" y="388"/>
                      </a:lnTo>
                      <a:lnTo>
                        <a:pt x="298" y="388"/>
                      </a:lnTo>
                      <a:lnTo>
                        <a:pt x="299" y="388"/>
                      </a:lnTo>
                      <a:lnTo>
                        <a:pt x="300" y="388"/>
                      </a:lnTo>
                      <a:lnTo>
                        <a:pt x="300" y="388"/>
                      </a:lnTo>
                      <a:lnTo>
                        <a:pt x="300" y="389"/>
                      </a:lnTo>
                      <a:lnTo>
                        <a:pt x="300" y="389"/>
                      </a:lnTo>
                      <a:lnTo>
                        <a:pt x="300" y="390"/>
                      </a:lnTo>
                      <a:lnTo>
                        <a:pt x="300" y="390"/>
                      </a:lnTo>
                      <a:lnTo>
                        <a:pt x="299" y="391"/>
                      </a:lnTo>
                      <a:lnTo>
                        <a:pt x="299" y="392"/>
                      </a:lnTo>
                      <a:lnTo>
                        <a:pt x="298" y="392"/>
                      </a:lnTo>
                      <a:lnTo>
                        <a:pt x="298" y="392"/>
                      </a:lnTo>
                      <a:lnTo>
                        <a:pt x="298" y="393"/>
                      </a:lnTo>
                      <a:lnTo>
                        <a:pt x="298" y="394"/>
                      </a:lnTo>
                      <a:lnTo>
                        <a:pt x="297" y="394"/>
                      </a:lnTo>
                      <a:lnTo>
                        <a:pt x="297" y="393"/>
                      </a:lnTo>
                      <a:lnTo>
                        <a:pt x="296" y="394"/>
                      </a:lnTo>
                      <a:lnTo>
                        <a:pt x="297" y="394"/>
                      </a:lnTo>
                      <a:lnTo>
                        <a:pt x="297" y="395"/>
                      </a:lnTo>
                      <a:lnTo>
                        <a:pt x="296" y="396"/>
                      </a:lnTo>
                      <a:lnTo>
                        <a:pt x="296" y="397"/>
                      </a:lnTo>
                      <a:lnTo>
                        <a:pt x="296" y="397"/>
                      </a:lnTo>
                      <a:lnTo>
                        <a:pt x="296" y="398"/>
                      </a:lnTo>
                      <a:lnTo>
                        <a:pt x="296" y="399"/>
                      </a:lnTo>
                      <a:lnTo>
                        <a:pt x="297" y="400"/>
                      </a:lnTo>
                      <a:lnTo>
                        <a:pt x="296" y="401"/>
                      </a:lnTo>
                      <a:lnTo>
                        <a:pt x="296" y="402"/>
                      </a:lnTo>
                      <a:lnTo>
                        <a:pt x="297" y="402"/>
                      </a:lnTo>
                      <a:lnTo>
                        <a:pt x="296" y="403"/>
                      </a:lnTo>
                      <a:lnTo>
                        <a:pt x="297" y="404"/>
                      </a:lnTo>
                      <a:lnTo>
                        <a:pt x="297" y="403"/>
                      </a:lnTo>
                      <a:lnTo>
                        <a:pt x="298" y="404"/>
                      </a:lnTo>
                      <a:lnTo>
                        <a:pt x="298" y="404"/>
                      </a:lnTo>
                      <a:lnTo>
                        <a:pt x="298" y="404"/>
                      </a:lnTo>
                      <a:lnTo>
                        <a:pt x="298" y="405"/>
                      </a:lnTo>
                      <a:lnTo>
                        <a:pt x="298" y="405"/>
                      </a:lnTo>
                      <a:lnTo>
                        <a:pt x="298" y="406"/>
                      </a:lnTo>
                      <a:lnTo>
                        <a:pt x="298" y="406"/>
                      </a:lnTo>
                      <a:lnTo>
                        <a:pt x="299" y="406"/>
                      </a:lnTo>
                      <a:lnTo>
                        <a:pt x="299" y="407"/>
                      </a:lnTo>
                      <a:lnTo>
                        <a:pt x="298" y="407"/>
                      </a:lnTo>
                      <a:lnTo>
                        <a:pt x="299" y="408"/>
                      </a:lnTo>
                      <a:lnTo>
                        <a:pt x="298" y="408"/>
                      </a:lnTo>
                      <a:lnTo>
                        <a:pt x="298" y="408"/>
                      </a:lnTo>
                      <a:lnTo>
                        <a:pt x="297" y="409"/>
                      </a:lnTo>
                      <a:lnTo>
                        <a:pt x="296" y="409"/>
                      </a:lnTo>
                      <a:lnTo>
                        <a:pt x="296" y="408"/>
                      </a:lnTo>
                      <a:lnTo>
                        <a:pt x="295" y="409"/>
                      </a:lnTo>
                      <a:lnTo>
                        <a:pt x="294" y="409"/>
                      </a:lnTo>
                      <a:lnTo>
                        <a:pt x="295" y="410"/>
                      </a:lnTo>
                      <a:lnTo>
                        <a:pt x="296" y="410"/>
                      </a:lnTo>
                      <a:lnTo>
                        <a:pt x="296" y="411"/>
                      </a:lnTo>
                      <a:lnTo>
                        <a:pt x="296" y="411"/>
                      </a:lnTo>
                      <a:lnTo>
                        <a:pt x="296" y="412"/>
                      </a:lnTo>
                      <a:lnTo>
                        <a:pt x="296" y="413"/>
                      </a:lnTo>
                      <a:lnTo>
                        <a:pt x="296" y="414"/>
                      </a:lnTo>
                      <a:lnTo>
                        <a:pt x="297" y="414"/>
                      </a:lnTo>
                      <a:lnTo>
                        <a:pt x="297" y="414"/>
                      </a:lnTo>
                      <a:lnTo>
                        <a:pt x="298" y="413"/>
                      </a:lnTo>
                      <a:lnTo>
                        <a:pt x="298" y="412"/>
                      </a:lnTo>
                      <a:lnTo>
                        <a:pt x="299" y="413"/>
                      </a:lnTo>
                      <a:lnTo>
                        <a:pt x="299" y="413"/>
                      </a:lnTo>
                      <a:lnTo>
                        <a:pt x="299" y="414"/>
                      </a:lnTo>
                      <a:lnTo>
                        <a:pt x="300" y="415"/>
                      </a:lnTo>
                      <a:lnTo>
                        <a:pt x="300" y="416"/>
                      </a:lnTo>
                      <a:lnTo>
                        <a:pt x="300" y="416"/>
                      </a:lnTo>
                      <a:lnTo>
                        <a:pt x="299" y="417"/>
                      </a:lnTo>
                      <a:lnTo>
                        <a:pt x="299" y="417"/>
                      </a:lnTo>
                      <a:lnTo>
                        <a:pt x="298" y="417"/>
                      </a:lnTo>
                      <a:lnTo>
                        <a:pt x="298" y="417"/>
                      </a:lnTo>
                      <a:lnTo>
                        <a:pt x="298" y="418"/>
                      </a:lnTo>
                      <a:lnTo>
                        <a:pt x="297" y="418"/>
                      </a:lnTo>
                      <a:lnTo>
                        <a:pt x="297" y="418"/>
                      </a:lnTo>
                      <a:lnTo>
                        <a:pt x="296" y="418"/>
                      </a:lnTo>
                      <a:lnTo>
                        <a:pt x="296" y="418"/>
                      </a:lnTo>
                      <a:lnTo>
                        <a:pt x="296" y="417"/>
                      </a:lnTo>
                      <a:lnTo>
                        <a:pt x="296" y="417"/>
                      </a:lnTo>
                      <a:lnTo>
                        <a:pt x="296" y="417"/>
                      </a:lnTo>
                      <a:lnTo>
                        <a:pt x="295" y="417"/>
                      </a:lnTo>
                      <a:lnTo>
                        <a:pt x="295" y="417"/>
                      </a:lnTo>
                      <a:lnTo>
                        <a:pt x="295" y="417"/>
                      </a:lnTo>
                      <a:lnTo>
                        <a:pt x="295" y="417"/>
                      </a:lnTo>
                      <a:lnTo>
                        <a:pt x="295" y="417"/>
                      </a:lnTo>
                      <a:lnTo>
                        <a:pt x="295" y="417"/>
                      </a:lnTo>
                      <a:lnTo>
                        <a:pt x="294" y="417"/>
                      </a:lnTo>
                      <a:lnTo>
                        <a:pt x="293" y="417"/>
                      </a:lnTo>
                      <a:lnTo>
                        <a:pt x="293" y="418"/>
                      </a:lnTo>
                      <a:lnTo>
                        <a:pt x="293" y="419"/>
                      </a:lnTo>
                      <a:lnTo>
                        <a:pt x="292" y="419"/>
                      </a:lnTo>
                      <a:lnTo>
                        <a:pt x="292" y="420"/>
                      </a:lnTo>
                      <a:lnTo>
                        <a:pt x="292" y="420"/>
                      </a:lnTo>
                      <a:lnTo>
                        <a:pt x="293" y="421"/>
                      </a:lnTo>
                      <a:lnTo>
                        <a:pt x="294" y="421"/>
                      </a:lnTo>
                      <a:lnTo>
                        <a:pt x="295" y="420"/>
                      </a:lnTo>
                      <a:lnTo>
                        <a:pt x="295" y="420"/>
                      </a:lnTo>
                      <a:lnTo>
                        <a:pt x="296" y="421"/>
                      </a:lnTo>
                      <a:lnTo>
                        <a:pt x="296" y="421"/>
                      </a:lnTo>
                      <a:lnTo>
                        <a:pt x="296" y="422"/>
                      </a:lnTo>
                      <a:lnTo>
                        <a:pt x="295" y="422"/>
                      </a:lnTo>
                      <a:lnTo>
                        <a:pt x="295" y="422"/>
                      </a:lnTo>
                      <a:lnTo>
                        <a:pt x="294" y="423"/>
                      </a:lnTo>
                      <a:lnTo>
                        <a:pt x="293" y="423"/>
                      </a:lnTo>
                      <a:lnTo>
                        <a:pt x="292" y="423"/>
                      </a:lnTo>
                      <a:lnTo>
                        <a:pt x="292" y="422"/>
                      </a:lnTo>
                      <a:lnTo>
                        <a:pt x="291" y="422"/>
                      </a:lnTo>
                      <a:lnTo>
                        <a:pt x="290" y="422"/>
                      </a:lnTo>
                      <a:lnTo>
                        <a:pt x="290" y="422"/>
                      </a:lnTo>
                      <a:lnTo>
                        <a:pt x="289" y="423"/>
                      </a:lnTo>
                      <a:lnTo>
                        <a:pt x="289" y="424"/>
                      </a:lnTo>
                      <a:lnTo>
                        <a:pt x="289" y="425"/>
                      </a:lnTo>
                      <a:lnTo>
                        <a:pt x="290" y="425"/>
                      </a:lnTo>
                      <a:lnTo>
                        <a:pt x="291" y="425"/>
                      </a:lnTo>
                      <a:lnTo>
                        <a:pt x="292" y="426"/>
                      </a:lnTo>
                      <a:lnTo>
                        <a:pt x="292" y="426"/>
                      </a:lnTo>
                      <a:lnTo>
                        <a:pt x="292" y="427"/>
                      </a:lnTo>
                      <a:lnTo>
                        <a:pt x="291" y="427"/>
                      </a:lnTo>
                      <a:lnTo>
                        <a:pt x="291" y="428"/>
                      </a:lnTo>
                      <a:lnTo>
                        <a:pt x="290" y="428"/>
                      </a:lnTo>
                      <a:lnTo>
                        <a:pt x="289" y="428"/>
                      </a:lnTo>
                      <a:lnTo>
                        <a:pt x="290" y="429"/>
                      </a:lnTo>
                      <a:lnTo>
                        <a:pt x="289" y="430"/>
                      </a:lnTo>
                      <a:lnTo>
                        <a:pt x="289" y="430"/>
                      </a:lnTo>
                      <a:lnTo>
                        <a:pt x="289" y="429"/>
                      </a:lnTo>
                      <a:lnTo>
                        <a:pt x="288" y="429"/>
                      </a:lnTo>
                      <a:lnTo>
                        <a:pt x="287" y="429"/>
                      </a:lnTo>
                      <a:lnTo>
                        <a:pt x="286" y="429"/>
                      </a:lnTo>
                      <a:lnTo>
                        <a:pt x="286" y="429"/>
                      </a:lnTo>
                      <a:lnTo>
                        <a:pt x="285" y="429"/>
                      </a:lnTo>
                      <a:lnTo>
                        <a:pt x="285" y="428"/>
                      </a:lnTo>
                      <a:lnTo>
                        <a:pt x="285" y="427"/>
                      </a:lnTo>
                      <a:lnTo>
                        <a:pt x="284" y="426"/>
                      </a:lnTo>
                      <a:lnTo>
                        <a:pt x="283" y="427"/>
                      </a:lnTo>
                      <a:lnTo>
                        <a:pt x="283" y="428"/>
                      </a:lnTo>
                      <a:lnTo>
                        <a:pt x="283" y="428"/>
                      </a:lnTo>
                      <a:lnTo>
                        <a:pt x="283" y="429"/>
                      </a:lnTo>
                      <a:lnTo>
                        <a:pt x="283" y="430"/>
                      </a:lnTo>
                      <a:lnTo>
                        <a:pt x="282" y="430"/>
                      </a:lnTo>
                      <a:lnTo>
                        <a:pt x="282" y="429"/>
                      </a:lnTo>
                      <a:lnTo>
                        <a:pt x="282" y="428"/>
                      </a:lnTo>
                      <a:lnTo>
                        <a:pt x="281" y="427"/>
                      </a:lnTo>
                      <a:lnTo>
                        <a:pt x="281" y="428"/>
                      </a:lnTo>
                      <a:lnTo>
                        <a:pt x="281" y="429"/>
                      </a:lnTo>
                      <a:lnTo>
                        <a:pt x="281" y="430"/>
                      </a:lnTo>
                      <a:lnTo>
                        <a:pt x="280" y="430"/>
                      </a:lnTo>
                      <a:lnTo>
                        <a:pt x="279" y="431"/>
                      </a:lnTo>
                      <a:lnTo>
                        <a:pt x="279" y="431"/>
                      </a:lnTo>
                      <a:lnTo>
                        <a:pt x="278" y="431"/>
                      </a:lnTo>
                      <a:lnTo>
                        <a:pt x="277" y="431"/>
                      </a:lnTo>
                      <a:lnTo>
                        <a:pt x="277" y="430"/>
                      </a:lnTo>
                      <a:lnTo>
                        <a:pt x="276" y="430"/>
                      </a:lnTo>
                      <a:lnTo>
                        <a:pt x="275" y="430"/>
                      </a:lnTo>
                      <a:lnTo>
                        <a:pt x="275" y="430"/>
                      </a:lnTo>
                      <a:lnTo>
                        <a:pt x="274" y="430"/>
                      </a:lnTo>
                      <a:lnTo>
                        <a:pt x="273" y="430"/>
                      </a:lnTo>
                      <a:lnTo>
                        <a:pt x="273" y="431"/>
                      </a:lnTo>
                      <a:lnTo>
                        <a:pt x="273" y="431"/>
                      </a:lnTo>
                      <a:lnTo>
                        <a:pt x="274" y="432"/>
                      </a:lnTo>
                      <a:lnTo>
                        <a:pt x="274" y="433"/>
                      </a:lnTo>
                      <a:lnTo>
                        <a:pt x="273" y="433"/>
                      </a:lnTo>
                      <a:lnTo>
                        <a:pt x="272" y="433"/>
                      </a:lnTo>
                      <a:lnTo>
                        <a:pt x="272" y="434"/>
                      </a:lnTo>
                      <a:lnTo>
                        <a:pt x="271" y="435"/>
                      </a:lnTo>
                      <a:lnTo>
                        <a:pt x="271" y="435"/>
                      </a:lnTo>
                      <a:lnTo>
                        <a:pt x="270" y="435"/>
                      </a:lnTo>
                      <a:lnTo>
                        <a:pt x="269" y="434"/>
                      </a:lnTo>
                      <a:lnTo>
                        <a:pt x="269" y="434"/>
                      </a:lnTo>
                      <a:lnTo>
                        <a:pt x="269" y="433"/>
                      </a:lnTo>
                      <a:lnTo>
                        <a:pt x="269" y="432"/>
                      </a:lnTo>
                      <a:lnTo>
                        <a:pt x="268" y="432"/>
                      </a:lnTo>
                      <a:lnTo>
                        <a:pt x="267" y="432"/>
                      </a:lnTo>
                      <a:lnTo>
                        <a:pt x="266" y="432"/>
                      </a:lnTo>
                      <a:lnTo>
                        <a:pt x="266" y="432"/>
                      </a:lnTo>
                      <a:lnTo>
                        <a:pt x="265" y="433"/>
                      </a:lnTo>
                      <a:lnTo>
                        <a:pt x="264" y="433"/>
                      </a:lnTo>
                      <a:lnTo>
                        <a:pt x="263" y="433"/>
                      </a:lnTo>
                      <a:lnTo>
                        <a:pt x="263" y="433"/>
                      </a:lnTo>
                      <a:lnTo>
                        <a:pt x="263" y="433"/>
                      </a:lnTo>
                      <a:lnTo>
                        <a:pt x="262" y="433"/>
                      </a:lnTo>
                      <a:lnTo>
                        <a:pt x="261" y="433"/>
                      </a:lnTo>
                      <a:lnTo>
                        <a:pt x="261" y="433"/>
                      </a:lnTo>
                      <a:lnTo>
                        <a:pt x="260" y="434"/>
                      </a:lnTo>
                      <a:lnTo>
                        <a:pt x="261" y="435"/>
                      </a:lnTo>
                      <a:lnTo>
                        <a:pt x="261" y="435"/>
                      </a:lnTo>
                      <a:lnTo>
                        <a:pt x="262" y="436"/>
                      </a:lnTo>
                      <a:lnTo>
                        <a:pt x="262" y="436"/>
                      </a:lnTo>
                      <a:lnTo>
                        <a:pt x="262" y="437"/>
                      </a:lnTo>
                      <a:lnTo>
                        <a:pt x="263" y="437"/>
                      </a:lnTo>
                      <a:lnTo>
                        <a:pt x="264" y="437"/>
                      </a:lnTo>
                      <a:lnTo>
                        <a:pt x="264" y="438"/>
                      </a:lnTo>
                      <a:lnTo>
                        <a:pt x="264" y="439"/>
                      </a:lnTo>
                      <a:lnTo>
                        <a:pt x="264" y="440"/>
                      </a:lnTo>
                      <a:lnTo>
                        <a:pt x="264" y="440"/>
                      </a:lnTo>
                      <a:lnTo>
                        <a:pt x="263" y="440"/>
                      </a:lnTo>
                      <a:lnTo>
                        <a:pt x="262" y="440"/>
                      </a:lnTo>
                      <a:lnTo>
                        <a:pt x="261" y="441"/>
                      </a:lnTo>
                      <a:lnTo>
                        <a:pt x="261" y="440"/>
                      </a:lnTo>
                      <a:lnTo>
                        <a:pt x="261" y="439"/>
                      </a:lnTo>
                      <a:lnTo>
                        <a:pt x="260" y="439"/>
                      </a:lnTo>
                      <a:lnTo>
                        <a:pt x="259" y="440"/>
                      </a:lnTo>
                      <a:lnTo>
                        <a:pt x="258" y="440"/>
                      </a:lnTo>
                      <a:lnTo>
                        <a:pt x="258" y="440"/>
                      </a:lnTo>
                      <a:lnTo>
                        <a:pt x="257" y="440"/>
                      </a:lnTo>
                      <a:lnTo>
                        <a:pt x="256" y="440"/>
                      </a:lnTo>
                      <a:lnTo>
                        <a:pt x="255" y="441"/>
                      </a:lnTo>
                      <a:lnTo>
                        <a:pt x="255" y="441"/>
                      </a:lnTo>
                      <a:lnTo>
                        <a:pt x="254" y="442"/>
                      </a:lnTo>
                      <a:lnTo>
                        <a:pt x="254" y="442"/>
                      </a:lnTo>
                      <a:lnTo>
                        <a:pt x="254" y="443"/>
                      </a:lnTo>
                      <a:lnTo>
                        <a:pt x="254" y="444"/>
                      </a:lnTo>
                      <a:lnTo>
                        <a:pt x="255" y="445"/>
                      </a:lnTo>
                      <a:lnTo>
                        <a:pt x="255" y="445"/>
                      </a:lnTo>
                      <a:lnTo>
                        <a:pt x="255" y="446"/>
                      </a:lnTo>
                      <a:lnTo>
                        <a:pt x="255" y="447"/>
                      </a:lnTo>
                      <a:lnTo>
                        <a:pt x="254" y="447"/>
                      </a:lnTo>
                      <a:lnTo>
                        <a:pt x="254" y="447"/>
                      </a:lnTo>
                      <a:lnTo>
                        <a:pt x="253" y="447"/>
                      </a:lnTo>
                      <a:lnTo>
                        <a:pt x="252" y="447"/>
                      </a:lnTo>
                      <a:lnTo>
                        <a:pt x="251" y="448"/>
                      </a:lnTo>
                      <a:lnTo>
                        <a:pt x="251" y="448"/>
                      </a:lnTo>
                      <a:lnTo>
                        <a:pt x="250" y="447"/>
                      </a:lnTo>
                      <a:lnTo>
                        <a:pt x="249" y="447"/>
                      </a:lnTo>
                      <a:lnTo>
                        <a:pt x="249" y="447"/>
                      </a:lnTo>
                      <a:lnTo>
                        <a:pt x="248" y="447"/>
                      </a:lnTo>
                      <a:lnTo>
                        <a:pt x="248" y="448"/>
                      </a:lnTo>
                      <a:lnTo>
                        <a:pt x="248" y="449"/>
                      </a:lnTo>
                      <a:lnTo>
                        <a:pt x="247" y="449"/>
                      </a:lnTo>
                      <a:lnTo>
                        <a:pt x="247" y="450"/>
                      </a:lnTo>
                      <a:lnTo>
                        <a:pt x="246" y="450"/>
                      </a:lnTo>
                      <a:lnTo>
                        <a:pt x="245" y="449"/>
                      </a:lnTo>
                      <a:lnTo>
                        <a:pt x="245" y="449"/>
                      </a:lnTo>
                      <a:lnTo>
                        <a:pt x="244" y="448"/>
                      </a:lnTo>
                      <a:lnTo>
                        <a:pt x="244" y="447"/>
                      </a:lnTo>
                      <a:lnTo>
                        <a:pt x="243" y="447"/>
                      </a:lnTo>
                      <a:lnTo>
                        <a:pt x="243" y="446"/>
                      </a:lnTo>
                      <a:lnTo>
                        <a:pt x="242" y="445"/>
                      </a:lnTo>
                      <a:lnTo>
                        <a:pt x="242" y="445"/>
                      </a:lnTo>
                      <a:lnTo>
                        <a:pt x="241" y="444"/>
                      </a:lnTo>
                      <a:lnTo>
                        <a:pt x="240" y="445"/>
                      </a:lnTo>
                      <a:lnTo>
                        <a:pt x="239" y="445"/>
                      </a:lnTo>
                      <a:lnTo>
                        <a:pt x="239" y="445"/>
                      </a:lnTo>
                      <a:lnTo>
                        <a:pt x="238" y="446"/>
                      </a:lnTo>
                      <a:lnTo>
                        <a:pt x="237" y="446"/>
                      </a:lnTo>
                      <a:lnTo>
                        <a:pt x="237" y="447"/>
                      </a:lnTo>
                      <a:lnTo>
                        <a:pt x="236" y="447"/>
                      </a:lnTo>
                      <a:lnTo>
                        <a:pt x="235" y="448"/>
                      </a:lnTo>
                      <a:lnTo>
                        <a:pt x="235" y="447"/>
                      </a:lnTo>
                      <a:lnTo>
                        <a:pt x="234" y="447"/>
                      </a:lnTo>
                      <a:lnTo>
                        <a:pt x="233" y="448"/>
                      </a:lnTo>
                      <a:lnTo>
                        <a:pt x="233" y="448"/>
                      </a:lnTo>
                      <a:lnTo>
                        <a:pt x="232" y="449"/>
                      </a:lnTo>
                      <a:lnTo>
                        <a:pt x="232" y="449"/>
                      </a:lnTo>
                      <a:lnTo>
                        <a:pt x="232" y="449"/>
                      </a:lnTo>
                      <a:lnTo>
                        <a:pt x="232" y="449"/>
                      </a:lnTo>
                      <a:lnTo>
                        <a:pt x="232" y="449"/>
                      </a:lnTo>
                      <a:lnTo>
                        <a:pt x="232" y="450"/>
                      </a:lnTo>
                      <a:lnTo>
                        <a:pt x="232" y="450"/>
                      </a:lnTo>
                      <a:lnTo>
                        <a:pt x="232" y="450"/>
                      </a:lnTo>
                      <a:lnTo>
                        <a:pt x="231" y="450"/>
                      </a:lnTo>
                      <a:lnTo>
                        <a:pt x="231" y="450"/>
                      </a:lnTo>
                      <a:lnTo>
                        <a:pt x="231" y="450"/>
                      </a:lnTo>
                      <a:lnTo>
                        <a:pt x="231" y="450"/>
                      </a:lnTo>
                      <a:lnTo>
                        <a:pt x="230" y="450"/>
                      </a:lnTo>
                      <a:lnTo>
                        <a:pt x="230" y="450"/>
                      </a:lnTo>
                      <a:lnTo>
                        <a:pt x="229" y="450"/>
                      </a:lnTo>
                      <a:lnTo>
                        <a:pt x="229" y="449"/>
                      </a:lnTo>
                      <a:lnTo>
                        <a:pt x="229" y="449"/>
                      </a:lnTo>
                      <a:lnTo>
                        <a:pt x="229" y="448"/>
                      </a:lnTo>
                      <a:lnTo>
                        <a:pt x="229" y="448"/>
                      </a:lnTo>
                      <a:lnTo>
                        <a:pt x="228" y="448"/>
                      </a:lnTo>
                      <a:lnTo>
                        <a:pt x="228" y="448"/>
                      </a:lnTo>
                      <a:lnTo>
                        <a:pt x="228" y="449"/>
                      </a:lnTo>
                      <a:lnTo>
                        <a:pt x="227" y="449"/>
                      </a:lnTo>
                      <a:lnTo>
                        <a:pt x="227" y="450"/>
                      </a:lnTo>
                      <a:lnTo>
                        <a:pt x="226" y="450"/>
                      </a:lnTo>
                      <a:lnTo>
                        <a:pt x="226" y="450"/>
                      </a:lnTo>
                      <a:lnTo>
                        <a:pt x="225" y="451"/>
                      </a:lnTo>
                      <a:lnTo>
                        <a:pt x="224" y="451"/>
                      </a:lnTo>
                      <a:lnTo>
                        <a:pt x="224" y="450"/>
                      </a:lnTo>
                      <a:lnTo>
                        <a:pt x="224" y="449"/>
                      </a:lnTo>
                      <a:lnTo>
                        <a:pt x="224" y="449"/>
                      </a:lnTo>
                      <a:lnTo>
                        <a:pt x="225" y="448"/>
                      </a:lnTo>
                      <a:lnTo>
                        <a:pt x="224" y="447"/>
                      </a:lnTo>
                      <a:lnTo>
                        <a:pt x="224" y="447"/>
                      </a:lnTo>
                      <a:lnTo>
                        <a:pt x="223" y="447"/>
                      </a:lnTo>
                      <a:lnTo>
                        <a:pt x="222" y="447"/>
                      </a:lnTo>
                      <a:lnTo>
                        <a:pt x="221" y="447"/>
                      </a:lnTo>
                      <a:lnTo>
                        <a:pt x="220" y="447"/>
                      </a:lnTo>
                      <a:lnTo>
                        <a:pt x="220" y="447"/>
                      </a:lnTo>
                      <a:lnTo>
                        <a:pt x="219" y="447"/>
                      </a:lnTo>
                      <a:lnTo>
                        <a:pt x="218" y="448"/>
                      </a:lnTo>
                      <a:lnTo>
                        <a:pt x="217" y="447"/>
                      </a:lnTo>
                      <a:lnTo>
                        <a:pt x="217" y="447"/>
                      </a:lnTo>
                      <a:lnTo>
                        <a:pt x="216" y="447"/>
                      </a:lnTo>
                      <a:lnTo>
                        <a:pt x="215" y="446"/>
                      </a:lnTo>
                      <a:lnTo>
                        <a:pt x="215" y="446"/>
                      </a:lnTo>
                      <a:lnTo>
                        <a:pt x="214" y="445"/>
                      </a:lnTo>
                      <a:lnTo>
                        <a:pt x="213" y="445"/>
                      </a:lnTo>
                      <a:lnTo>
                        <a:pt x="213" y="444"/>
                      </a:lnTo>
                      <a:lnTo>
                        <a:pt x="212" y="444"/>
                      </a:lnTo>
                      <a:lnTo>
                        <a:pt x="211" y="443"/>
                      </a:lnTo>
                      <a:lnTo>
                        <a:pt x="211" y="443"/>
                      </a:lnTo>
                      <a:lnTo>
                        <a:pt x="210" y="443"/>
                      </a:lnTo>
                      <a:lnTo>
                        <a:pt x="209" y="443"/>
                      </a:lnTo>
                      <a:lnTo>
                        <a:pt x="209" y="442"/>
                      </a:lnTo>
                      <a:lnTo>
                        <a:pt x="210" y="441"/>
                      </a:lnTo>
                      <a:lnTo>
                        <a:pt x="210" y="440"/>
                      </a:lnTo>
                      <a:lnTo>
                        <a:pt x="210" y="439"/>
                      </a:lnTo>
                      <a:lnTo>
                        <a:pt x="210" y="439"/>
                      </a:lnTo>
                      <a:lnTo>
                        <a:pt x="209" y="439"/>
                      </a:lnTo>
                      <a:lnTo>
                        <a:pt x="208" y="438"/>
                      </a:lnTo>
                      <a:lnTo>
                        <a:pt x="208" y="438"/>
                      </a:lnTo>
                      <a:lnTo>
                        <a:pt x="207" y="437"/>
                      </a:lnTo>
                      <a:lnTo>
                        <a:pt x="207" y="437"/>
                      </a:lnTo>
                      <a:lnTo>
                        <a:pt x="206" y="437"/>
                      </a:lnTo>
                      <a:lnTo>
                        <a:pt x="205" y="436"/>
                      </a:lnTo>
                      <a:lnTo>
                        <a:pt x="204" y="436"/>
                      </a:lnTo>
                      <a:lnTo>
                        <a:pt x="204" y="436"/>
                      </a:lnTo>
                      <a:lnTo>
                        <a:pt x="203" y="437"/>
                      </a:lnTo>
                      <a:lnTo>
                        <a:pt x="202" y="437"/>
                      </a:lnTo>
                      <a:lnTo>
                        <a:pt x="201" y="437"/>
                      </a:lnTo>
                      <a:lnTo>
                        <a:pt x="201" y="438"/>
                      </a:lnTo>
                      <a:lnTo>
                        <a:pt x="200" y="438"/>
                      </a:lnTo>
                      <a:lnTo>
                        <a:pt x="199" y="438"/>
                      </a:lnTo>
                      <a:lnTo>
                        <a:pt x="199" y="438"/>
                      </a:lnTo>
                      <a:lnTo>
                        <a:pt x="198" y="439"/>
                      </a:lnTo>
                      <a:lnTo>
                        <a:pt x="198" y="439"/>
                      </a:lnTo>
                      <a:lnTo>
                        <a:pt x="197" y="439"/>
                      </a:lnTo>
                      <a:lnTo>
                        <a:pt x="196" y="439"/>
                      </a:lnTo>
                      <a:lnTo>
                        <a:pt x="195" y="439"/>
                      </a:lnTo>
                      <a:lnTo>
                        <a:pt x="195" y="439"/>
                      </a:lnTo>
                      <a:lnTo>
                        <a:pt x="194" y="438"/>
                      </a:lnTo>
                      <a:lnTo>
                        <a:pt x="193" y="438"/>
                      </a:lnTo>
                      <a:lnTo>
                        <a:pt x="192" y="438"/>
                      </a:lnTo>
                      <a:lnTo>
                        <a:pt x="192" y="439"/>
                      </a:lnTo>
                      <a:lnTo>
                        <a:pt x="191" y="439"/>
                      </a:lnTo>
                      <a:lnTo>
                        <a:pt x="190" y="439"/>
                      </a:lnTo>
                      <a:lnTo>
                        <a:pt x="189" y="438"/>
                      </a:lnTo>
                      <a:lnTo>
                        <a:pt x="190" y="438"/>
                      </a:lnTo>
                      <a:lnTo>
                        <a:pt x="189" y="437"/>
                      </a:lnTo>
                      <a:lnTo>
                        <a:pt x="189" y="437"/>
                      </a:lnTo>
                      <a:lnTo>
                        <a:pt x="189" y="437"/>
                      </a:lnTo>
                      <a:lnTo>
                        <a:pt x="188" y="436"/>
                      </a:lnTo>
                      <a:lnTo>
                        <a:pt x="188" y="435"/>
                      </a:lnTo>
                      <a:lnTo>
                        <a:pt x="188" y="434"/>
                      </a:lnTo>
                      <a:lnTo>
                        <a:pt x="188" y="433"/>
                      </a:lnTo>
                      <a:lnTo>
                        <a:pt x="187" y="433"/>
                      </a:lnTo>
                      <a:lnTo>
                        <a:pt x="186" y="433"/>
                      </a:lnTo>
                      <a:lnTo>
                        <a:pt x="185" y="433"/>
                      </a:lnTo>
                      <a:lnTo>
                        <a:pt x="185" y="433"/>
                      </a:lnTo>
                      <a:lnTo>
                        <a:pt x="184" y="432"/>
                      </a:lnTo>
                      <a:lnTo>
                        <a:pt x="183" y="432"/>
                      </a:lnTo>
                      <a:lnTo>
                        <a:pt x="182" y="433"/>
                      </a:lnTo>
                      <a:lnTo>
                        <a:pt x="182" y="432"/>
                      </a:lnTo>
                      <a:lnTo>
                        <a:pt x="181" y="432"/>
                      </a:lnTo>
                      <a:lnTo>
                        <a:pt x="181" y="431"/>
                      </a:lnTo>
                      <a:lnTo>
                        <a:pt x="181" y="430"/>
                      </a:lnTo>
                      <a:lnTo>
                        <a:pt x="181" y="429"/>
                      </a:lnTo>
                      <a:lnTo>
                        <a:pt x="180" y="428"/>
                      </a:lnTo>
                      <a:lnTo>
                        <a:pt x="180" y="428"/>
                      </a:lnTo>
                      <a:lnTo>
                        <a:pt x="180" y="427"/>
                      </a:lnTo>
                      <a:lnTo>
                        <a:pt x="179" y="427"/>
                      </a:lnTo>
                      <a:lnTo>
                        <a:pt x="178" y="427"/>
                      </a:lnTo>
                      <a:lnTo>
                        <a:pt x="177" y="427"/>
                      </a:lnTo>
                      <a:lnTo>
                        <a:pt x="177" y="427"/>
                      </a:lnTo>
                      <a:lnTo>
                        <a:pt x="176" y="428"/>
                      </a:lnTo>
                      <a:lnTo>
                        <a:pt x="175" y="428"/>
                      </a:lnTo>
                      <a:lnTo>
                        <a:pt x="175" y="429"/>
                      </a:lnTo>
                      <a:lnTo>
                        <a:pt x="176" y="430"/>
                      </a:lnTo>
                      <a:lnTo>
                        <a:pt x="176" y="430"/>
                      </a:lnTo>
                      <a:lnTo>
                        <a:pt x="177" y="431"/>
                      </a:lnTo>
                      <a:lnTo>
                        <a:pt x="177" y="432"/>
                      </a:lnTo>
                      <a:lnTo>
                        <a:pt x="177" y="433"/>
                      </a:lnTo>
                      <a:lnTo>
                        <a:pt x="177" y="433"/>
                      </a:lnTo>
                      <a:lnTo>
                        <a:pt x="176" y="433"/>
                      </a:lnTo>
                      <a:lnTo>
                        <a:pt x="175" y="433"/>
                      </a:lnTo>
                      <a:lnTo>
                        <a:pt x="174" y="433"/>
                      </a:lnTo>
                      <a:lnTo>
                        <a:pt x="174" y="433"/>
                      </a:lnTo>
                      <a:lnTo>
                        <a:pt x="173" y="432"/>
                      </a:lnTo>
                      <a:lnTo>
                        <a:pt x="173" y="431"/>
                      </a:lnTo>
                      <a:lnTo>
                        <a:pt x="172" y="431"/>
                      </a:lnTo>
                      <a:lnTo>
                        <a:pt x="171" y="431"/>
                      </a:lnTo>
                      <a:lnTo>
                        <a:pt x="171" y="431"/>
                      </a:lnTo>
                      <a:lnTo>
                        <a:pt x="170" y="431"/>
                      </a:lnTo>
                      <a:lnTo>
                        <a:pt x="169" y="432"/>
                      </a:lnTo>
                      <a:lnTo>
                        <a:pt x="168" y="431"/>
                      </a:lnTo>
                      <a:lnTo>
                        <a:pt x="167" y="431"/>
                      </a:lnTo>
                      <a:lnTo>
                        <a:pt x="167" y="432"/>
                      </a:lnTo>
                      <a:lnTo>
                        <a:pt x="166" y="432"/>
                      </a:lnTo>
                      <a:lnTo>
                        <a:pt x="165" y="433"/>
                      </a:lnTo>
                      <a:lnTo>
                        <a:pt x="164" y="433"/>
                      </a:lnTo>
                      <a:lnTo>
                        <a:pt x="163" y="433"/>
                      </a:lnTo>
                      <a:lnTo>
                        <a:pt x="163" y="433"/>
                      </a:lnTo>
                      <a:lnTo>
                        <a:pt x="162" y="433"/>
                      </a:lnTo>
                      <a:lnTo>
                        <a:pt x="161" y="433"/>
                      </a:lnTo>
                      <a:lnTo>
                        <a:pt x="161" y="433"/>
                      </a:lnTo>
                      <a:lnTo>
                        <a:pt x="160" y="433"/>
                      </a:lnTo>
                      <a:lnTo>
                        <a:pt x="160" y="433"/>
                      </a:lnTo>
                      <a:lnTo>
                        <a:pt x="159" y="434"/>
                      </a:lnTo>
                      <a:lnTo>
                        <a:pt x="159" y="434"/>
                      </a:lnTo>
                      <a:lnTo>
                        <a:pt x="158" y="434"/>
                      </a:lnTo>
                      <a:lnTo>
                        <a:pt x="157" y="435"/>
                      </a:lnTo>
                      <a:lnTo>
                        <a:pt x="157" y="435"/>
                      </a:lnTo>
                      <a:lnTo>
                        <a:pt x="157" y="435"/>
                      </a:lnTo>
                      <a:lnTo>
                        <a:pt x="157" y="436"/>
                      </a:lnTo>
                      <a:lnTo>
                        <a:pt x="157" y="436"/>
                      </a:lnTo>
                      <a:lnTo>
                        <a:pt x="157" y="437"/>
                      </a:lnTo>
                      <a:lnTo>
                        <a:pt x="157" y="437"/>
                      </a:lnTo>
                      <a:lnTo>
                        <a:pt x="158" y="437"/>
                      </a:lnTo>
                      <a:lnTo>
                        <a:pt x="158" y="437"/>
                      </a:lnTo>
                      <a:lnTo>
                        <a:pt x="158" y="437"/>
                      </a:lnTo>
                      <a:lnTo>
                        <a:pt x="158" y="438"/>
                      </a:lnTo>
                      <a:lnTo>
                        <a:pt x="158" y="439"/>
                      </a:lnTo>
                      <a:lnTo>
                        <a:pt x="157" y="439"/>
                      </a:lnTo>
                      <a:lnTo>
                        <a:pt x="157" y="438"/>
                      </a:lnTo>
                      <a:lnTo>
                        <a:pt x="157" y="439"/>
                      </a:lnTo>
                      <a:lnTo>
                        <a:pt x="156" y="439"/>
                      </a:lnTo>
                      <a:lnTo>
                        <a:pt x="156" y="439"/>
                      </a:lnTo>
                      <a:lnTo>
                        <a:pt x="155" y="438"/>
                      </a:lnTo>
                      <a:lnTo>
                        <a:pt x="155" y="439"/>
                      </a:lnTo>
                      <a:lnTo>
                        <a:pt x="154" y="438"/>
                      </a:lnTo>
                      <a:lnTo>
                        <a:pt x="154" y="438"/>
                      </a:lnTo>
                      <a:lnTo>
                        <a:pt x="153" y="437"/>
                      </a:lnTo>
                      <a:lnTo>
                        <a:pt x="153" y="437"/>
                      </a:lnTo>
                      <a:lnTo>
                        <a:pt x="153" y="436"/>
                      </a:lnTo>
                      <a:lnTo>
                        <a:pt x="153" y="436"/>
                      </a:lnTo>
                      <a:lnTo>
                        <a:pt x="152" y="435"/>
                      </a:lnTo>
                      <a:lnTo>
                        <a:pt x="152" y="436"/>
                      </a:lnTo>
                      <a:lnTo>
                        <a:pt x="151" y="436"/>
                      </a:lnTo>
                      <a:lnTo>
                        <a:pt x="151" y="437"/>
                      </a:lnTo>
                      <a:lnTo>
                        <a:pt x="152" y="437"/>
                      </a:lnTo>
                      <a:lnTo>
                        <a:pt x="153" y="438"/>
                      </a:lnTo>
                      <a:lnTo>
                        <a:pt x="153" y="438"/>
                      </a:lnTo>
                      <a:lnTo>
                        <a:pt x="153" y="439"/>
                      </a:lnTo>
                      <a:lnTo>
                        <a:pt x="153" y="440"/>
                      </a:lnTo>
                      <a:lnTo>
                        <a:pt x="153" y="440"/>
                      </a:lnTo>
                      <a:lnTo>
                        <a:pt x="153" y="440"/>
                      </a:lnTo>
                      <a:lnTo>
                        <a:pt x="153" y="441"/>
                      </a:lnTo>
                      <a:lnTo>
                        <a:pt x="154" y="442"/>
                      </a:lnTo>
                      <a:lnTo>
                        <a:pt x="154" y="442"/>
                      </a:lnTo>
                      <a:lnTo>
                        <a:pt x="153" y="442"/>
                      </a:lnTo>
                      <a:lnTo>
                        <a:pt x="153" y="443"/>
                      </a:lnTo>
                      <a:lnTo>
                        <a:pt x="153" y="442"/>
                      </a:lnTo>
                      <a:lnTo>
                        <a:pt x="152" y="443"/>
                      </a:lnTo>
                      <a:lnTo>
                        <a:pt x="151" y="442"/>
                      </a:lnTo>
                      <a:lnTo>
                        <a:pt x="151" y="443"/>
                      </a:lnTo>
                      <a:lnTo>
                        <a:pt x="150" y="443"/>
                      </a:lnTo>
                      <a:lnTo>
                        <a:pt x="150" y="442"/>
                      </a:lnTo>
                      <a:lnTo>
                        <a:pt x="149" y="443"/>
                      </a:lnTo>
                      <a:lnTo>
                        <a:pt x="149" y="443"/>
                      </a:lnTo>
                      <a:lnTo>
                        <a:pt x="149" y="444"/>
                      </a:lnTo>
                      <a:lnTo>
                        <a:pt x="149" y="444"/>
                      </a:lnTo>
                      <a:lnTo>
                        <a:pt x="149" y="445"/>
                      </a:lnTo>
                      <a:lnTo>
                        <a:pt x="149" y="445"/>
                      </a:lnTo>
                      <a:lnTo>
                        <a:pt x="148" y="446"/>
                      </a:lnTo>
                      <a:lnTo>
                        <a:pt x="149" y="446"/>
                      </a:lnTo>
                      <a:lnTo>
                        <a:pt x="148" y="447"/>
                      </a:lnTo>
                      <a:lnTo>
                        <a:pt x="148" y="447"/>
                      </a:lnTo>
                      <a:lnTo>
                        <a:pt x="147" y="448"/>
                      </a:lnTo>
                      <a:lnTo>
                        <a:pt x="147" y="448"/>
                      </a:lnTo>
                      <a:lnTo>
                        <a:pt x="147" y="447"/>
                      </a:lnTo>
                      <a:lnTo>
                        <a:pt x="146" y="446"/>
                      </a:lnTo>
                      <a:lnTo>
                        <a:pt x="146" y="446"/>
                      </a:lnTo>
                      <a:lnTo>
                        <a:pt x="145" y="447"/>
                      </a:lnTo>
                      <a:lnTo>
                        <a:pt x="145" y="447"/>
                      </a:lnTo>
                      <a:lnTo>
                        <a:pt x="144" y="446"/>
                      </a:lnTo>
                      <a:lnTo>
                        <a:pt x="144" y="446"/>
                      </a:lnTo>
                      <a:lnTo>
                        <a:pt x="143" y="446"/>
                      </a:lnTo>
                      <a:lnTo>
                        <a:pt x="143" y="446"/>
                      </a:lnTo>
                      <a:lnTo>
                        <a:pt x="142" y="447"/>
                      </a:lnTo>
                      <a:lnTo>
                        <a:pt x="143" y="447"/>
                      </a:lnTo>
                      <a:lnTo>
                        <a:pt x="143" y="448"/>
                      </a:lnTo>
                      <a:lnTo>
                        <a:pt x="143" y="448"/>
                      </a:lnTo>
                      <a:lnTo>
                        <a:pt x="143" y="449"/>
                      </a:lnTo>
                      <a:lnTo>
                        <a:pt x="144" y="449"/>
                      </a:lnTo>
                      <a:lnTo>
                        <a:pt x="144" y="449"/>
                      </a:lnTo>
                      <a:lnTo>
                        <a:pt x="145" y="450"/>
                      </a:lnTo>
                      <a:lnTo>
                        <a:pt x="144" y="451"/>
                      </a:lnTo>
                      <a:lnTo>
                        <a:pt x="144" y="452"/>
                      </a:lnTo>
                      <a:lnTo>
                        <a:pt x="143" y="453"/>
                      </a:lnTo>
                      <a:lnTo>
                        <a:pt x="142" y="453"/>
                      </a:lnTo>
                      <a:lnTo>
                        <a:pt x="141" y="453"/>
                      </a:lnTo>
                      <a:lnTo>
                        <a:pt x="140" y="453"/>
                      </a:lnTo>
                      <a:lnTo>
                        <a:pt x="139" y="454"/>
                      </a:lnTo>
                      <a:lnTo>
                        <a:pt x="138" y="454"/>
                      </a:lnTo>
                      <a:lnTo>
                        <a:pt x="138" y="453"/>
                      </a:lnTo>
                      <a:lnTo>
                        <a:pt x="138" y="452"/>
                      </a:lnTo>
                      <a:lnTo>
                        <a:pt x="140" y="452"/>
                      </a:lnTo>
                      <a:lnTo>
                        <a:pt x="140" y="452"/>
                      </a:lnTo>
                      <a:lnTo>
                        <a:pt x="141" y="451"/>
                      </a:lnTo>
                      <a:lnTo>
                        <a:pt x="141" y="451"/>
                      </a:lnTo>
                      <a:lnTo>
                        <a:pt x="141" y="451"/>
                      </a:lnTo>
                      <a:lnTo>
                        <a:pt x="140" y="450"/>
                      </a:lnTo>
                      <a:lnTo>
                        <a:pt x="140" y="450"/>
                      </a:lnTo>
                      <a:lnTo>
                        <a:pt x="139" y="450"/>
                      </a:lnTo>
                      <a:lnTo>
                        <a:pt x="139" y="451"/>
                      </a:lnTo>
                      <a:lnTo>
                        <a:pt x="138" y="451"/>
                      </a:lnTo>
                      <a:lnTo>
                        <a:pt x="138" y="450"/>
                      </a:lnTo>
                      <a:lnTo>
                        <a:pt x="138" y="450"/>
                      </a:lnTo>
                      <a:lnTo>
                        <a:pt x="138" y="450"/>
                      </a:lnTo>
                      <a:lnTo>
                        <a:pt x="138" y="450"/>
                      </a:lnTo>
                      <a:lnTo>
                        <a:pt x="138" y="450"/>
                      </a:lnTo>
                      <a:lnTo>
                        <a:pt x="137" y="449"/>
                      </a:lnTo>
                      <a:lnTo>
                        <a:pt x="136" y="449"/>
                      </a:lnTo>
                      <a:lnTo>
                        <a:pt x="135" y="449"/>
                      </a:lnTo>
                      <a:lnTo>
                        <a:pt x="135" y="449"/>
                      </a:lnTo>
                      <a:lnTo>
                        <a:pt x="134" y="449"/>
                      </a:lnTo>
                      <a:lnTo>
                        <a:pt x="133" y="449"/>
                      </a:lnTo>
                      <a:lnTo>
                        <a:pt x="132" y="448"/>
                      </a:lnTo>
                      <a:lnTo>
                        <a:pt x="132" y="448"/>
                      </a:lnTo>
                      <a:lnTo>
                        <a:pt x="131" y="448"/>
                      </a:lnTo>
                      <a:lnTo>
                        <a:pt x="131" y="447"/>
                      </a:lnTo>
                      <a:lnTo>
                        <a:pt x="131" y="446"/>
                      </a:lnTo>
                      <a:lnTo>
                        <a:pt x="131" y="445"/>
                      </a:lnTo>
                      <a:lnTo>
                        <a:pt x="131" y="445"/>
                      </a:lnTo>
                      <a:lnTo>
                        <a:pt x="130" y="444"/>
                      </a:lnTo>
                      <a:lnTo>
                        <a:pt x="129" y="445"/>
                      </a:lnTo>
                      <a:lnTo>
                        <a:pt x="129" y="445"/>
                      </a:lnTo>
                      <a:lnTo>
                        <a:pt x="128" y="446"/>
                      </a:lnTo>
                      <a:lnTo>
                        <a:pt x="127" y="446"/>
                      </a:lnTo>
                      <a:lnTo>
                        <a:pt x="127" y="446"/>
                      </a:lnTo>
                      <a:lnTo>
                        <a:pt x="126" y="446"/>
                      </a:lnTo>
                      <a:lnTo>
                        <a:pt x="125" y="446"/>
                      </a:lnTo>
                      <a:lnTo>
                        <a:pt x="125" y="446"/>
                      </a:lnTo>
                      <a:lnTo>
                        <a:pt x="125" y="445"/>
                      </a:lnTo>
                      <a:lnTo>
                        <a:pt x="125" y="445"/>
                      </a:lnTo>
                      <a:lnTo>
                        <a:pt x="126" y="444"/>
                      </a:lnTo>
                      <a:lnTo>
                        <a:pt x="126" y="443"/>
                      </a:lnTo>
                      <a:lnTo>
                        <a:pt x="126" y="442"/>
                      </a:lnTo>
                      <a:lnTo>
                        <a:pt x="125" y="442"/>
                      </a:lnTo>
                      <a:lnTo>
                        <a:pt x="124" y="441"/>
                      </a:lnTo>
                      <a:lnTo>
                        <a:pt x="124" y="441"/>
                      </a:lnTo>
                      <a:lnTo>
                        <a:pt x="124" y="440"/>
                      </a:lnTo>
                      <a:lnTo>
                        <a:pt x="123" y="439"/>
                      </a:lnTo>
                      <a:lnTo>
                        <a:pt x="123" y="439"/>
                      </a:lnTo>
                      <a:lnTo>
                        <a:pt x="122" y="439"/>
                      </a:lnTo>
                      <a:lnTo>
                        <a:pt x="121" y="440"/>
                      </a:lnTo>
                      <a:lnTo>
                        <a:pt x="121" y="441"/>
                      </a:lnTo>
                      <a:lnTo>
                        <a:pt x="120" y="441"/>
                      </a:lnTo>
                      <a:lnTo>
                        <a:pt x="120" y="442"/>
                      </a:lnTo>
                      <a:lnTo>
                        <a:pt x="119" y="442"/>
                      </a:lnTo>
                      <a:lnTo>
                        <a:pt x="118" y="442"/>
                      </a:lnTo>
                      <a:lnTo>
                        <a:pt x="117" y="442"/>
                      </a:lnTo>
                      <a:lnTo>
                        <a:pt x="117" y="441"/>
                      </a:lnTo>
                      <a:lnTo>
                        <a:pt x="116" y="441"/>
                      </a:lnTo>
                      <a:lnTo>
                        <a:pt x="115" y="442"/>
                      </a:lnTo>
                      <a:lnTo>
                        <a:pt x="114" y="442"/>
                      </a:lnTo>
                      <a:lnTo>
                        <a:pt x="114" y="443"/>
                      </a:lnTo>
                      <a:lnTo>
                        <a:pt x="113" y="443"/>
                      </a:lnTo>
                      <a:lnTo>
                        <a:pt x="112" y="443"/>
                      </a:lnTo>
                      <a:lnTo>
                        <a:pt x="112" y="444"/>
                      </a:lnTo>
                      <a:lnTo>
                        <a:pt x="111" y="444"/>
                      </a:lnTo>
                      <a:lnTo>
                        <a:pt x="111" y="444"/>
                      </a:lnTo>
                      <a:lnTo>
                        <a:pt x="110" y="444"/>
                      </a:lnTo>
                      <a:lnTo>
                        <a:pt x="110" y="443"/>
                      </a:lnTo>
                      <a:lnTo>
                        <a:pt x="110" y="442"/>
                      </a:lnTo>
                      <a:lnTo>
                        <a:pt x="109" y="442"/>
                      </a:lnTo>
                      <a:lnTo>
                        <a:pt x="109" y="441"/>
                      </a:lnTo>
                      <a:lnTo>
                        <a:pt x="108" y="441"/>
                      </a:lnTo>
                      <a:lnTo>
                        <a:pt x="108" y="440"/>
                      </a:lnTo>
                      <a:lnTo>
                        <a:pt x="107" y="440"/>
                      </a:lnTo>
                      <a:lnTo>
                        <a:pt x="106" y="439"/>
                      </a:lnTo>
                      <a:lnTo>
                        <a:pt x="106" y="439"/>
                      </a:lnTo>
                      <a:lnTo>
                        <a:pt x="105" y="438"/>
                      </a:lnTo>
                      <a:lnTo>
                        <a:pt x="105" y="437"/>
                      </a:lnTo>
                      <a:lnTo>
                        <a:pt x="104" y="437"/>
                      </a:lnTo>
                      <a:lnTo>
                        <a:pt x="103" y="437"/>
                      </a:lnTo>
                      <a:lnTo>
                        <a:pt x="103" y="437"/>
                      </a:lnTo>
                      <a:lnTo>
                        <a:pt x="102" y="436"/>
                      </a:lnTo>
                      <a:lnTo>
                        <a:pt x="101" y="436"/>
                      </a:lnTo>
                      <a:lnTo>
                        <a:pt x="101" y="435"/>
                      </a:lnTo>
                      <a:lnTo>
                        <a:pt x="100" y="435"/>
                      </a:lnTo>
                      <a:lnTo>
                        <a:pt x="99" y="436"/>
                      </a:lnTo>
                      <a:lnTo>
                        <a:pt x="99" y="436"/>
                      </a:lnTo>
                      <a:lnTo>
                        <a:pt x="98" y="436"/>
                      </a:lnTo>
                      <a:lnTo>
                        <a:pt x="97" y="435"/>
                      </a:lnTo>
                      <a:lnTo>
                        <a:pt x="97" y="436"/>
                      </a:lnTo>
                      <a:lnTo>
                        <a:pt x="96" y="437"/>
                      </a:lnTo>
                      <a:lnTo>
                        <a:pt x="96" y="437"/>
                      </a:lnTo>
                      <a:lnTo>
                        <a:pt x="95" y="437"/>
                      </a:lnTo>
                      <a:lnTo>
                        <a:pt x="94" y="437"/>
                      </a:lnTo>
                      <a:lnTo>
                        <a:pt x="94" y="437"/>
                      </a:lnTo>
                      <a:lnTo>
                        <a:pt x="93" y="436"/>
                      </a:lnTo>
                      <a:lnTo>
                        <a:pt x="93" y="436"/>
                      </a:lnTo>
                      <a:lnTo>
                        <a:pt x="92" y="435"/>
                      </a:lnTo>
                      <a:lnTo>
                        <a:pt x="92" y="434"/>
                      </a:lnTo>
                      <a:lnTo>
                        <a:pt x="91" y="434"/>
                      </a:lnTo>
                      <a:lnTo>
                        <a:pt x="91" y="433"/>
                      </a:lnTo>
                      <a:lnTo>
                        <a:pt x="90" y="432"/>
                      </a:lnTo>
                      <a:lnTo>
                        <a:pt x="90" y="432"/>
                      </a:lnTo>
                      <a:lnTo>
                        <a:pt x="89" y="431"/>
                      </a:lnTo>
                      <a:lnTo>
                        <a:pt x="89" y="431"/>
                      </a:lnTo>
                      <a:lnTo>
                        <a:pt x="88" y="430"/>
                      </a:lnTo>
                      <a:lnTo>
                        <a:pt x="88" y="429"/>
                      </a:lnTo>
                      <a:lnTo>
                        <a:pt x="87" y="429"/>
                      </a:lnTo>
                      <a:lnTo>
                        <a:pt x="86" y="429"/>
                      </a:lnTo>
                      <a:lnTo>
                        <a:pt x="86" y="429"/>
                      </a:lnTo>
                      <a:lnTo>
                        <a:pt x="85" y="429"/>
                      </a:lnTo>
                      <a:lnTo>
                        <a:pt x="84" y="429"/>
                      </a:lnTo>
                      <a:lnTo>
                        <a:pt x="83" y="429"/>
                      </a:lnTo>
                      <a:lnTo>
                        <a:pt x="83" y="428"/>
                      </a:lnTo>
                      <a:lnTo>
                        <a:pt x="83" y="428"/>
                      </a:lnTo>
                      <a:lnTo>
                        <a:pt x="82" y="427"/>
                      </a:lnTo>
                      <a:lnTo>
                        <a:pt x="81" y="426"/>
                      </a:lnTo>
                      <a:lnTo>
                        <a:pt x="81" y="426"/>
                      </a:lnTo>
                      <a:lnTo>
                        <a:pt x="80" y="425"/>
                      </a:lnTo>
                      <a:lnTo>
                        <a:pt x="80" y="424"/>
                      </a:lnTo>
                      <a:lnTo>
                        <a:pt x="79" y="424"/>
                      </a:lnTo>
                      <a:lnTo>
                        <a:pt x="79" y="423"/>
                      </a:lnTo>
                      <a:lnTo>
                        <a:pt x="80" y="423"/>
                      </a:lnTo>
                      <a:lnTo>
                        <a:pt x="80" y="422"/>
                      </a:lnTo>
                      <a:lnTo>
                        <a:pt x="79" y="421"/>
                      </a:lnTo>
                      <a:lnTo>
                        <a:pt x="78" y="421"/>
                      </a:lnTo>
                      <a:lnTo>
                        <a:pt x="78" y="420"/>
                      </a:lnTo>
                      <a:lnTo>
                        <a:pt x="77" y="420"/>
                      </a:lnTo>
                      <a:lnTo>
                        <a:pt x="76" y="419"/>
                      </a:lnTo>
                      <a:lnTo>
                        <a:pt x="76" y="419"/>
                      </a:lnTo>
                      <a:lnTo>
                        <a:pt x="75" y="418"/>
                      </a:lnTo>
                      <a:lnTo>
                        <a:pt x="75" y="417"/>
                      </a:lnTo>
                      <a:lnTo>
                        <a:pt x="75" y="417"/>
                      </a:lnTo>
                      <a:lnTo>
                        <a:pt x="74" y="416"/>
                      </a:lnTo>
                      <a:lnTo>
                        <a:pt x="74" y="415"/>
                      </a:lnTo>
                      <a:lnTo>
                        <a:pt x="74" y="414"/>
                      </a:lnTo>
                      <a:lnTo>
                        <a:pt x="73" y="414"/>
                      </a:lnTo>
                      <a:lnTo>
                        <a:pt x="72" y="413"/>
                      </a:lnTo>
                      <a:lnTo>
                        <a:pt x="72" y="413"/>
                      </a:lnTo>
                      <a:lnTo>
                        <a:pt x="71" y="412"/>
                      </a:lnTo>
                      <a:lnTo>
                        <a:pt x="71" y="412"/>
                      </a:lnTo>
                      <a:lnTo>
                        <a:pt x="70" y="412"/>
                      </a:lnTo>
                      <a:lnTo>
                        <a:pt x="69" y="413"/>
                      </a:lnTo>
                      <a:lnTo>
                        <a:pt x="68" y="413"/>
                      </a:lnTo>
                      <a:lnTo>
                        <a:pt x="68" y="412"/>
                      </a:lnTo>
                      <a:lnTo>
                        <a:pt x="68" y="411"/>
                      </a:lnTo>
                      <a:lnTo>
                        <a:pt x="68" y="410"/>
                      </a:lnTo>
                      <a:lnTo>
                        <a:pt x="69" y="410"/>
                      </a:lnTo>
                      <a:lnTo>
                        <a:pt x="69" y="409"/>
                      </a:lnTo>
                      <a:lnTo>
                        <a:pt x="69" y="408"/>
                      </a:lnTo>
                      <a:lnTo>
                        <a:pt x="69" y="407"/>
                      </a:lnTo>
                      <a:lnTo>
                        <a:pt x="69" y="407"/>
                      </a:lnTo>
                      <a:lnTo>
                        <a:pt x="68" y="406"/>
                      </a:lnTo>
                      <a:lnTo>
                        <a:pt x="68" y="405"/>
                      </a:lnTo>
                      <a:lnTo>
                        <a:pt x="68" y="404"/>
                      </a:lnTo>
                      <a:lnTo>
                        <a:pt x="67" y="404"/>
                      </a:lnTo>
                      <a:lnTo>
                        <a:pt x="66" y="404"/>
                      </a:lnTo>
                      <a:lnTo>
                        <a:pt x="66" y="404"/>
                      </a:lnTo>
                      <a:lnTo>
                        <a:pt x="65" y="405"/>
                      </a:lnTo>
                      <a:lnTo>
                        <a:pt x="64" y="405"/>
                      </a:lnTo>
                      <a:lnTo>
                        <a:pt x="63" y="405"/>
                      </a:lnTo>
                      <a:lnTo>
                        <a:pt x="63" y="404"/>
                      </a:lnTo>
                      <a:lnTo>
                        <a:pt x="62" y="404"/>
                      </a:lnTo>
                      <a:lnTo>
                        <a:pt x="62" y="403"/>
                      </a:lnTo>
                      <a:lnTo>
                        <a:pt x="61" y="403"/>
                      </a:lnTo>
                      <a:lnTo>
                        <a:pt x="61" y="402"/>
                      </a:lnTo>
                      <a:lnTo>
                        <a:pt x="60" y="401"/>
                      </a:lnTo>
                      <a:lnTo>
                        <a:pt x="59" y="401"/>
                      </a:lnTo>
                      <a:lnTo>
                        <a:pt x="59" y="400"/>
                      </a:lnTo>
                      <a:lnTo>
                        <a:pt x="60" y="400"/>
                      </a:lnTo>
                      <a:lnTo>
                        <a:pt x="60" y="399"/>
                      </a:lnTo>
                      <a:lnTo>
                        <a:pt x="60" y="398"/>
                      </a:lnTo>
                      <a:lnTo>
                        <a:pt x="59" y="397"/>
                      </a:lnTo>
                      <a:lnTo>
                        <a:pt x="59" y="398"/>
                      </a:lnTo>
                      <a:lnTo>
                        <a:pt x="58" y="397"/>
                      </a:lnTo>
                      <a:lnTo>
                        <a:pt x="58" y="397"/>
                      </a:lnTo>
                      <a:lnTo>
                        <a:pt x="57" y="396"/>
                      </a:lnTo>
                      <a:lnTo>
                        <a:pt x="57" y="395"/>
                      </a:lnTo>
                      <a:lnTo>
                        <a:pt x="57" y="395"/>
                      </a:lnTo>
                      <a:lnTo>
                        <a:pt x="56" y="395"/>
                      </a:lnTo>
                      <a:lnTo>
                        <a:pt x="55" y="396"/>
                      </a:lnTo>
                      <a:lnTo>
                        <a:pt x="55" y="396"/>
                      </a:lnTo>
                      <a:lnTo>
                        <a:pt x="54" y="395"/>
                      </a:lnTo>
                      <a:lnTo>
                        <a:pt x="54" y="394"/>
                      </a:lnTo>
                      <a:lnTo>
                        <a:pt x="54" y="393"/>
                      </a:lnTo>
                      <a:lnTo>
                        <a:pt x="53" y="392"/>
                      </a:lnTo>
                      <a:lnTo>
                        <a:pt x="53" y="392"/>
                      </a:lnTo>
                      <a:lnTo>
                        <a:pt x="53" y="391"/>
                      </a:lnTo>
                      <a:lnTo>
                        <a:pt x="53" y="390"/>
                      </a:lnTo>
                      <a:lnTo>
                        <a:pt x="52" y="389"/>
                      </a:lnTo>
                      <a:lnTo>
                        <a:pt x="52" y="388"/>
                      </a:lnTo>
                      <a:lnTo>
                        <a:pt x="52" y="387"/>
                      </a:lnTo>
                      <a:lnTo>
                        <a:pt x="51" y="387"/>
                      </a:lnTo>
                      <a:lnTo>
                        <a:pt x="51" y="386"/>
                      </a:lnTo>
                      <a:lnTo>
                        <a:pt x="50" y="386"/>
                      </a:lnTo>
                      <a:lnTo>
                        <a:pt x="49" y="386"/>
                      </a:lnTo>
                      <a:lnTo>
                        <a:pt x="48" y="385"/>
                      </a:lnTo>
                      <a:lnTo>
                        <a:pt x="48" y="385"/>
                      </a:lnTo>
                      <a:lnTo>
                        <a:pt x="48" y="384"/>
                      </a:lnTo>
                      <a:lnTo>
                        <a:pt x="48" y="383"/>
                      </a:lnTo>
                      <a:lnTo>
                        <a:pt x="48" y="382"/>
                      </a:lnTo>
                      <a:lnTo>
                        <a:pt x="47" y="382"/>
                      </a:lnTo>
                      <a:lnTo>
                        <a:pt x="47" y="381"/>
                      </a:lnTo>
                      <a:lnTo>
                        <a:pt x="46" y="381"/>
                      </a:lnTo>
                      <a:lnTo>
                        <a:pt x="46" y="380"/>
                      </a:lnTo>
                      <a:lnTo>
                        <a:pt x="45" y="379"/>
                      </a:lnTo>
                      <a:lnTo>
                        <a:pt x="45" y="378"/>
                      </a:lnTo>
                      <a:lnTo>
                        <a:pt x="45" y="378"/>
                      </a:lnTo>
                      <a:lnTo>
                        <a:pt x="45" y="377"/>
                      </a:lnTo>
                      <a:lnTo>
                        <a:pt x="45" y="376"/>
                      </a:lnTo>
                      <a:lnTo>
                        <a:pt x="45" y="375"/>
                      </a:lnTo>
                      <a:lnTo>
                        <a:pt x="45" y="375"/>
                      </a:lnTo>
                      <a:lnTo>
                        <a:pt x="45" y="374"/>
                      </a:lnTo>
                      <a:lnTo>
                        <a:pt x="45" y="373"/>
                      </a:lnTo>
                      <a:lnTo>
                        <a:pt x="45" y="372"/>
                      </a:lnTo>
                      <a:lnTo>
                        <a:pt x="45" y="372"/>
                      </a:lnTo>
                      <a:lnTo>
                        <a:pt x="44" y="371"/>
                      </a:lnTo>
                      <a:lnTo>
                        <a:pt x="43" y="371"/>
                      </a:lnTo>
                      <a:lnTo>
                        <a:pt x="42" y="371"/>
                      </a:lnTo>
                      <a:lnTo>
                        <a:pt x="42" y="371"/>
                      </a:lnTo>
                      <a:lnTo>
                        <a:pt x="41" y="371"/>
                      </a:lnTo>
                      <a:lnTo>
                        <a:pt x="41" y="371"/>
                      </a:lnTo>
                      <a:lnTo>
                        <a:pt x="40" y="371"/>
                      </a:lnTo>
                      <a:lnTo>
                        <a:pt x="40" y="371"/>
                      </a:lnTo>
                      <a:lnTo>
                        <a:pt x="40" y="371"/>
                      </a:lnTo>
                      <a:lnTo>
                        <a:pt x="39" y="371"/>
                      </a:lnTo>
                      <a:lnTo>
                        <a:pt x="39" y="371"/>
                      </a:lnTo>
                      <a:lnTo>
                        <a:pt x="39" y="371"/>
                      </a:lnTo>
                      <a:lnTo>
                        <a:pt x="38" y="371"/>
                      </a:lnTo>
                      <a:lnTo>
                        <a:pt x="38" y="371"/>
                      </a:lnTo>
                      <a:lnTo>
                        <a:pt x="38" y="371"/>
                      </a:lnTo>
                      <a:lnTo>
                        <a:pt x="37" y="371"/>
                      </a:lnTo>
                      <a:lnTo>
                        <a:pt x="36" y="371"/>
                      </a:lnTo>
                      <a:lnTo>
                        <a:pt x="36" y="370"/>
                      </a:lnTo>
                      <a:lnTo>
                        <a:pt x="35" y="370"/>
                      </a:lnTo>
                      <a:lnTo>
                        <a:pt x="34" y="370"/>
                      </a:lnTo>
                      <a:lnTo>
                        <a:pt x="33" y="369"/>
                      </a:lnTo>
                      <a:lnTo>
                        <a:pt x="33" y="369"/>
                      </a:lnTo>
                      <a:lnTo>
                        <a:pt x="32" y="369"/>
                      </a:lnTo>
                      <a:lnTo>
                        <a:pt x="32" y="368"/>
                      </a:lnTo>
                      <a:lnTo>
                        <a:pt x="32" y="367"/>
                      </a:lnTo>
                      <a:lnTo>
                        <a:pt x="31" y="366"/>
                      </a:lnTo>
                      <a:lnTo>
                        <a:pt x="31" y="365"/>
                      </a:lnTo>
                      <a:lnTo>
                        <a:pt x="31" y="364"/>
                      </a:lnTo>
                      <a:lnTo>
                        <a:pt x="32" y="363"/>
                      </a:lnTo>
                      <a:lnTo>
                        <a:pt x="32" y="362"/>
                      </a:lnTo>
                      <a:lnTo>
                        <a:pt x="32" y="361"/>
                      </a:lnTo>
                      <a:lnTo>
                        <a:pt x="31" y="361"/>
                      </a:lnTo>
                      <a:lnTo>
                        <a:pt x="31" y="360"/>
                      </a:lnTo>
                      <a:lnTo>
                        <a:pt x="30" y="361"/>
                      </a:lnTo>
                      <a:lnTo>
                        <a:pt x="30" y="362"/>
                      </a:lnTo>
                      <a:lnTo>
                        <a:pt x="29" y="362"/>
                      </a:lnTo>
                      <a:lnTo>
                        <a:pt x="28" y="362"/>
                      </a:lnTo>
                      <a:lnTo>
                        <a:pt x="27" y="362"/>
                      </a:lnTo>
                      <a:lnTo>
                        <a:pt x="27" y="362"/>
                      </a:lnTo>
                      <a:lnTo>
                        <a:pt x="26" y="362"/>
                      </a:lnTo>
                      <a:lnTo>
                        <a:pt x="25" y="361"/>
                      </a:lnTo>
                      <a:lnTo>
                        <a:pt x="25" y="361"/>
                      </a:lnTo>
                      <a:lnTo>
                        <a:pt x="24" y="360"/>
                      </a:lnTo>
                      <a:lnTo>
                        <a:pt x="23" y="360"/>
                      </a:lnTo>
                      <a:lnTo>
                        <a:pt x="23" y="359"/>
                      </a:lnTo>
                      <a:lnTo>
                        <a:pt x="22" y="359"/>
                      </a:lnTo>
                      <a:lnTo>
                        <a:pt x="22" y="358"/>
                      </a:lnTo>
                      <a:lnTo>
                        <a:pt x="21" y="357"/>
                      </a:lnTo>
                      <a:lnTo>
                        <a:pt x="21" y="356"/>
                      </a:lnTo>
                      <a:lnTo>
                        <a:pt x="20" y="356"/>
                      </a:lnTo>
                      <a:lnTo>
                        <a:pt x="20" y="355"/>
                      </a:lnTo>
                      <a:lnTo>
                        <a:pt x="20" y="354"/>
                      </a:lnTo>
                      <a:lnTo>
                        <a:pt x="19" y="354"/>
                      </a:lnTo>
                      <a:lnTo>
                        <a:pt x="18" y="354"/>
                      </a:lnTo>
                      <a:lnTo>
                        <a:pt x="18" y="354"/>
                      </a:lnTo>
                      <a:lnTo>
                        <a:pt x="17" y="354"/>
                      </a:lnTo>
                      <a:lnTo>
                        <a:pt x="16" y="354"/>
                      </a:lnTo>
                      <a:lnTo>
                        <a:pt x="16" y="353"/>
                      </a:lnTo>
                      <a:lnTo>
                        <a:pt x="16" y="352"/>
                      </a:lnTo>
                      <a:lnTo>
                        <a:pt x="15" y="351"/>
                      </a:lnTo>
                      <a:lnTo>
                        <a:pt x="15" y="351"/>
                      </a:lnTo>
                      <a:lnTo>
                        <a:pt x="14" y="351"/>
                      </a:lnTo>
                      <a:lnTo>
                        <a:pt x="13" y="351"/>
                      </a:lnTo>
                      <a:lnTo>
                        <a:pt x="12" y="350"/>
                      </a:lnTo>
                      <a:lnTo>
                        <a:pt x="12" y="350"/>
                      </a:lnTo>
                      <a:lnTo>
                        <a:pt x="12" y="350"/>
                      </a:lnTo>
                      <a:lnTo>
                        <a:pt x="11" y="350"/>
                      </a:lnTo>
                      <a:lnTo>
                        <a:pt x="11" y="350"/>
                      </a:lnTo>
                      <a:lnTo>
                        <a:pt x="11" y="350"/>
                      </a:lnTo>
                      <a:lnTo>
                        <a:pt x="10" y="351"/>
                      </a:lnTo>
                      <a:lnTo>
                        <a:pt x="10" y="351"/>
                      </a:lnTo>
                      <a:lnTo>
                        <a:pt x="10" y="351"/>
                      </a:lnTo>
                      <a:lnTo>
                        <a:pt x="9" y="351"/>
                      </a:lnTo>
                      <a:lnTo>
                        <a:pt x="9" y="350"/>
                      </a:lnTo>
                      <a:lnTo>
                        <a:pt x="9" y="350"/>
                      </a:lnTo>
                      <a:lnTo>
                        <a:pt x="9" y="350"/>
                      </a:lnTo>
                      <a:lnTo>
                        <a:pt x="9" y="350"/>
                      </a:lnTo>
                      <a:lnTo>
                        <a:pt x="9" y="350"/>
                      </a:lnTo>
                      <a:lnTo>
                        <a:pt x="8" y="349"/>
                      </a:lnTo>
                      <a:lnTo>
                        <a:pt x="8" y="349"/>
                      </a:lnTo>
                      <a:lnTo>
                        <a:pt x="8" y="349"/>
                      </a:lnTo>
                      <a:lnTo>
                        <a:pt x="8" y="349"/>
                      </a:lnTo>
                      <a:lnTo>
                        <a:pt x="7" y="348"/>
                      </a:lnTo>
                      <a:lnTo>
                        <a:pt x="7" y="348"/>
                      </a:lnTo>
                      <a:lnTo>
                        <a:pt x="6" y="347"/>
                      </a:lnTo>
                      <a:lnTo>
                        <a:pt x="6" y="346"/>
                      </a:lnTo>
                      <a:lnTo>
                        <a:pt x="5" y="345"/>
                      </a:lnTo>
                      <a:lnTo>
                        <a:pt x="5" y="345"/>
                      </a:lnTo>
                      <a:lnTo>
                        <a:pt x="4" y="344"/>
                      </a:lnTo>
                      <a:lnTo>
                        <a:pt x="4" y="343"/>
                      </a:lnTo>
                      <a:lnTo>
                        <a:pt x="4" y="342"/>
                      </a:lnTo>
                      <a:lnTo>
                        <a:pt x="3" y="341"/>
                      </a:lnTo>
                      <a:lnTo>
                        <a:pt x="3" y="341"/>
                      </a:lnTo>
                      <a:lnTo>
                        <a:pt x="2" y="340"/>
                      </a:lnTo>
                      <a:lnTo>
                        <a:pt x="2" y="340"/>
                      </a:lnTo>
                      <a:lnTo>
                        <a:pt x="1" y="339"/>
                      </a:lnTo>
                      <a:lnTo>
                        <a:pt x="1" y="339"/>
                      </a:lnTo>
                      <a:lnTo>
                        <a:pt x="0" y="338"/>
                      </a:lnTo>
                      <a:lnTo>
                        <a:pt x="1" y="337"/>
                      </a:lnTo>
                      <a:lnTo>
                        <a:pt x="1" y="336"/>
                      </a:lnTo>
                      <a:lnTo>
                        <a:pt x="1" y="335"/>
                      </a:lnTo>
                      <a:lnTo>
                        <a:pt x="1" y="334"/>
                      </a:lnTo>
                      <a:lnTo>
                        <a:pt x="1" y="333"/>
                      </a:lnTo>
                      <a:lnTo>
                        <a:pt x="0" y="333"/>
                      </a:lnTo>
                      <a:lnTo>
                        <a:pt x="0" y="333"/>
                      </a:lnTo>
                      <a:lnTo>
                        <a:pt x="1" y="332"/>
                      </a:lnTo>
                      <a:lnTo>
                        <a:pt x="1" y="330"/>
                      </a:lnTo>
                      <a:lnTo>
                        <a:pt x="2" y="329"/>
                      </a:lnTo>
                      <a:lnTo>
                        <a:pt x="5" y="324"/>
                      </a:lnTo>
                      <a:lnTo>
                        <a:pt x="6" y="322"/>
                      </a:lnTo>
                      <a:lnTo>
                        <a:pt x="8" y="318"/>
                      </a:lnTo>
                      <a:lnTo>
                        <a:pt x="8" y="317"/>
                      </a:lnTo>
                      <a:lnTo>
                        <a:pt x="8" y="316"/>
                      </a:lnTo>
                      <a:lnTo>
                        <a:pt x="9" y="314"/>
                      </a:lnTo>
                      <a:lnTo>
                        <a:pt x="10" y="312"/>
                      </a:lnTo>
                      <a:lnTo>
                        <a:pt x="11" y="310"/>
                      </a:lnTo>
                      <a:lnTo>
                        <a:pt x="12" y="308"/>
                      </a:lnTo>
                      <a:lnTo>
                        <a:pt x="13" y="306"/>
                      </a:lnTo>
                      <a:lnTo>
                        <a:pt x="14" y="305"/>
                      </a:lnTo>
                      <a:lnTo>
                        <a:pt x="15" y="303"/>
                      </a:lnTo>
                      <a:lnTo>
                        <a:pt x="15" y="302"/>
                      </a:lnTo>
                      <a:lnTo>
                        <a:pt x="16" y="300"/>
                      </a:lnTo>
                      <a:lnTo>
                        <a:pt x="17" y="298"/>
                      </a:lnTo>
                      <a:lnTo>
                        <a:pt x="19" y="294"/>
                      </a:lnTo>
                      <a:lnTo>
                        <a:pt x="21" y="290"/>
                      </a:lnTo>
                      <a:lnTo>
                        <a:pt x="21" y="288"/>
                      </a:lnTo>
                      <a:lnTo>
                        <a:pt x="22" y="286"/>
                      </a:lnTo>
                      <a:lnTo>
                        <a:pt x="24" y="284"/>
                      </a:lnTo>
                      <a:lnTo>
                        <a:pt x="25" y="281"/>
                      </a:lnTo>
                      <a:lnTo>
                        <a:pt x="25" y="280"/>
                      </a:lnTo>
                      <a:lnTo>
                        <a:pt x="26" y="278"/>
                      </a:lnTo>
                      <a:lnTo>
                        <a:pt x="27" y="276"/>
                      </a:lnTo>
                      <a:lnTo>
                        <a:pt x="28" y="274"/>
                      </a:lnTo>
                      <a:lnTo>
                        <a:pt x="31" y="268"/>
                      </a:lnTo>
                      <a:lnTo>
                        <a:pt x="32" y="267"/>
                      </a:lnTo>
                      <a:lnTo>
                        <a:pt x="32" y="267"/>
                      </a:lnTo>
                      <a:lnTo>
                        <a:pt x="33" y="263"/>
                      </a:lnTo>
                      <a:lnTo>
                        <a:pt x="34" y="263"/>
                      </a:lnTo>
                      <a:lnTo>
                        <a:pt x="34" y="262"/>
                      </a:lnTo>
                      <a:lnTo>
                        <a:pt x="35" y="260"/>
                      </a:lnTo>
                      <a:lnTo>
                        <a:pt x="36" y="259"/>
                      </a:lnTo>
                      <a:lnTo>
                        <a:pt x="37" y="257"/>
                      </a:lnTo>
                      <a:lnTo>
                        <a:pt x="37" y="255"/>
                      </a:lnTo>
                      <a:lnTo>
                        <a:pt x="38" y="254"/>
                      </a:lnTo>
                      <a:lnTo>
                        <a:pt x="39" y="251"/>
                      </a:lnTo>
                      <a:lnTo>
                        <a:pt x="40" y="250"/>
                      </a:lnTo>
                      <a:lnTo>
                        <a:pt x="40" y="249"/>
                      </a:lnTo>
                      <a:lnTo>
                        <a:pt x="42" y="247"/>
                      </a:lnTo>
                      <a:lnTo>
                        <a:pt x="43" y="244"/>
                      </a:lnTo>
                      <a:lnTo>
                        <a:pt x="44" y="243"/>
                      </a:lnTo>
                      <a:lnTo>
                        <a:pt x="44" y="242"/>
                      </a:lnTo>
                      <a:lnTo>
                        <a:pt x="45" y="240"/>
                      </a:lnTo>
                      <a:lnTo>
                        <a:pt x="46" y="238"/>
                      </a:lnTo>
                      <a:lnTo>
                        <a:pt x="48" y="233"/>
                      </a:lnTo>
                      <a:lnTo>
                        <a:pt x="48" y="233"/>
                      </a:lnTo>
                      <a:lnTo>
                        <a:pt x="49" y="232"/>
                      </a:lnTo>
                      <a:lnTo>
                        <a:pt x="49" y="231"/>
                      </a:lnTo>
                      <a:lnTo>
                        <a:pt x="50" y="230"/>
                      </a:lnTo>
                      <a:lnTo>
                        <a:pt x="51" y="226"/>
                      </a:lnTo>
                      <a:lnTo>
                        <a:pt x="52" y="224"/>
                      </a:lnTo>
                      <a:lnTo>
                        <a:pt x="54" y="222"/>
                      </a:lnTo>
                      <a:lnTo>
                        <a:pt x="54" y="220"/>
                      </a:lnTo>
                      <a:lnTo>
                        <a:pt x="54" y="219"/>
                      </a:lnTo>
                      <a:lnTo>
                        <a:pt x="53" y="219"/>
                      </a:lnTo>
                      <a:lnTo>
                        <a:pt x="52" y="219"/>
                      </a:lnTo>
                      <a:lnTo>
                        <a:pt x="51" y="218"/>
                      </a:lnTo>
                      <a:lnTo>
                        <a:pt x="51" y="218"/>
                      </a:lnTo>
                      <a:lnTo>
                        <a:pt x="50" y="218"/>
                      </a:lnTo>
                      <a:lnTo>
                        <a:pt x="49" y="218"/>
                      </a:lnTo>
                      <a:lnTo>
                        <a:pt x="48" y="217"/>
                      </a:lnTo>
                      <a:lnTo>
                        <a:pt x="48" y="217"/>
                      </a:lnTo>
                      <a:lnTo>
                        <a:pt x="47" y="217"/>
                      </a:lnTo>
                      <a:lnTo>
                        <a:pt x="48" y="216"/>
                      </a:lnTo>
                      <a:lnTo>
                        <a:pt x="48" y="215"/>
                      </a:lnTo>
                      <a:lnTo>
                        <a:pt x="48" y="214"/>
                      </a:lnTo>
                      <a:lnTo>
                        <a:pt x="49" y="211"/>
                      </a:lnTo>
                      <a:lnTo>
                        <a:pt x="49" y="211"/>
                      </a:lnTo>
                      <a:lnTo>
                        <a:pt x="50" y="209"/>
                      </a:lnTo>
                      <a:lnTo>
                        <a:pt x="51" y="206"/>
                      </a:lnTo>
                      <a:lnTo>
                        <a:pt x="51" y="205"/>
                      </a:lnTo>
                      <a:lnTo>
                        <a:pt x="49" y="204"/>
                      </a:lnTo>
                      <a:lnTo>
                        <a:pt x="50" y="203"/>
                      </a:lnTo>
                      <a:lnTo>
                        <a:pt x="51" y="201"/>
                      </a:lnTo>
                      <a:lnTo>
                        <a:pt x="52" y="200"/>
                      </a:lnTo>
                      <a:lnTo>
                        <a:pt x="52" y="199"/>
                      </a:lnTo>
                      <a:lnTo>
                        <a:pt x="53" y="199"/>
                      </a:lnTo>
                      <a:lnTo>
                        <a:pt x="53" y="199"/>
                      </a:lnTo>
                      <a:lnTo>
                        <a:pt x="54" y="198"/>
                      </a:lnTo>
                      <a:lnTo>
                        <a:pt x="55" y="195"/>
                      </a:lnTo>
                      <a:lnTo>
                        <a:pt x="55" y="192"/>
                      </a:lnTo>
                      <a:lnTo>
                        <a:pt x="56" y="190"/>
                      </a:lnTo>
                      <a:lnTo>
                        <a:pt x="57" y="186"/>
                      </a:lnTo>
                      <a:lnTo>
                        <a:pt x="58" y="185"/>
                      </a:lnTo>
                      <a:lnTo>
                        <a:pt x="58" y="184"/>
                      </a:lnTo>
                      <a:lnTo>
                        <a:pt x="58" y="183"/>
                      </a:lnTo>
                      <a:lnTo>
                        <a:pt x="58" y="183"/>
                      </a:lnTo>
                      <a:lnTo>
                        <a:pt x="57" y="183"/>
                      </a:lnTo>
                      <a:lnTo>
                        <a:pt x="56" y="183"/>
                      </a:lnTo>
                      <a:lnTo>
                        <a:pt x="54" y="182"/>
                      </a:lnTo>
                      <a:lnTo>
                        <a:pt x="53" y="181"/>
                      </a:lnTo>
                      <a:lnTo>
                        <a:pt x="53" y="180"/>
                      </a:lnTo>
                      <a:lnTo>
                        <a:pt x="52" y="179"/>
                      </a:lnTo>
                      <a:lnTo>
                        <a:pt x="52" y="178"/>
                      </a:lnTo>
                      <a:lnTo>
                        <a:pt x="52" y="177"/>
                      </a:lnTo>
                      <a:lnTo>
                        <a:pt x="52" y="177"/>
                      </a:lnTo>
                      <a:lnTo>
                        <a:pt x="55" y="178"/>
                      </a:lnTo>
                      <a:lnTo>
                        <a:pt x="55" y="177"/>
                      </a:lnTo>
                      <a:lnTo>
                        <a:pt x="56" y="176"/>
                      </a:lnTo>
                      <a:lnTo>
                        <a:pt x="57" y="175"/>
                      </a:lnTo>
                      <a:lnTo>
                        <a:pt x="57" y="175"/>
                      </a:lnTo>
                      <a:lnTo>
                        <a:pt x="59" y="175"/>
                      </a:lnTo>
                      <a:lnTo>
                        <a:pt x="61" y="175"/>
                      </a:lnTo>
                      <a:lnTo>
                        <a:pt x="61" y="175"/>
                      </a:lnTo>
                      <a:lnTo>
                        <a:pt x="62" y="173"/>
                      </a:lnTo>
                      <a:lnTo>
                        <a:pt x="62" y="171"/>
                      </a:lnTo>
                      <a:lnTo>
                        <a:pt x="62" y="171"/>
                      </a:lnTo>
                      <a:lnTo>
                        <a:pt x="63" y="168"/>
                      </a:lnTo>
                      <a:lnTo>
                        <a:pt x="65" y="164"/>
                      </a:lnTo>
                      <a:lnTo>
                        <a:pt x="65" y="163"/>
                      </a:lnTo>
                      <a:lnTo>
                        <a:pt x="65" y="162"/>
                      </a:lnTo>
                      <a:lnTo>
                        <a:pt x="66" y="160"/>
                      </a:lnTo>
                      <a:lnTo>
                        <a:pt x="66" y="160"/>
                      </a:lnTo>
                      <a:lnTo>
                        <a:pt x="66" y="158"/>
                      </a:lnTo>
                      <a:lnTo>
                        <a:pt x="67" y="156"/>
                      </a:lnTo>
                      <a:lnTo>
                        <a:pt x="67" y="155"/>
                      </a:lnTo>
                      <a:lnTo>
                        <a:pt x="68" y="155"/>
                      </a:lnTo>
                      <a:lnTo>
                        <a:pt x="69" y="155"/>
                      </a:lnTo>
                      <a:lnTo>
                        <a:pt x="69" y="155"/>
                      </a:lnTo>
                      <a:lnTo>
                        <a:pt x="70" y="155"/>
                      </a:lnTo>
                      <a:lnTo>
                        <a:pt x="71" y="155"/>
                      </a:lnTo>
                      <a:lnTo>
                        <a:pt x="72" y="155"/>
                      </a:lnTo>
                      <a:lnTo>
                        <a:pt x="72" y="154"/>
                      </a:lnTo>
                      <a:lnTo>
                        <a:pt x="72" y="153"/>
                      </a:lnTo>
                      <a:lnTo>
                        <a:pt x="72" y="152"/>
                      </a:lnTo>
                      <a:lnTo>
                        <a:pt x="73" y="151"/>
                      </a:lnTo>
                      <a:lnTo>
                        <a:pt x="73" y="151"/>
                      </a:lnTo>
                      <a:lnTo>
                        <a:pt x="74" y="150"/>
                      </a:lnTo>
                      <a:lnTo>
                        <a:pt x="74" y="149"/>
                      </a:lnTo>
                      <a:lnTo>
                        <a:pt x="75" y="149"/>
                      </a:lnTo>
                      <a:lnTo>
                        <a:pt x="75" y="148"/>
                      </a:lnTo>
                      <a:lnTo>
                        <a:pt x="74" y="147"/>
                      </a:lnTo>
                      <a:lnTo>
                        <a:pt x="74" y="146"/>
                      </a:lnTo>
                      <a:lnTo>
                        <a:pt x="73" y="146"/>
                      </a:lnTo>
                      <a:lnTo>
                        <a:pt x="73" y="145"/>
                      </a:lnTo>
                      <a:lnTo>
                        <a:pt x="74" y="144"/>
                      </a:lnTo>
                      <a:lnTo>
                        <a:pt x="75" y="144"/>
                      </a:lnTo>
                      <a:lnTo>
                        <a:pt x="75" y="144"/>
                      </a:lnTo>
                      <a:lnTo>
                        <a:pt x="76" y="143"/>
                      </a:lnTo>
                      <a:lnTo>
                        <a:pt x="76" y="142"/>
                      </a:lnTo>
                      <a:lnTo>
                        <a:pt x="77" y="142"/>
                      </a:lnTo>
                      <a:lnTo>
                        <a:pt x="77" y="141"/>
                      </a:lnTo>
                      <a:lnTo>
                        <a:pt x="77" y="140"/>
                      </a:lnTo>
                      <a:lnTo>
                        <a:pt x="77" y="140"/>
                      </a:lnTo>
                      <a:lnTo>
                        <a:pt x="78" y="139"/>
                      </a:lnTo>
                      <a:lnTo>
                        <a:pt x="78" y="139"/>
                      </a:lnTo>
                      <a:lnTo>
                        <a:pt x="78" y="139"/>
                      </a:lnTo>
                      <a:lnTo>
                        <a:pt x="79" y="139"/>
                      </a:lnTo>
                      <a:lnTo>
                        <a:pt x="79" y="139"/>
                      </a:lnTo>
                      <a:lnTo>
                        <a:pt x="79" y="139"/>
                      </a:lnTo>
                      <a:lnTo>
                        <a:pt x="80" y="139"/>
                      </a:lnTo>
                      <a:lnTo>
                        <a:pt x="80" y="139"/>
                      </a:lnTo>
                      <a:lnTo>
                        <a:pt x="80" y="139"/>
                      </a:lnTo>
                      <a:lnTo>
                        <a:pt x="81" y="139"/>
                      </a:lnTo>
                      <a:lnTo>
                        <a:pt x="81" y="138"/>
                      </a:lnTo>
                      <a:lnTo>
                        <a:pt x="82" y="138"/>
                      </a:lnTo>
                      <a:lnTo>
                        <a:pt x="83" y="137"/>
                      </a:lnTo>
                      <a:lnTo>
                        <a:pt x="83" y="136"/>
                      </a:lnTo>
                      <a:lnTo>
                        <a:pt x="83" y="135"/>
                      </a:lnTo>
                      <a:lnTo>
                        <a:pt x="84" y="135"/>
                      </a:lnTo>
                      <a:lnTo>
                        <a:pt x="85" y="134"/>
                      </a:lnTo>
                      <a:lnTo>
                        <a:pt x="85" y="134"/>
                      </a:lnTo>
                      <a:lnTo>
                        <a:pt x="86" y="134"/>
                      </a:lnTo>
                      <a:lnTo>
                        <a:pt x="87" y="134"/>
                      </a:lnTo>
                      <a:lnTo>
                        <a:pt x="88" y="133"/>
                      </a:lnTo>
                      <a:lnTo>
                        <a:pt x="88" y="133"/>
                      </a:lnTo>
                      <a:lnTo>
                        <a:pt x="88" y="133"/>
                      </a:lnTo>
                      <a:lnTo>
                        <a:pt x="89" y="132"/>
                      </a:lnTo>
                      <a:lnTo>
                        <a:pt x="90" y="132"/>
                      </a:lnTo>
                      <a:lnTo>
                        <a:pt x="89" y="131"/>
                      </a:lnTo>
                      <a:lnTo>
                        <a:pt x="89" y="131"/>
                      </a:lnTo>
                      <a:lnTo>
                        <a:pt x="88" y="130"/>
                      </a:lnTo>
                      <a:lnTo>
                        <a:pt x="88" y="129"/>
                      </a:lnTo>
                      <a:lnTo>
                        <a:pt x="88" y="128"/>
                      </a:lnTo>
                      <a:lnTo>
                        <a:pt x="89" y="128"/>
                      </a:lnTo>
                      <a:lnTo>
                        <a:pt x="90" y="128"/>
                      </a:lnTo>
                      <a:lnTo>
                        <a:pt x="90" y="127"/>
                      </a:lnTo>
                      <a:lnTo>
                        <a:pt x="90" y="126"/>
                      </a:lnTo>
                      <a:lnTo>
                        <a:pt x="91" y="126"/>
                      </a:lnTo>
                      <a:lnTo>
                        <a:pt x="91" y="125"/>
                      </a:lnTo>
                      <a:lnTo>
                        <a:pt x="92" y="124"/>
                      </a:lnTo>
                      <a:lnTo>
                        <a:pt x="93" y="124"/>
                      </a:lnTo>
                      <a:lnTo>
                        <a:pt x="93" y="124"/>
                      </a:lnTo>
                      <a:lnTo>
                        <a:pt x="94" y="124"/>
                      </a:lnTo>
                      <a:lnTo>
                        <a:pt x="95" y="125"/>
                      </a:lnTo>
                      <a:lnTo>
                        <a:pt x="96" y="124"/>
                      </a:lnTo>
                      <a:lnTo>
                        <a:pt x="96" y="124"/>
                      </a:lnTo>
                      <a:lnTo>
                        <a:pt x="97" y="124"/>
                      </a:lnTo>
                      <a:lnTo>
                        <a:pt x="98" y="124"/>
                      </a:lnTo>
                      <a:lnTo>
                        <a:pt x="98" y="124"/>
                      </a:lnTo>
                      <a:lnTo>
                        <a:pt x="98" y="123"/>
                      </a:lnTo>
                      <a:lnTo>
                        <a:pt x="99" y="122"/>
                      </a:lnTo>
                      <a:lnTo>
                        <a:pt x="99" y="121"/>
                      </a:lnTo>
                      <a:lnTo>
                        <a:pt x="99" y="121"/>
                      </a:lnTo>
                      <a:lnTo>
                        <a:pt x="100" y="120"/>
                      </a:lnTo>
                      <a:lnTo>
                        <a:pt x="100" y="119"/>
                      </a:lnTo>
                      <a:lnTo>
                        <a:pt x="101" y="119"/>
                      </a:lnTo>
                      <a:lnTo>
                        <a:pt x="102" y="118"/>
                      </a:lnTo>
                      <a:lnTo>
                        <a:pt x="102" y="118"/>
                      </a:lnTo>
                      <a:lnTo>
                        <a:pt x="103" y="117"/>
                      </a:lnTo>
                      <a:lnTo>
                        <a:pt x="103" y="117"/>
                      </a:lnTo>
                      <a:lnTo>
                        <a:pt x="104" y="117"/>
                      </a:lnTo>
                      <a:lnTo>
                        <a:pt x="105" y="116"/>
                      </a:lnTo>
                      <a:lnTo>
                        <a:pt x="106" y="116"/>
                      </a:lnTo>
                      <a:lnTo>
                        <a:pt x="106" y="116"/>
                      </a:lnTo>
                      <a:lnTo>
                        <a:pt x="107" y="116"/>
                      </a:lnTo>
                      <a:lnTo>
                        <a:pt x="108" y="116"/>
                      </a:lnTo>
                      <a:lnTo>
                        <a:pt x="109" y="115"/>
                      </a:lnTo>
                      <a:lnTo>
                        <a:pt x="109" y="115"/>
                      </a:lnTo>
                      <a:lnTo>
                        <a:pt x="110" y="115"/>
                      </a:lnTo>
                      <a:lnTo>
                        <a:pt x="111" y="114"/>
                      </a:lnTo>
                      <a:lnTo>
                        <a:pt x="111" y="114"/>
                      </a:lnTo>
                      <a:lnTo>
                        <a:pt x="111" y="113"/>
                      </a:lnTo>
                      <a:lnTo>
                        <a:pt x="112" y="113"/>
                      </a:lnTo>
                      <a:lnTo>
                        <a:pt x="113" y="113"/>
                      </a:lnTo>
                      <a:lnTo>
                        <a:pt x="114" y="113"/>
                      </a:lnTo>
                      <a:lnTo>
                        <a:pt x="115" y="113"/>
                      </a:lnTo>
                      <a:lnTo>
                        <a:pt x="115" y="113"/>
                      </a:lnTo>
                      <a:lnTo>
                        <a:pt x="116" y="113"/>
                      </a:lnTo>
                      <a:lnTo>
                        <a:pt x="117" y="113"/>
                      </a:lnTo>
                      <a:lnTo>
                        <a:pt x="118" y="113"/>
                      </a:lnTo>
                      <a:lnTo>
                        <a:pt x="118" y="112"/>
                      </a:lnTo>
                      <a:lnTo>
                        <a:pt x="119" y="112"/>
                      </a:lnTo>
                      <a:lnTo>
                        <a:pt x="120" y="112"/>
                      </a:lnTo>
                      <a:lnTo>
                        <a:pt x="120" y="111"/>
                      </a:lnTo>
                      <a:lnTo>
                        <a:pt x="121" y="111"/>
                      </a:lnTo>
                      <a:lnTo>
                        <a:pt x="121" y="110"/>
                      </a:lnTo>
                      <a:lnTo>
                        <a:pt x="122" y="109"/>
                      </a:lnTo>
                      <a:lnTo>
                        <a:pt x="122" y="109"/>
                      </a:lnTo>
                      <a:lnTo>
                        <a:pt x="123" y="109"/>
                      </a:lnTo>
                      <a:lnTo>
                        <a:pt x="124" y="109"/>
                      </a:lnTo>
                      <a:lnTo>
                        <a:pt x="125" y="110"/>
                      </a:lnTo>
                      <a:lnTo>
                        <a:pt x="125" y="110"/>
                      </a:lnTo>
                      <a:lnTo>
                        <a:pt x="125" y="110"/>
                      </a:lnTo>
                      <a:lnTo>
                        <a:pt x="126" y="110"/>
                      </a:lnTo>
                      <a:lnTo>
                        <a:pt x="126" y="111"/>
                      </a:lnTo>
                      <a:lnTo>
                        <a:pt x="126" y="112"/>
                      </a:lnTo>
                      <a:lnTo>
                        <a:pt x="127" y="112"/>
                      </a:lnTo>
                      <a:lnTo>
                        <a:pt x="128" y="113"/>
                      </a:lnTo>
                      <a:lnTo>
                        <a:pt x="128" y="113"/>
                      </a:lnTo>
                      <a:lnTo>
                        <a:pt x="129" y="113"/>
                      </a:lnTo>
                      <a:lnTo>
                        <a:pt x="130" y="113"/>
                      </a:lnTo>
                      <a:lnTo>
                        <a:pt x="130" y="112"/>
                      </a:lnTo>
                      <a:lnTo>
                        <a:pt x="131" y="112"/>
                      </a:lnTo>
                      <a:lnTo>
                        <a:pt x="131" y="111"/>
                      </a:lnTo>
                      <a:lnTo>
                        <a:pt x="131" y="110"/>
                      </a:lnTo>
                      <a:lnTo>
                        <a:pt x="131" y="109"/>
                      </a:lnTo>
                      <a:lnTo>
                        <a:pt x="131" y="109"/>
                      </a:lnTo>
                      <a:lnTo>
                        <a:pt x="131" y="108"/>
                      </a:lnTo>
                      <a:lnTo>
                        <a:pt x="130" y="107"/>
                      </a:lnTo>
                      <a:lnTo>
                        <a:pt x="131" y="106"/>
                      </a:lnTo>
                      <a:lnTo>
                        <a:pt x="132" y="106"/>
                      </a:lnTo>
                      <a:lnTo>
                        <a:pt x="132" y="106"/>
                      </a:lnTo>
                      <a:lnTo>
                        <a:pt x="133" y="106"/>
                      </a:lnTo>
                      <a:lnTo>
                        <a:pt x="134" y="106"/>
                      </a:lnTo>
                      <a:lnTo>
                        <a:pt x="135" y="105"/>
                      </a:lnTo>
                      <a:lnTo>
                        <a:pt x="135" y="105"/>
                      </a:lnTo>
                      <a:lnTo>
                        <a:pt x="136" y="104"/>
                      </a:lnTo>
                      <a:lnTo>
                        <a:pt x="136" y="104"/>
                      </a:lnTo>
                      <a:lnTo>
                        <a:pt x="137" y="104"/>
                      </a:lnTo>
                      <a:lnTo>
                        <a:pt x="137" y="103"/>
                      </a:lnTo>
                      <a:lnTo>
                        <a:pt x="138" y="103"/>
                      </a:lnTo>
                      <a:lnTo>
                        <a:pt x="139" y="102"/>
                      </a:lnTo>
                      <a:lnTo>
                        <a:pt x="140" y="102"/>
                      </a:lnTo>
                      <a:lnTo>
                        <a:pt x="140" y="102"/>
                      </a:lnTo>
                      <a:lnTo>
                        <a:pt x="141" y="101"/>
                      </a:lnTo>
                      <a:lnTo>
                        <a:pt x="142" y="101"/>
                      </a:lnTo>
                      <a:lnTo>
                        <a:pt x="143" y="101"/>
                      </a:lnTo>
                      <a:lnTo>
                        <a:pt x="143" y="101"/>
                      </a:lnTo>
                      <a:lnTo>
                        <a:pt x="144" y="100"/>
                      </a:lnTo>
                      <a:lnTo>
                        <a:pt x="144" y="100"/>
                      </a:lnTo>
                      <a:lnTo>
                        <a:pt x="145" y="99"/>
                      </a:lnTo>
                      <a:lnTo>
                        <a:pt x="146" y="99"/>
                      </a:lnTo>
                      <a:lnTo>
                        <a:pt x="146" y="100"/>
                      </a:lnTo>
                      <a:lnTo>
                        <a:pt x="146" y="101"/>
                      </a:lnTo>
                      <a:lnTo>
                        <a:pt x="147" y="101"/>
                      </a:lnTo>
                      <a:lnTo>
                        <a:pt x="147" y="102"/>
                      </a:lnTo>
                      <a:lnTo>
                        <a:pt x="147" y="103"/>
                      </a:lnTo>
                      <a:lnTo>
                        <a:pt x="147" y="104"/>
                      </a:lnTo>
                      <a:lnTo>
                        <a:pt x="148" y="105"/>
                      </a:lnTo>
                      <a:lnTo>
                        <a:pt x="148" y="105"/>
                      </a:lnTo>
                      <a:lnTo>
                        <a:pt x="149" y="106"/>
                      </a:lnTo>
                      <a:lnTo>
                        <a:pt x="149" y="106"/>
                      </a:lnTo>
                      <a:lnTo>
                        <a:pt x="150" y="106"/>
                      </a:lnTo>
                      <a:lnTo>
                        <a:pt x="151" y="106"/>
                      </a:lnTo>
                      <a:lnTo>
                        <a:pt x="152" y="106"/>
                      </a:lnTo>
                      <a:lnTo>
                        <a:pt x="152" y="105"/>
                      </a:lnTo>
                      <a:lnTo>
                        <a:pt x="152" y="105"/>
                      </a:lnTo>
                      <a:lnTo>
                        <a:pt x="153" y="104"/>
                      </a:lnTo>
                      <a:lnTo>
                        <a:pt x="153" y="104"/>
                      </a:lnTo>
                      <a:lnTo>
                        <a:pt x="154" y="104"/>
                      </a:lnTo>
                      <a:lnTo>
                        <a:pt x="155" y="103"/>
                      </a:lnTo>
                      <a:lnTo>
                        <a:pt x="155" y="104"/>
                      </a:lnTo>
                      <a:lnTo>
                        <a:pt x="156" y="104"/>
                      </a:lnTo>
                      <a:lnTo>
                        <a:pt x="156" y="105"/>
                      </a:lnTo>
                      <a:lnTo>
                        <a:pt x="157" y="106"/>
                      </a:lnTo>
                      <a:lnTo>
                        <a:pt x="157" y="107"/>
                      </a:lnTo>
                      <a:lnTo>
                        <a:pt x="158" y="106"/>
                      </a:lnTo>
                      <a:lnTo>
                        <a:pt x="158" y="106"/>
                      </a:lnTo>
                      <a:lnTo>
                        <a:pt x="159" y="106"/>
                      </a:lnTo>
                      <a:lnTo>
                        <a:pt x="160" y="106"/>
                      </a:lnTo>
                      <a:lnTo>
                        <a:pt x="160" y="106"/>
                      </a:lnTo>
                      <a:lnTo>
                        <a:pt x="160" y="107"/>
                      </a:lnTo>
                      <a:lnTo>
                        <a:pt x="161" y="107"/>
                      </a:lnTo>
                      <a:lnTo>
                        <a:pt x="162" y="108"/>
                      </a:lnTo>
                      <a:lnTo>
                        <a:pt x="162" y="108"/>
                      </a:lnTo>
                      <a:lnTo>
                        <a:pt x="163" y="109"/>
                      </a:lnTo>
                      <a:lnTo>
                        <a:pt x="163" y="110"/>
                      </a:lnTo>
                      <a:lnTo>
                        <a:pt x="163" y="110"/>
                      </a:lnTo>
                      <a:lnTo>
                        <a:pt x="163" y="111"/>
                      </a:lnTo>
                      <a:lnTo>
                        <a:pt x="163" y="112"/>
                      </a:lnTo>
                      <a:lnTo>
                        <a:pt x="163" y="113"/>
                      </a:lnTo>
                      <a:lnTo>
                        <a:pt x="163" y="114"/>
                      </a:lnTo>
                      <a:lnTo>
                        <a:pt x="163" y="115"/>
                      </a:lnTo>
                      <a:lnTo>
                        <a:pt x="163" y="115"/>
                      </a:lnTo>
                      <a:lnTo>
                        <a:pt x="163" y="116"/>
                      </a:lnTo>
                      <a:lnTo>
                        <a:pt x="164" y="117"/>
                      </a:lnTo>
                      <a:lnTo>
                        <a:pt x="165" y="117"/>
                      </a:lnTo>
                      <a:lnTo>
                        <a:pt x="165" y="118"/>
                      </a:lnTo>
                      <a:lnTo>
                        <a:pt x="166" y="118"/>
                      </a:lnTo>
                      <a:lnTo>
                        <a:pt x="166" y="117"/>
                      </a:lnTo>
                      <a:lnTo>
                        <a:pt x="167" y="117"/>
                      </a:lnTo>
                      <a:lnTo>
                        <a:pt x="168" y="116"/>
                      </a:lnTo>
                      <a:lnTo>
                        <a:pt x="168" y="116"/>
                      </a:lnTo>
                      <a:lnTo>
                        <a:pt x="169" y="116"/>
                      </a:lnTo>
                      <a:lnTo>
                        <a:pt x="170" y="115"/>
                      </a:lnTo>
                      <a:lnTo>
                        <a:pt x="170" y="114"/>
                      </a:lnTo>
                      <a:lnTo>
                        <a:pt x="171" y="114"/>
                      </a:lnTo>
                      <a:lnTo>
                        <a:pt x="172" y="113"/>
                      </a:lnTo>
                      <a:lnTo>
                        <a:pt x="172" y="112"/>
                      </a:lnTo>
                      <a:lnTo>
                        <a:pt x="171" y="112"/>
                      </a:lnTo>
                      <a:lnTo>
                        <a:pt x="170" y="112"/>
                      </a:lnTo>
                      <a:lnTo>
                        <a:pt x="170" y="112"/>
                      </a:lnTo>
                      <a:lnTo>
                        <a:pt x="169" y="112"/>
                      </a:lnTo>
                      <a:lnTo>
                        <a:pt x="168" y="111"/>
                      </a:lnTo>
                      <a:lnTo>
                        <a:pt x="168" y="110"/>
                      </a:lnTo>
                      <a:lnTo>
                        <a:pt x="168" y="110"/>
                      </a:lnTo>
                      <a:lnTo>
                        <a:pt x="169" y="109"/>
                      </a:lnTo>
                      <a:lnTo>
                        <a:pt x="169" y="109"/>
                      </a:lnTo>
                      <a:lnTo>
                        <a:pt x="170" y="109"/>
                      </a:lnTo>
                      <a:lnTo>
                        <a:pt x="171" y="108"/>
                      </a:lnTo>
                      <a:lnTo>
                        <a:pt x="171" y="108"/>
                      </a:lnTo>
                      <a:lnTo>
                        <a:pt x="170" y="107"/>
                      </a:lnTo>
                      <a:lnTo>
                        <a:pt x="170" y="106"/>
                      </a:lnTo>
                      <a:lnTo>
                        <a:pt x="170" y="105"/>
                      </a:lnTo>
                      <a:lnTo>
                        <a:pt x="170" y="104"/>
                      </a:lnTo>
                      <a:lnTo>
                        <a:pt x="170" y="103"/>
                      </a:lnTo>
                      <a:lnTo>
                        <a:pt x="171" y="103"/>
                      </a:lnTo>
                      <a:lnTo>
                        <a:pt x="171" y="102"/>
                      </a:lnTo>
                      <a:lnTo>
                        <a:pt x="172" y="102"/>
                      </a:lnTo>
                      <a:lnTo>
                        <a:pt x="173" y="102"/>
                      </a:lnTo>
                      <a:lnTo>
                        <a:pt x="173" y="102"/>
                      </a:lnTo>
                      <a:lnTo>
                        <a:pt x="174" y="102"/>
                      </a:lnTo>
                      <a:lnTo>
                        <a:pt x="175" y="101"/>
                      </a:lnTo>
                      <a:lnTo>
                        <a:pt x="174" y="100"/>
                      </a:lnTo>
                      <a:lnTo>
                        <a:pt x="174" y="99"/>
                      </a:lnTo>
                      <a:lnTo>
                        <a:pt x="175" y="99"/>
                      </a:lnTo>
                      <a:lnTo>
                        <a:pt x="176" y="98"/>
                      </a:lnTo>
                      <a:lnTo>
                        <a:pt x="176" y="98"/>
                      </a:lnTo>
                      <a:lnTo>
                        <a:pt x="177" y="99"/>
                      </a:lnTo>
                      <a:lnTo>
                        <a:pt x="178" y="99"/>
                      </a:lnTo>
                      <a:lnTo>
                        <a:pt x="178" y="98"/>
                      </a:lnTo>
                      <a:lnTo>
                        <a:pt x="179" y="97"/>
                      </a:lnTo>
                      <a:lnTo>
                        <a:pt x="179" y="96"/>
                      </a:lnTo>
                      <a:lnTo>
                        <a:pt x="179" y="96"/>
                      </a:lnTo>
                      <a:lnTo>
                        <a:pt x="180" y="95"/>
                      </a:lnTo>
                      <a:lnTo>
                        <a:pt x="180" y="95"/>
                      </a:lnTo>
                      <a:lnTo>
                        <a:pt x="181" y="95"/>
                      </a:lnTo>
                      <a:lnTo>
                        <a:pt x="182" y="94"/>
                      </a:lnTo>
                      <a:lnTo>
                        <a:pt x="182" y="94"/>
                      </a:lnTo>
                      <a:lnTo>
                        <a:pt x="183" y="94"/>
                      </a:lnTo>
                      <a:lnTo>
                        <a:pt x="184" y="93"/>
                      </a:lnTo>
                      <a:lnTo>
                        <a:pt x="185" y="93"/>
                      </a:lnTo>
                      <a:lnTo>
                        <a:pt x="185" y="92"/>
                      </a:lnTo>
                      <a:lnTo>
                        <a:pt x="185" y="91"/>
                      </a:lnTo>
                      <a:lnTo>
                        <a:pt x="185" y="91"/>
                      </a:lnTo>
                      <a:lnTo>
                        <a:pt x="184" y="90"/>
                      </a:lnTo>
                      <a:lnTo>
                        <a:pt x="184" y="89"/>
                      </a:lnTo>
                      <a:lnTo>
                        <a:pt x="184" y="89"/>
                      </a:lnTo>
                      <a:lnTo>
                        <a:pt x="184" y="88"/>
                      </a:lnTo>
                      <a:lnTo>
                        <a:pt x="185" y="87"/>
                      </a:lnTo>
                      <a:lnTo>
                        <a:pt x="185" y="86"/>
                      </a:lnTo>
                      <a:lnTo>
                        <a:pt x="185" y="85"/>
                      </a:lnTo>
                      <a:lnTo>
                        <a:pt x="186" y="85"/>
                      </a:lnTo>
                      <a:lnTo>
                        <a:pt x="186" y="84"/>
                      </a:lnTo>
                      <a:lnTo>
                        <a:pt x="187" y="84"/>
                      </a:lnTo>
                      <a:lnTo>
                        <a:pt x="187" y="83"/>
                      </a:lnTo>
                      <a:lnTo>
                        <a:pt x="188" y="83"/>
                      </a:lnTo>
                      <a:lnTo>
                        <a:pt x="189" y="83"/>
                      </a:lnTo>
                      <a:lnTo>
                        <a:pt x="189" y="83"/>
                      </a:lnTo>
                      <a:lnTo>
                        <a:pt x="190" y="83"/>
                      </a:lnTo>
                      <a:lnTo>
                        <a:pt x="191" y="82"/>
                      </a:lnTo>
                      <a:lnTo>
                        <a:pt x="192" y="82"/>
                      </a:lnTo>
                      <a:lnTo>
                        <a:pt x="192" y="83"/>
                      </a:lnTo>
                      <a:lnTo>
                        <a:pt x="193" y="83"/>
                      </a:lnTo>
                      <a:lnTo>
                        <a:pt x="193" y="84"/>
                      </a:lnTo>
                      <a:lnTo>
                        <a:pt x="194" y="84"/>
                      </a:lnTo>
                      <a:lnTo>
                        <a:pt x="194" y="84"/>
                      </a:lnTo>
                      <a:lnTo>
                        <a:pt x="194" y="83"/>
                      </a:lnTo>
                      <a:lnTo>
                        <a:pt x="194" y="82"/>
                      </a:lnTo>
                      <a:lnTo>
                        <a:pt x="194" y="81"/>
                      </a:lnTo>
                      <a:lnTo>
                        <a:pt x="195" y="81"/>
                      </a:lnTo>
                      <a:lnTo>
                        <a:pt x="195" y="80"/>
                      </a:lnTo>
                      <a:lnTo>
                        <a:pt x="196" y="79"/>
                      </a:lnTo>
                      <a:lnTo>
                        <a:pt x="197" y="79"/>
                      </a:lnTo>
                      <a:lnTo>
                        <a:pt x="197" y="79"/>
                      </a:lnTo>
                      <a:lnTo>
                        <a:pt x="198" y="79"/>
                      </a:lnTo>
                      <a:lnTo>
                        <a:pt x="199" y="79"/>
                      </a:lnTo>
                      <a:lnTo>
                        <a:pt x="200" y="79"/>
                      </a:lnTo>
                      <a:lnTo>
                        <a:pt x="200" y="79"/>
                      </a:lnTo>
                      <a:lnTo>
                        <a:pt x="201" y="80"/>
                      </a:lnTo>
                      <a:lnTo>
                        <a:pt x="202" y="80"/>
                      </a:lnTo>
                      <a:lnTo>
                        <a:pt x="202" y="81"/>
                      </a:lnTo>
                      <a:lnTo>
                        <a:pt x="203" y="81"/>
                      </a:lnTo>
                      <a:lnTo>
                        <a:pt x="204" y="81"/>
                      </a:lnTo>
                      <a:lnTo>
                        <a:pt x="205" y="81"/>
                      </a:lnTo>
                      <a:lnTo>
                        <a:pt x="205" y="80"/>
                      </a:lnTo>
                      <a:lnTo>
                        <a:pt x="206" y="80"/>
                      </a:lnTo>
                      <a:lnTo>
                        <a:pt x="206" y="79"/>
                      </a:lnTo>
                      <a:lnTo>
                        <a:pt x="207" y="79"/>
                      </a:lnTo>
                      <a:lnTo>
                        <a:pt x="207" y="79"/>
                      </a:lnTo>
                      <a:lnTo>
                        <a:pt x="208" y="80"/>
                      </a:lnTo>
                      <a:lnTo>
                        <a:pt x="209" y="80"/>
                      </a:lnTo>
                      <a:lnTo>
                        <a:pt x="210" y="80"/>
                      </a:lnTo>
                      <a:lnTo>
                        <a:pt x="211" y="80"/>
                      </a:lnTo>
                      <a:lnTo>
                        <a:pt x="211" y="80"/>
                      </a:lnTo>
                      <a:lnTo>
                        <a:pt x="212" y="80"/>
                      </a:lnTo>
                      <a:lnTo>
                        <a:pt x="212" y="80"/>
                      </a:lnTo>
                      <a:lnTo>
                        <a:pt x="212" y="79"/>
                      </a:lnTo>
                      <a:lnTo>
                        <a:pt x="212" y="79"/>
                      </a:lnTo>
                      <a:lnTo>
                        <a:pt x="211" y="78"/>
                      </a:lnTo>
                      <a:lnTo>
                        <a:pt x="210" y="78"/>
                      </a:lnTo>
                      <a:lnTo>
                        <a:pt x="209" y="78"/>
                      </a:lnTo>
                      <a:lnTo>
                        <a:pt x="209" y="77"/>
                      </a:lnTo>
                      <a:lnTo>
                        <a:pt x="208" y="77"/>
                      </a:lnTo>
                      <a:lnTo>
                        <a:pt x="207" y="77"/>
                      </a:lnTo>
                      <a:lnTo>
                        <a:pt x="207" y="76"/>
                      </a:lnTo>
                      <a:lnTo>
                        <a:pt x="207" y="76"/>
                      </a:lnTo>
                      <a:lnTo>
                        <a:pt x="206" y="75"/>
                      </a:lnTo>
                      <a:lnTo>
                        <a:pt x="207" y="74"/>
                      </a:lnTo>
                      <a:lnTo>
                        <a:pt x="207" y="74"/>
                      </a:lnTo>
                      <a:lnTo>
                        <a:pt x="207" y="73"/>
                      </a:lnTo>
                      <a:lnTo>
                        <a:pt x="207" y="72"/>
                      </a:lnTo>
                      <a:lnTo>
                        <a:pt x="208" y="72"/>
                      </a:lnTo>
                      <a:lnTo>
                        <a:pt x="209" y="71"/>
                      </a:lnTo>
                      <a:lnTo>
                        <a:pt x="209" y="71"/>
                      </a:lnTo>
                      <a:lnTo>
                        <a:pt x="210" y="71"/>
                      </a:lnTo>
                      <a:lnTo>
                        <a:pt x="209" y="72"/>
                      </a:lnTo>
                      <a:lnTo>
                        <a:pt x="209" y="72"/>
                      </a:lnTo>
                      <a:lnTo>
                        <a:pt x="210" y="72"/>
                      </a:lnTo>
                      <a:lnTo>
                        <a:pt x="211" y="72"/>
                      </a:lnTo>
                      <a:lnTo>
                        <a:pt x="211" y="71"/>
                      </a:lnTo>
                      <a:lnTo>
                        <a:pt x="210" y="70"/>
                      </a:lnTo>
                      <a:lnTo>
                        <a:pt x="210" y="69"/>
                      </a:lnTo>
                      <a:lnTo>
                        <a:pt x="210" y="68"/>
                      </a:lnTo>
                      <a:lnTo>
                        <a:pt x="210" y="67"/>
                      </a:lnTo>
                      <a:lnTo>
                        <a:pt x="211" y="67"/>
                      </a:lnTo>
                      <a:lnTo>
                        <a:pt x="211" y="66"/>
                      </a:lnTo>
                      <a:lnTo>
                        <a:pt x="211" y="65"/>
                      </a:lnTo>
                      <a:lnTo>
                        <a:pt x="210" y="64"/>
                      </a:lnTo>
                      <a:lnTo>
                        <a:pt x="209" y="64"/>
                      </a:lnTo>
                      <a:lnTo>
                        <a:pt x="209" y="63"/>
                      </a:lnTo>
                      <a:lnTo>
                        <a:pt x="208" y="63"/>
                      </a:lnTo>
                      <a:lnTo>
                        <a:pt x="208" y="62"/>
                      </a:lnTo>
                      <a:lnTo>
                        <a:pt x="207" y="61"/>
                      </a:lnTo>
                      <a:lnTo>
                        <a:pt x="207" y="61"/>
                      </a:lnTo>
                      <a:lnTo>
                        <a:pt x="206" y="61"/>
                      </a:lnTo>
                      <a:lnTo>
                        <a:pt x="206" y="60"/>
                      </a:lnTo>
                      <a:lnTo>
                        <a:pt x="205" y="59"/>
                      </a:lnTo>
                      <a:lnTo>
                        <a:pt x="205" y="58"/>
                      </a:lnTo>
                      <a:lnTo>
                        <a:pt x="205" y="57"/>
                      </a:lnTo>
                      <a:lnTo>
                        <a:pt x="204" y="57"/>
                      </a:lnTo>
                      <a:lnTo>
                        <a:pt x="204" y="56"/>
                      </a:lnTo>
                      <a:lnTo>
                        <a:pt x="204" y="55"/>
                      </a:lnTo>
                      <a:lnTo>
                        <a:pt x="204" y="55"/>
                      </a:lnTo>
                      <a:lnTo>
                        <a:pt x="204" y="54"/>
                      </a:lnTo>
                      <a:lnTo>
                        <a:pt x="204" y="54"/>
                      </a:lnTo>
                      <a:lnTo>
                        <a:pt x="204" y="53"/>
                      </a:lnTo>
                      <a:lnTo>
                        <a:pt x="205" y="53"/>
                      </a:lnTo>
                      <a:lnTo>
                        <a:pt x="206" y="53"/>
                      </a:lnTo>
                      <a:lnTo>
                        <a:pt x="206" y="53"/>
                      </a:lnTo>
                      <a:lnTo>
                        <a:pt x="207" y="53"/>
                      </a:lnTo>
                      <a:lnTo>
                        <a:pt x="207" y="54"/>
                      </a:lnTo>
                      <a:lnTo>
                        <a:pt x="208" y="54"/>
                      </a:lnTo>
                      <a:lnTo>
                        <a:pt x="208" y="54"/>
                      </a:lnTo>
                      <a:lnTo>
                        <a:pt x="209" y="53"/>
                      </a:lnTo>
                      <a:lnTo>
                        <a:pt x="209" y="52"/>
                      </a:lnTo>
                      <a:lnTo>
                        <a:pt x="209" y="51"/>
                      </a:lnTo>
                      <a:lnTo>
                        <a:pt x="210" y="51"/>
                      </a:lnTo>
                      <a:lnTo>
                        <a:pt x="211" y="51"/>
                      </a:lnTo>
                      <a:lnTo>
                        <a:pt x="211" y="51"/>
                      </a:lnTo>
                      <a:lnTo>
                        <a:pt x="212" y="50"/>
                      </a:lnTo>
                      <a:lnTo>
                        <a:pt x="212" y="50"/>
                      </a:lnTo>
                      <a:lnTo>
                        <a:pt x="213" y="48"/>
                      </a:lnTo>
                      <a:lnTo>
                        <a:pt x="213" y="48"/>
                      </a:lnTo>
                      <a:lnTo>
                        <a:pt x="214" y="47"/>
                      </a:lnTo>
                      <a:lnTo>
                        <a:pt x="214" y="46"/>
                      </a:lnTo>
                      <a:lnTo>
                        <a:pt x="215" y="46"/>
                      </a:lnTo>
                      <a:lnTo>
                        <a:pt x="216" y="47"/>
                      </a:lnTo>
                      <a:lnTo>
                        <a:pt x="216" y="47"/>
                      </a:lnTo>
                      <a:lnTo>
                        <a:pt x="217" y="47"/>
                      </a:lnTo>
                      <a:lnTo>
                        <a:pt x="218" y="48"/>
                      </a:lnTo>
                      <a:lnTo>
                        <a:pt x="218" y="48"/>
                      </a:lnTo>
                      <a:lnTo>
                        <a:pt x="219" y="48"/>
                      </a:lnTo>
                      <a:lnTo>
                        <a:pt x="220" y="48"/>
                      </a:lnTo>
                      <a:lnTo>
                        <a:pt x="220" y="47"/>
                      </a:lnTo>
                      <a:lnTo>
                        <a:pt x="220" y="46"/>
                      </a:lnTo>
                      <a:lnTo>
                        <a:pt x="220" y="45"/>
                      </a:lnTo>
                      <a:lnTo>
                        <a:pt x="220" y="44"/>
                      </a:lnTo>
                      <a:lnTo>
                        <a:pt x="220" y="44"/>
                      </a:lnTo>
                      <a:lnTo>
                        <a:pt x="219" y="43"/>
                      </a:lnTo>
                      <a:lnTo>
                        <a:pt x="219" y="43"/>
                      </a:lnTo>
                      <a:lnTo>
                        <a:pt x="220" y="42"/>
                      </a:lnTo>
                      <a:lnTo>
                        <a:pt x="220" y="41"/>
                      </a:lnTo>
                      <a:lnTo>
                        <a:pt x="221" y="41"/>
                      </a:lnTo>
                      <a:lnTo>
                        <a:pt x="221" y="40"/>
                      </a:lnTo>
                      <a:lnTo>
                        <a:pt x="222" y="40"/>
                      </a:lnTo>
                      <a:lnTo>
                        <a:pt x="223" y="39"/>
                      </a:lnTo>
                      <a:lnTo>
                        <a:pt x="223" y="38"/>
                      </a:lnTo>
                      <a:lnTo>
                        <a:pt x="223" y="38"/>
                      </a:lnTo>
                      <a:lnTo>
                        <a:pt x="223" y="37"/>
                      </a:lnTo>
                      <a:lnTo>
                        <a:pt x="224" y="37"/>
                      </a:lnTo>
                      <a:lnTo>
                        <a:pt x="225" y="37"/>
                      </a:lnTo>
                      <a:lnTo>
                        <a:pt x="225" y="37"/>
                      </a:lnTo>
                      <a:lnTo>
                        <a:pt x="226" y="36"/>
                      </a:lnTo>
                      <a:lnTo>
                        <a:pt x="227" y="36"/>
                      </a:lnTo>
                      <a:lnTo>
                        <a:pt x="228" y="36"/>
                      </a:lnTo>
                      <a:lnTo>
                        <a:pt x="228" y="36"/>
                      </a:lnTo>
                      <a:lnTo>
                        <a:pt x="229" y="37"/>
                      </a:lnTo>
                      <a:lnTo>
                        <a:pt x="229" y="38"/>
                      </a:lnTo>
                      <a:lnTo>
                        <a:pt x="229" y="38"/>
                      </a:lnTo>
                      <a:lnTo>
                        <a:pt x="230" y="39"/>
                      </a:lnTo>
                      <a:lnTo>
                        <a:pt x="231" y="38"/>
                      </a:lnTo>
                      <a:lnTo>
                        <a:pt x="231" y="37"/>
                      </a:lnTo>
                      <a:lnTo>
                        <a:pt x="231" y="37"/>
                      </a:lnTo>
                      <a:lnTo>
                        <a:pt x="232" y="36"/>
                      </a:lnTo>
                      <a:lnTo>
                        <a:pt x="232" y="35"/>
                      </a:lnTo>
                      <a:lnTo>
                        <a:pt x="232" y="34"/>
                      </a:lnTo>
                      <a:lnTo>
                        <a:pt x="232" y="34"/>
                      </a:lnTo>
                      <a:lnTo>
                        <a:pt x="233" y="33"/>
                      </a:lnTo>
                      <a:lnTo>
                        <a:pt x="234" y="33"/>
                      </a:lnTo>
                      <a:lnTo>
                        <a:pt x="234" y="33"/>
                      </a:lnTo>
                      <a:lnTo>
                        <a:pt x="235" y="33"/>
                      </a:lnTo>
                      <a:lnTo>
                        <a:pt x="236" y="33"/>
                      </a:lnTo>
                      <a:lnTo>
                        <a:pt x="236" y="32"/>
                      </a:lnTo>
                      <a:lnTo>
                        <a:pt x="237" y="31"/>
                      </a:lnTo>
                      <a:lnTo>
                        <a:pt x="238" y="31"/>
                      </a:lnTo>
                      <a:lnTo>
                        <a:pt x="238" y="31"/>
                      </a:lnTo>
                      <a:lnTo>
                        <a:pt x="239" y="30"/>
                      </a:lnTo>
                      <a:lnTo>
                        <a:pt x="240" y="30"/>
                      </a:lnTo>
                      <a:lnTo>
                        <a:pt x="240" y="30"/>
                      </a:lnTo>
                      <a:lnTo>
                        <a:pt x="241" y="29"/>
                      </a:lnTo>
                      <a:lnTo>
                        <a:pt x="242" y="29"/>
                      </a:lnTo>
                      <a:lnTo>
                        <a:pt x="242" y="30"/>
                      </a:lnTo>
                      <a:lnTo>
                        <a:pt x="242" y="31"/>
                      </a:lnTo>
                      <a:lnTo>
                        <a:pt x="242" y="31"/>
                      </a:lnTo>
                      <a:lnTo>
                        <a:pt x="244" y="31"/>
                      </a:lnTo>
                      <a:lnTo>
                        <a:pt x="244" y="30"/>
                      </a:lnTo>
                      <a:lnTo>
                        <a:pt x="245" y="30"/>
                      </a:lnTo>
                      <a:lnTo>
                        <a:pt x="246" y="29"/>
                      </a:lnTo>
                      <a:lnTo>
                        <a:pt x="246" y="29"/>
                      </a:lnTo>
                      <a:lnTo>
                        <a:pt x="246" y="28"/>
                      </a:lnTo>
                      <a:lnTo>
                        <a:pt x="247" y="28"/>
                      </a:lnTo>
                      <a:lnTo>
                        <a:pt x="248" y="28"/>
                      </a:lnTo>
                      <a:lnTo>
                        <a:pt x="248" y="29"/>
                      </a:lnTo>
                      <a:lnTo>
                        <a:pt x="248" y="29"/>
                      </a:lnTo>
                      <a:lnTo>
                        <a:pt x="249" y="30"/>
                      </a:lnTo>
                      <a:lnTo>
                        <a:pt x="250" y="29"/>
                      </a:lnTo>
                      <a:lnTo>
                        <a:pt x="250" y="30"/>
                      </a:lnTo>
                      <a:lnTo>
                        <a:pt x="251" y="30"/>
                      </a:lnTo>
                      <a:lnTo>
                        <a:pt x="251" y="31"/>
                      </a:lnTo>
                      <a:lnTo>
                        <a:pt x="252" y="32"/>
                      </a:lnTo>
                      <a:lnTo>
                        <a:pt x="252" y="33"/>
                      </a:lnTo>
                      <a:lnTo>
                        <a:pt x="252" y="33"/>
                      </a:lnTo>
                      <a:lnTo>
                        <a:pt x="253" y="33"/>
                      </a:lnTo>
                      <a:lnTo>
                        <a:pt x="253" y="33"/>
                      </a:lnTo>
                      <a:lnTo>
                        <a:pt x="253" y="32"/>
                      </a:lnTo>
                      <a:lnTo>
                        <a:pt x="253" y="31"/>
                      </a:lnTo>
                      <a:lnTo>
                        <a:pt x="253" y="30"/>
                      </a:lnTo>
                      <a:lnTo>
                        <a:pt x="253" y="29"/>
                      </a:lnTo>
                      <a:lnTo>
                        <a:pt x="253" y="28"/>
                      </a:lnTo>
                      <a:lnTo>
                        <a:pt x="253" y="27"/>
                      </a:lnTo>
                      <a:lnTo>
                        <a:pt x="253" y="26"/>
                      </a:lnTo>
                      <a:lnTo>
                        <a:pt x="253" y="26"/>
                      </a:lnTo>
                      <a:lnTo>
                        <a:pt x="253" y="25"/>
                      </a:lnTo>
                      <a:lnTo>
                        <a:pt x="253" y="24"/>
                      </a:lnTo>
                      <a:lnTo>
                        <a:pt x="254" y="23"/>
                      </a:lnTo>
                      <a:lnTo>
                        <a:pt x="254" y="23"/>
                      </a:lnTo>
                      <a:lnTo>
                        <a:pt x="255" y="22"/>
                      </a:lnTo>
                      <a:lnTo>
                        <a:pt x="256" y="23"/>
                      </a:lnTo>
                      <a:lnTo>
                        <a:pt x="255" y="24"/>
                      </a:lnTo>
                      <a:lnTo>
                        <a:pt x="255" y="24"/>
                      </a:lnTo>
                      <a:lnTo>
                        <a:pt x="256" y="25"/>
                      </a:lnTo>
                      <a:lnTo>
                        <a:pt x="256" y="26"/>
                      </a:lnTo>
                      <a:lnTo>
                        <a:pt x="257" y="26"/>
                      </a:lnTo>
                      <a:lnTo>
                        <a:pt x="258" y="27"/>
                      </a:lnTo>
                      <a:lnTo>
                        <a:pt x="258" y="27"/>
                      </a:lnTo>
                      <a:lnTo>
                        <a:pt x="259" y="27"/>
                      </a:lnTo>
                      <a:lnTo>
                        <a:pt x="260" y="28"/>
                      </a:lnTo>
                      <a:lnTo>
                        <a:pt x="260" y="28"/>
                      </a:lnTo>
                      <a:lnTo>
                        <a:pt x="261" y="29"/>
                      </a:lnTo>
                      <a:lnTo>
                        <a:pt x="261" y="29"/>
                      </a:lnTo>
                      <a:lnTo>
                        <a:pt x="262" y="29"/>
                      </a:lnTo>
                      <a:lnTo>
                        <a:pt x="263" y="29"/>
                      </a:lnTo>
                      <a:lnTo>
                        <a:pt x="264" y="30"/>
                      </a:lnTo>
                      <a:lnTo>
                        <a:pt x="264" y="30"/>
                      </a:lnTo>
                      <a:lnTo>
                        <a:pt x="265" y="30"/>
                      </a:lnTo>
                      <a:lnTo>
                        <a:pt x="266" y="30"/>
                      </a:lnTo>
                      <a:lnTo>
                        <a:pt x="267" y="30"/>
                      </a:lnTo>
                      <a:lnTo>
                        <a:pt x="267" y="29"/>
                      </a:lnTo>
                      <a:lnTo>
                        <a:pt x="268" y="30"/>
                      </a:lnTo>
                      <a:lnTo>
                        <a:pt x="269" y="30"/>
                      </a:lnTo>
                      <a:lnTo>
                        <a:pt x="269" y="29"/>
                      </a:lnTo>
                      <a:lnTo>
                        <a:pt x="270" y="29"/>
                      </a:lnTo>
                      <a:lnTo>
                        <a:pt x="271" y="29"/>
                      </a:lnTo>
                      <a:lnTo>
                        <a:pt x="272" y="29"/>
                      </a:lnTo>
                      <a:lnTo>
                        <a:pt x="272" y="29"/>
                      </a:lnTo>
                      <a:lnTo>
                        <a:pt x="273" y="29"/>
                      </a:lnTo>
                      <a:lnTo>
                        <a:pt x="274" y="30"/>
                      </a:lnTo>
                      <a:lnTo>
                        <a:pt x="274" y="30"/>
                      </a:lnTo>
                      <a:lnTo>
                        <a:pt x="275" y="30"/>
                      </a:lnTo>
                      <a:lnTo>
                        <a:pt x="276" y="29"/>
                      </a:lnTo>
                      <a:lnTo>
                        <a:pt x="276" y="28"/>
                      </a:lnTo>
                      <a:lnTo>
                        <a:pt x="277" y="28"/>
                      </a:lnTo>
                      <a:lnTo>
                        <a:pt x="278" y="28"/>
                      </a:lnTo>
                      <a:lnTo>
                        <a:pt x="278" y="29"/>
                      </a:lnTo>
                      <a:lnTo>
                        <a:pt x="278" y="29"/>
                      </a:lnTo>
                      <a:lnTo>
                        <a:pt x="278" y="30"/>
                      </a:lnTo>
                      <a:lnTo>
                        <a:pt x="278" y="31"/>
                      </a:lnTo>
                      <a:lnTo>
                        <a:pt x="278" y="32"/>
                      </a:lnTo>
                      <a:lnTo>
                        <a:pt x="277" y="33"/>
                      </a:lnTo>
                      <a:lnTo>
                        <a:pt x="278" y="33"/>
                      </a:lnTo>
                      <a:lnTo>
                        <a:pt x="278" y="34"/>
                      </a:lnTo>
                      <a:lnTo>
                        <a:pt x="279" y="34"/>
                      </a:lnTo>
                      <a:lnTo>
                        <a:pt x="280" y="34"/>
                      </a:lnTo>
                      <a:lnTo>
                        <a:pt x="281" y="34"/>
                      </a:lnTo>
                      <a:lnTo>
                        <a:pt x="281" y="34"/>
                      </a:lnTo>
                      <a:lnTo>
                        <a:pt x="281" y="33"/>
                      </a:lnTo>
                      <a:lnTo>
                        <a:pt x="281" y="32"/>
                      </a:lnTo>
                      <a:lnTo>
                        <a:pt x="281" y="31"/>
                      </a:lnTo>
                      <a:lnTo>
                        <a:pt x="282" y="31"/>
                      </a:lnTo>
                      <a:lnTo>
                        <a:pt x="282" y="30"/>
                      </a:lnTo>
                      <a:lnTo>
                        <a:pt x="283" y="30"/>
                      </a:lnTo>
                      <a:lnTo>
                        <a:pt x="283" y="29"/>
                      </a:lnTo>
                      <a:lnTo>
                        <a:pt x="284" y="28"/>
                      </a:lnTo>
                      <a:lnTo>
                        <a:pt x="284" y="27"/>
                      </a:lnTo>
                      <a:lnTo>
                        <a:pt x="285" y="27"/>
                      </a:lnTo>
                      <a:lnTo>
                        <a:pt x="286" y="27"/>
                      </a:lnTo>
                      <a:lnTo>
                        <a:pt x="286" y="26"/>
                      </a:lnTo>
                      <a:lnTo>
                        <a:pt x="287" y="25"/>
                      </a:lnTo>
                      <a:lnTo>
                        <a:pt x="287" y="25"/>
                      </a:lnTo>
                      <a:lnTo>
                        <a:pt x="287" y="25"/>
                      </a:lnTo>
                      <a:lnTo>
                        <a:pt x="288" y="24"/>
                      </a:lnTo>
                      <a:lnTo>
                        <a:pt x="288" y="24"/>
                      </a:lnTo>
                      <a:lnTo>
                        <a:pt x="289" y="23"/>
                      </a:lnTo>
                      <a:lnTo>
                        <a:pt x="289" y="22"/>
                      </a:lnTo>
                      <a:lnTo>
                        <a:pt x="289" y="22"/>
                      </a:lnTo>
                      <a:lnTo>
                        <a:pt x="290" y="21"/>
                      </a:lnTo>
                      <a:lnTo>
                        <a:pt x="290" y="20"/>
                      </a:lnTo>
                      <a:lnTo>
                        <a:pt x="291" y="20"/>
                      </a:lnTo>
                      <a:lnTo>
                        <a:pt x="292" y="20"/>
                      </a:lnTo>
                      <a:lnTo>
                        <a:pt x="292" y="20"/>
                      </a:lnTo>
                      <a:lnTo>
                        <a:pt x="293" y="21"/>
                      </a:lnTo>
                      <a:lnTo>
                        <a:pt x="294" y="21"/>
                      </a:lnTo>
                      <a:lnTo>
                        <a:pt x="293" y="22"/>
                      </a:lnTo>
                      <a:lnTo>
                        <a:pt x="294" y="23"/>
                      </a:lnTo>
                      <a:lnTo>
                        <a:pt x="295" y="23"/>
                      </a:lnTo>
                      <a:lnTo>
                        <a:pt x="295" y="24"/>
                      </a:lnTo>
                      <a:lnTo>
                        <a:pt x="296" y="24"/>
                      </a:lnTo>
                      <a:lnTo>
                        <a:pt x="296" y="25"/>
                      </a:lnTo>
                      <a:lnTo>
                        <a:pt x="296" y="26"/>
                      </a:lnTo>
                      <a:lnTo>
                        <a:pt x="297" y="26"/>
                      </a:lnTo>
                      <a:lnTo>
                        <a:pt x="298" y="26"/>
                      </a:lnTo>
                      <a:lnTo>
                        <a:pt x="298" y="26"/>
                      </a:lnTo>
                      <a:lnTo>
                        <a:pt x="298" y="26"/>
                      </a:lnTo>
                      <a:lnTo>
                        <a:pt x="299" y="27"/>
                      </a:lnTo>
                      <a:lnTo>
                        <a:pt x="299" y="27"/>
                      </a:lnTo>
                      <a:lnTo>
                        <a:pt x="299" y="28"/>
                      </a:lnTo>
                      <a:lnTo>
                        <a:pt x="300" y="28"/>
                      </a:lnTo>
                      <a:lnTo>
                        <a:pt x="300" y="28"/>
                      </a:lnTo>
                      <a:lnTo>
                        <a:pt x="301" y="28"/>
                      </a:lnTo>
                      <a:lnTo>
                        <a:pt x="302" y="28"/>
                      </a:lnTo>
                      <a:lnTo>
                        <a:pt x="302" y="27"/>
                      </a:lnTo>
                      <a:lnTo>
                        <a:pt x="302" y="27"/>
                      </a:lnTo>
                      <a:lnTo>
                        <a:pt x="303" y="26"/>
                      </a:lnTo>
                      <a:lnTo>
                        <a:pt x="303" y="26"/>
                      </a:lnTo>
                      <a:lnTo>
                        <a:pt x="303" y="26"/>
                      </a:lnTo>
                      <a:lnTo>
                        <a:pt x="304" y="26"/>
                      </a:lnTo>
                      <a:lnTo>
                        <a:pt x="304" y="25"/>
                      </a:lnTo>
                      <a:lnTo>
                        <a:pt x="304" y="25"/>
                      </a:lnTo>
                      <a:lnTo>
                        <a:pt x="305" y="25"/>
                      </a:lnTo>
                      <a:lnTo>
                        <a:pt x="305" y="24"/>
                      </a:lnTo>
                      <a:lnTo>
                        <a:pt x="305" y="24"/>
                      </a:lnTo>
                      <a:lnTo>
                        <a:pt x="306" y="24"/>
                      </a:lnTo>
                      <a:lnTo>
                        <a:pt x="307" y="24"/>
                      </a:lnTo>
                      <a:lnTo>
                        <a:pt x="307" y="24"/>
                      </a:lnTo>
                      <a:lnTo>
                        <a:pt x="307" y="23"/>
                      </a:lnTo>
                      <a:lnTo>
                        <a:pt x="307" y="23"/>
                      </a:lnTo>
                      <a:lnTo>
                        <a:pt x="307" y="23"/>
                      </a:lnTo>
                      <a:lnTo>
                        <a:pt x="307" y="23"/>
                      </a:lnTo>
                      <a:lnTo>
                        <a:pt x="307" y="22"/>
                      </a:lnTo>
                      <a:lnTo>
                        <a:pt x="308" y="21"/>
                      </a:lnTo>
                      <a:lnTo>
                        <a:pt x="308" y="20"/>
                      </a:lnTo>
                      <a:lnTo>
                        <a:pt x="309" y="20"/>
                      </a:lnTo>
                      <a:lnTo>
                        <a:pt x="309" y="19"/>
                      </a:lnTo>
                      <a:lnTo>
                        <a:pt x="310" y="19"/>
                      </a:lnTo>
                      <a:lnTo>
                        <a:pt x="311" y="18"/>
                      </a:lnTo>
                      <a:lnTo>
                        <a:pt x="310" y="17"/>
                      </a:lnTo>
                      <a:lnTo>
                        <a:pt x="311" y="17"/>
                      </a:lnTo>
                      <a:lnTo>
                        <a:pt x="311" y="16"/>
                      </a:lnTo>
                      <a:lnTo>
                        <a:pt x="311" y="15"/>
                      </a:lnTo>
                      <a:lnTo>
                        <a:pt x="310" y="14"/>
                      </a:lnTo>
                      <a:lnTo>
                        <a:pt x="310" y="14"/>
                      </a:lnTo>
                      <a:lnTo>
                        <a:pt x="310" y="13"/>
                      </a:lnTo>
                      <a:lnTo>
                        <a:pt x="311" y="12"/>
                      </a:lnTo>
                      <a:lnTo>
                        <a:pt x="312" y="12"/>
                      </a:lnTo>
                      <a:lnTo>
                        <a:pt x="312" y="13"/>
                      </a:lnTo>
                      <a:lnTo>
                        <a:pt x="313" y="13"/>
                      </a:lnTo>
                      <a:lnTo>
                        <a:pt x="314" y="12"/>
                      </a:lnTo>
                      <a:lnTo>
                        <a:pt x="315" y="12"/>
                      </a:lnTo>
                      <a:lnTo>
                        <a:pt x="315" y="12"/>
                      </a:lnTo>
                      <a:lnTo>
                        <a:pt x="316" y="12"/>
                      </a:lnTo>
                      <a:lnTo>
                        <a:pt x="316" y="12"/>
                      </a:lnTo>
                      <a:lnTo>
                        <a:pt x="317" y="12"/>
                      </a:lnTo>
                      <a:lnTo>
                        <a:pt x="317" y="11"/>
                      </a:lnTo>
                      <a:lnTo>
                        <a:pt x="317" y="11"/>
                      </a:lnTo>
                      <a:lnTo>
                        <a:pt x="317" y="10"/>
                      </a:lnTo>
                      <a:lnTo>
                        <a:pt x="316" y="10"/>
                      </a:lnTo>
                      <a:lnTo>
                        <a:pt x="316" y="10"/>
                      </a:lnTo>
                      <a:lnTo>
                        <a:pt x="316" y="9"/>
                      </a:lnTo>
                      <a:lnTo>
                        <a:pt x="317" y="9"/>
                      </a:lnTo>
                      <a:lnTo>
                        <a:pt x="317" y="8"/>
                      </a:lnTo>
                      <a:lnTo>
                        <a:pt x="318" y="8"/>
                      </a:lnTo>
                      <a:lnTo>
                        <a:pt x="318" y="8"/>
                      </a:lnTo>
                      <a:lnTo>
                        <a:pt x="319" y="8"/>
                      </a:lnTo>
                      <a:lnTo>
                        <a:pt x="320" y="8"/>
                      </a:lnTo>
                      <a:lnTo>
                        <a:pt x="320" y="8"/>
                      </a:lnTo>
                      <a:lnTo>
                        <a:pt x="320" y="7"/>
                      </a:lnTo>
                      <a:lnTo>
                        <a:pt x="321" y="7"/>
                      </a:lnTo>
                      <a:lnTo>
                        <a:pt x="322" y="7"/>
                      </a:lnTo>
                      <a:lnTo>
                        <a:pt x="322" y="8"/>
                      </a:lnTo>
                      <a:lnTo>
                        <a:pt x="322" y="9"/>
                      </a:lnTo>
                      <a:lnTo>
                        <a:pt x="322" y="10"/>
                      </a:lnTo>
                      <a:lnTo>
                        <a:pt x="322" y="10"/>
                      </a:lnTo>
                      <a:lnTo>
                        <a:pt x="322" y="11"/>
                      </a:lnTo>
                      <a:lnTo>
                        <a:pt x="322" y="11"/>
                      </a:lnTo>
                      <a:lnTo>
                        <a:pt x="323" y="11"/>
                      </a:lnTo>
                      <a:lnTo>
                        <a:pt x="324" y="11"/>
                      </a:lnTo>
                      <a:lnTo>
                        <a:pt x="325" y="11"/>
                      </a:lnTo>
                      <a:lnTo>
                        <a:pt x="325" y="11"/>
                      </a:lnTo>
                      <a:lnTo>
                        <a:pt x="326" y="11"/>
                      </a:lnTo>
                      <a:lnTo>
                        <a:pt x="327" y="11"/>
                      </a:lnTo>
                      <a:lnTo>
                        <a:pt x="327" y="11"/>
                      </a:lnTo>
                      <a:lnTo>
                        <a:pt x="327" y="10"/>
                      </a:lnTo>
                      <a:lnTo>
                        <a:pt x="328" y="10"/>
                      </a:lnTo>
                      <a:lnTo>
                        <a:pt x="328" y="10"/>
                      </a:lnTo>
                      <a:lnTo>
                        <a:pt x="329" y="10"/>
                      </a:lnTo>
                      <a:lnTo>
                        <a:pt x="329" y="10"/>
                      </a:lnTo>
                      <a:lnTo>
                        <a:pt x="330" y="10"/>
                      </a:lnTo>
                      <a:lnTo>
                        <a:pt x="330" y="10"/>
                      </a:lnTo>
                      <a:lnTo>
                        <a:pt x="330" y="10"/>
                      </a:lnTo>
                      <a:lnTo>
                        <a:pt x="331" y="10"/>
                      </a:lnTo>
                      <a:lnTo>
                        <a:pt x="332" y="10"/>
                      </a:lnTo>
                      <a:lnTo>
                        <a:pt x="333" y="11"/>
                      </a:lnTo>
                      <a:lnTo>
                        <a:pt x="333" y="11"/>
                      </a:lnTo>
                      <a:lnTo>
                        <a:pt x="333" y="12"/>
                      </a:lnTo>
                      <a:lnTo>
                        <a:pt x="334" y="13"/>
                      </a:lnTo>
                      <a:lnTo>
                        <a:pt x="334" y="13"/>
                      </a:lnTo>
                      <a:lnTo>
                        <a:pt x="335" y="14"/>
                      </a:lnTo>
                      <a:lnTo>
                        <a:pt x="336" y="14"/>
                      </a:lnTo>
                      <a:lnTo>
                        <a:pt x="336" y="14"/>
                      </a:lnTo>
                      <a:lnTo>
                        <a:pt x="336" y="13"/>
                      </a:lnTo>
                      <a:lnTo>
                        <a:pt x="336" y="12"/>
                      </a:lnTo>
                      <a:lnTo>
                        <a:pt x="336" y="11"/>
                      </a:lnTo>
                      <a:lnTo>
                        <a:pt x="336" y="10"/>
                      </a:lnTo>
                      <a:lnTo>
                        <a:pt x="336" y="10"/>
                      </a:lnTo>
                      <a:lnTo>
                        <a:pt x="337" y="10"/>
                      </a:lnTo>
                      <a:lnTo>
                        <a:pt x="337" y="9"/>
                      </a:lnTo>
                      <a:lnTo>
                        <a:pt x="338" y="9"/>
                      </a:lnTo>
                      <a:lnTo>
                        <a:pt x="339" y="9"/>
                      </a:lnTo>
                      <a:lnTo>
                        <a:pt x="340" y="9"/>
                      </a:lnTo>
                      <a:lnTo>
                        <a:pt x="340" y="9"/>
                      </a:lnTo>
                      <a:lnTo>
                        <a:pt x="340" y="9"/>
                      </a:lnTo>
                      <a:lnTo>
                        <a:pt x="341" y="9"/>
                      </a:lnTo>
                      <a:lnTo>
                        <a:pt x="341" y="9"/>
                      </a:lnTo>
                      <a:lnTo>
                        <a:pt x="341" y="9"/>
                      </a:lnTo>
                      <a:lnTo>
                        <a:pt x="341" y="9"/>
                      </a:lnTo>
                      <a:lnTo>
                        <a:pt x="341" y="9"/>
                      </a:lnTo>
                      <a:lnTo>
                        <a:pt x="342" y="9"/>
                      </a:lnTo>
                      <a:lnTo>
                        <a:pt x="342" y="9"/>
                      </a:lnTo>
                      <a:lnTo>
                        <a:pt x="342" y="9"/>
                      </a:lnTo>
                      <a:lnTo>
                        <a:pt x="342" y="9"/>
                      </a:lnTo>
                      <a:lnTo>
                        <a:pt x="342" y="9"/>
                      </a:lnTo>
                      <a:lnTo>
                        <a:pt x="343" y="9"/>
                      </a:lnTo>
                      <a:lnTo>
                        <a:pt x="343" y="9"/>
                      </a:lnTo>
                      <a:lnTo>
                        <a:pt x="343" y="9"/>
                      </a:lnTo>
                      <a:lnTo>
                        <a:pt x="343" y="9"/>
                      </a:lnTo>
                      <a:lnTo>
                        <a:pt x="343" y="9"/>
                      </a:lnTo>
                      <a:lnTo>
                        <a:pt x="343" y="9"/>
                      </a:lnTo>
                      <a:lnTo>
                        <a:pt x="344" y="9"/>
                      </a:lnTo>
                      <a:lnTo>
                        <a:pt x="344" y="9"/>
                      </a:lnTo>
                      <a:lnTo>
                        <a:pt x="344" y="9"/>
                      </a:lnTo>
                      <a:lnTo>
                        <a:pt x="344" y="9"/>
                      </a:lnTo>
                      <a:lnTo>
                        <a:pt x="344" y="9"/>
                      </a:lnTo>
                      <a:lnTo>
                        <a:pt x="344" y="9"/>
                      </a:lnTo>
                      <a:lnTo>
                        <a:pt x="345" y="9"/>
                      </a:lnTo>
                      <a:lnTo>
                        <a:pt x="345" y="9"/>
                      </a:lnTo>
                      <a:lnTo>
                        <a:pt x="345" y="9"/>
                      </a:lnTo>
                      <a:lnTo>
                        <a:pt x="345" y="9"/>
                      </a:lnTo>
                      <a:lnTo>
                        <a:pt x="345" y="9"/>
                      </a:lnTo>
                      <a:lnTo>
                        <a:pt x="345" y="9"/>
                      </a:lnTo>
                      <a:lnTo>
                        <a:pt x="346" y="9"/>
                      </a:lnTo>
                      <a:lnTo>
                        <a:pt x="346" y="9"/>
                      </a:lnTo>
                      <a:lnTo>
                        <a:pt x="346" y="9"/>
                      </a:lnTo>
                      <a:lnTo>
                        <a:pt x="346" y="9"/>
                      </a:lnTo>
                      <a:lnTo>
                        <a:pt x="347" y="8"/>
                      </a:lnTo>
                      <a:lnTo>
                        <a:pt x="347" y="8"/>
                      </a:lnTo>
                      <a:lnTo>
                        <a:pt x="347" y="8"/>
                      </a:lnTo>
                      <a:lnTo>
                        <a:pt x="347" y="7"/>
                      </a:lnTo>
                      <a:lnTo>
                        <a:pt x="347" y="7"/>
                      </a:lnTo>
                      <a:lnTo>
                        <a:pt x="347" y="7"/>
                      </a:lnTo>
                      <a:lnTo>
                        <a:pt x="348" y="6"/>
                      </a:lnTo>
                      <a:lnTo>
                        <a:pt x="348" y="6"/>
                      </a:lnTo>
                      <a:lnTo>
                        <a:pt x="348" y="5"/>
                      </a:lnTo>
                      <a:lnTo>
                        <a:pt x="348" y="5"/>
                      </a:lnTo>
                      <a:lnTo>
                        <a:pt x="349" y="4"/>
                      </a:lnTo>
                      <a:lnTo>
                        <a:pt x="349" y="4"/>
                      </a:lnTo>
                      <a:lnTo>
                        <a:pt x="350" y="4"/>
                      </a:lnTo>
                      <a:lnTo>
                        <a:pt x="351" y="4"/>
                      </a:lnTo>
                      <a:lnTo>
                        <a:pt x="351" y="4"/>
                      </a:lnTo>
                      <a:lnTo>
                        <a:pt x="352" y="3"/>
                      </a:lnTo>
                      <a:lnTo>
                        <a:pt x="352" y="3"/>
                      </a:lnTo>
                      <a:lnTo>
                        <a:pt x="352" y="3"/>
                      </a:lnTo>
                      <a:lnTo>
                        <a:pt x="352" y="3"/>
                      </a:lnTo>
                      <a:lnTo>
                        <a:pt x="352" y="3"/>
                      </a:lnTo>
                      <a:lnTo>
                        <a:pt x="352" y="2"/>
                      </a:lnTo>
                      <a:lnTo>
                        <a:pt x="352" y="1"/>
                      </a:lnTo>
                      <a:lnTo>
                        <a:pt x="353" y="1"/>
                      </a:lnTo>
                      <a:lnTo>
                        <a:pt x="354" y="0"/>
                      </a:lnTo>
                      <a:lnTo>
                        <a:pt x="355" y="0"/>
                      </a:lnTo>
                      <a:lnTo>
                        <a:pt x="355" y="0"/>
                      </a:lnTo>
                      <a:lnTo>
                        <a:pt x="356" y="1"/>
                      </a:lnTo>
                      <a:lnTo>
                        <a:pt x="357" y="1"/>
                      </a:lnTo>
                      <a:lnTo>
                        <a:pt x="357" y="2"/>
                      </a:lnTo>
                      <a:lnTo>
                        <a:pt x="358" y="2"/>
                      </a:lnTo>
                      <a:lnTo>
                        <a:pt x="358" y="3"/>
                      </a:lnTo>
                      <a:lnTo>
                        <a:pt x="358" y="4"/>
                      </a:lnTo>
                      <a:lnTo>
                        <a:pt x="358" y="5"/>
                      </a:lnTo>
                      <a:lnTo>
                        <a:pt x="358" y="6"/>
                      </a:lnTo>
                      <a:lnTo>
                        <a:pt x="357" y="6"/>
                      </a:lnTo>
                      <a:lnTo>
                        <a:pt x="358" y="7"/>
                      </a:lnTo>
                      <a:lnTo>
                        <a:pt x="358" y="8"/>
                      </a:lnTo>
                      <a:lnTo>
                        <a:pt x="358" y="9"/>
                      </a:lnTo>
                      <a:lnTo>
                        <a:pt x="359" y="10"/>
                      </a:lnTo>
                      <a:lnTo>
                        <a:pt x="359" y="10"/>
                      </a:lnTo>
                      <a:lnTo>
                        <a:pt x="359" y="11"/>
                      </a:lnTo>
                      <a:lnTo>
                        <a:pt x="360" y="11"/>
                      </a:lnTo>
                      <a:lnTo>
                        <a:pt x="360" y="12"/>
                      </a:lnTo>
                      <a:lnTo>
                        <a:pt x="361" y="12"/>
                      </a:lnTo>
                      <a:lnTo>
                        <a:pt x="361" y="13"/>
                      </a:lnTo>
                      <a:lnTo>
                        <a:pt x="360" y="13"/>
                      </a:lnTo>
                      <a:lnTo>
                        <a:pt x="360" y="14"/>
                      </a:lnTo>
                      <a:lnTo>
                        <a:pt x="361" y="14"/>
                      </a:lnTo>
                      <a:lnTo>
                        <a:pt x="361" y="14"/>
                      </a:lnTo>
                      <a:lnTo>
                        <a:pt x="362" y="14"/>
                      </a:lnTo>
                      <a:lnTo>
                        <a:pt x="363" y="14"/>
                      </a:lnTo>
                      <a:lnTo>
                        <a:pt x="363" y="15"/>
                      </a:lnTo>
                      <a:lnTo>
                        <a:pt x="363" y="16"/>
                      </a:lnTo>
                      <a:lnTo>
                        <a:pt x="364" y="16"/>
                      </a:lnTo>
                      <a:lnTo>
                        <a:pt x="365" y="17"/>
                      </a:lnTo>
                      <a:lnTo>
                        <a:pt x="365" y="17"/>
                      </a:lnTo>
                      <a:lnTo>
                        <a:pt x="366" y="18"/>
                      </a:lnTo>
                      <a:lnTo>
                        <a:pt x="366" y="18"/>
                      </a:lnTo>
                      <a:lnTo>
                        <a:pt x="367" y="19"/>
                      </a:lnTo>
                      <a:lnTo>
                        <a:pt x="368" y="19"/>
                      </a:lnTo>
                      <a:lnTo>
                        <a:pt x="369" y="19"/>
                      </a:lnTo>
                      <a:lnTo>
                        <a:pt x="369" y="19"/>
                      </a:lnTo>
                      <a:lnTo>
                        <a:pt x="370" y="20"/>
                      </a:lnTo>
                      <a:lnTo>
                        <a:pt x="370" y="21"/>
                      </a:lnTo>
                      <a:lnTo>
                        <a:pt x="370" y="22"/>
                      </a:lnTo>
                      <a:lnTo>
                        <a:pt x="370" y="22"/>
                      </a:lnTo>
                      <a:lnTo>
                        <a:pt x="370" y="22"/>
                      </a:lnTo>
                      <a:lnTo>
                        <a:pt x="370" y="23"/>
                      </a:lnTo>
                      <a:lnTo>
                        <a:pt x="370" y="23"/>
                      </a:lnTo>
                      <a:lnTo>
                        <a:pt x="370" y="23"/>
                      </a:lnTo>
                      <a:lnTo>
                        <a:pt x="370" y="23"/>
                      </a:lnTo>
                      <a:lnTo>
                        <a:pt x="370" y="23"/>
                      </a:lnTo>
                      <a:lnTo>
                        <a:pt x="370" y="23"/>
                      </a:lnTo>
                      <a:lnTo>
                        <a:pt x="370" y="24"/>
                      </a:lnTo>
                      <a:lnTo>
                        <a:pt x="370" y="24"/>
                      </a:lnTo>
                      <a:lnTo>
                        <a:pt x="370" y="25"/>
                      </a:lnTo>
                      <a:lnTo>
                        <a:pt x="371" y="24"/>
                      </a:lnTo>
                      <a:lnTo>
                        <a:pt x="372" y="24"/>
                      </a:lnTo>
                      <a:lnTo>
                        <a:pt x="372" y="24"/>
                      </a:lnTo>
                      <a:lnTo>
                        <a:pt x="373" y="24"/>
                      </a:lnTo>
                      <a:lnTo>
                        <a:pt x="374" y="24"/>
                      </a:lnTo>
                      <a:lnTo>
                        <a:pt x="374" y="25"/>
                      </a:lnTo>
                      <a:lnTo>
                        <a:pt x="375" y="24"/>
                      </a:lnTo>
                      <a:lnTo>
                        <a:pt x="375" y="23"/>
                      </a:lnTo>
                      <a:lnTo>
                        <a:pt x="375" y="22"/>
                      </a:lnTo>
                      <a:lnTo>
                        <a:pt x="375" y="21"/>
                      </a:lnTo>
                      <a:lnTo>
                        <a:pt x="374" y="21"/>
                      </a:lnTo>
                      <a:lnTo>
                        <a:pt x="373" y="20"/>
                      </a:lnTo>
                      <a:lnTo>
                        <a:pt x="374" y="20"/>
                      </a:lnTo>
                      <a:lnTo>
                        <a:pt x="374" y="19"/>
                      </a:lnTo>
                      <a:lnTo>
                        <a:pt x="375" y="19"/>
                      </a:lnTo>
                      <a:lnTo>
                        <a:pt x="375" y="20"/>
                      </a:lnTo>
                      <a:lnTo>
                        <a:pt x="376" y="21"/>
                      </a:lnTo>
                      <a:lnTo>
                        <a:pt x="376" y="22"/>
                      </a:lnTo>
                      <a:lnTo>
                        <a:pt x="376" y="23"/>
                      </a:lnTo>
                      <a:lnTo>
                        <a:pt x="376" y="24"/>
                      </a:lnTo>
                      <a:lnTo>
                        <a:pt x="376" y="24"/>
                      </a:lnTo>
                      <a:lnTo>
                        <a:pt x="377" y="25"/>
                      </a:lnTo>
                      <a:lnTo>
                        <a:pt x="377" y="26"/>
                      </a:lnTo>
                      <a:lnTo>
                        <a:pt x="378" y="26"/>
                      </a:lnTo>
                      <a:lnTo>
                        <a:pt x="378" y="27"/>
                      </a:lnTo>
                      <a:lnTo>
                        <a:pt x="379" y="27"/>
                      </a:lnTo>
                      <a:lnTo>
                        <a:pt x="379" y="27"/>
                      </a:lnTo>
                      <a:lnTo>
                        <a:pt x="380" y="28"/>
                      </a:lnTo>
                      <a:lnTo>
                        <a:pt x="381" y="28"/>
                      </a:lnTo>
                      <a:lnTo>
                        <a:pt x="381" y="27"/>
                      </a:lnTo>
                      <a:lnTo>
                        <a:pt x="381" y="26"/>
                      </a:lnTo>
                      <a:lnTo>
                        <a:pt x="381" y="25"/>
                      </a:lnTo>
                      <a:lnTo>
                        <a:pt x="381" y="24"/>
                      </a:lnTo>
                      <a:lnTo>
                        <a:pt x="381" y="24"/>
                      </a:lnTo>
                      <a:lnTo>
                        <a:pt x="382" y="24"/>
                      </a:lnTo>
                      <a:lnTo>
                        <a:pt x="382" y="24"/>
                      </a:lnTo>
                      <a:lnTo>
                        <a:pt x="383" y="24"/>
                      </a:lnTo>
                      <a:lnTo>
                        <a:pt x="383" y="25"/>
                      </a:lnTo>
                      <a:lnTo>
                        <a:pt x="384" y="26"/>
                      </a:lnTo>
                      <a:lnTo>
                        <a:pt x="384" y="27"/>
                      </a:lnTo>
                      <a:lnTo>
                        <a:pt x="384" y="27"/>
                      </a:lnTo>
                      <a:lnTo>
                        <a:pt x="385" y="27"/>
                      </a:lnTo>
                      <a:lnTo>
                        <a:pt x="385" y="26"/>
                      </a:lnTo>
                      <a:lnTo>
                        <a:pt x="386" y="27"/>
                      </a:lnTo>
                      <a:lnTo>
                        <a:pt x="386" y="27"/>
                      </a:lnTo>
                      <a:lnTo>
                        <a:pt x="386" y="28"/>
                      </a:lnTo>
                      <a:lnTo>
                        <a:pt x="387" y="29"/>
                      </a:lnTo>
                      <a:lnTo>
                        <a:pt x="387" y="30"/>
                      </a:lnTo>
                      <a:lnTo>
                        <a:pt x="388" y="30"/>
                      </a:lnTo>
                      <a:lnTo>
                        <a:pt x="389" y="30"/>
                      </a:lnTo>
                      <a:lnTo>
                        <a:pt x="389" y="29"/>
                      </a:lnTo>
                      <a:lnTo>
                        <a:pt x="389" y="28"/>
                      </a:lnTo>
                      <a:lnTo>
                        <a:pt x="390" y="28"/>
                      </a:lnTo>
                      <a:lnTo>
                        <a:pt x="391" y="28"/>
                      </a:lnTo>
                      <a:lnTo>
                        <a:pt x="390" y="29"/>
                      </a:lnTo>
                      <a:lnTo>
                        <a:pt x="390" y="29"/>
                      </a:lnTo>
                      <a:lnTo>
                        <a:pt x="390" y="30"/>
                      </a:lnTo>
                      <a:lnTo>
                        <a:pt x="390" y="31"/>
                      </a:lnTo>
                      <a:lnTo>
                        <a:pt x="391" y="30"/>
                      </a:lnTo>
                      <a:lnTo>
                        <a:pt x="392" y="30"/>
                      </a:lnTo>
                      <a:lnTo>
                        <a:pt x="392" y="29"/>
                      </a:lnTo>
                      <a:lnTo>
                        <a:pt x="393" y="29"/>
                      </a:lnTo>
                      <a:lnTo>
                        <a:pt x="394" y="29"/>
                      </a:lnTo>
                      <a:lnTo>
                        <a:pt x="395" y="29"/>
                      </a:lnTo>
                      <a:lnTo>
                        <a:pt x="395" y="29"/>
                      </a:lnTo>
                      <a:lnTo>
                        <a:pt x="396" y="29"/>
                      </a:lnTo>
                      <a:lnTo>
                        <a:pt x="397" y="29"/>
                      </a:lnTo>
                      <a:lnTo>
                        <a:pt x="397" y="29"/>
                      </a:lnTo>
                      <a:lnTo>
                        <a:pt x="398" y="30"/>
                      </a:lnTo>
                      <a:lnTo>
                        <a:pt x="398" y="31"/>
                      </a:lnTo>
                      <a:lnTo>
                        <a:pt x="398" y="32"/>
                      </a:lnTo>
                      <a:lnTo>
                        <a:pt x="398" y="33"/>
                      </a:lnTo>
                      <a:lnTo>
                        <a:pt x="399" y="33"/>
                      </a:lnTo>
                      <a:lnTo>
                        <a:pt x="399" y="34"/>
                      </a:lnTo>
                      <a:lnTo>
                        <a:pt x="399" y="35"/>
                      </a:lnTo>
                      <a:lnTo>
                        <a:pt x="400" y="36"/>
                      </a:lnTo>
                      <a:lnTo>
                        <a:pt x="399" y="36"/>
                      </a:lnTo>
                      <a:lnTo>
                        <a:pt x="399" y="37"/>
                      </a:lnTo>
                      <a:lnTo>
                        <a:pt x="399" y="37"/>
                      </a:lnTo>
                      <a:lnTo>
                        <a:pt x="399" y="38"/>
                      </a:lnTo>
                      <a:lnTo>
                        <a:pt x="400" y="38"/>
                      </a:lnTo>
                      <a:lnTo>
                        <a:pt x="400" y="37"/>
                      </a:lnTo>
                      <a:lnTo>
                        <a:pt x="401" y="37"/>
                      </a:lnTo>
                      <a:lnTo>
                        <a:pt x="401" y="36"/>
                      </a:lnTo>
                      <a:lnTo>
                        <a:pt x="402" y="35"/>
                      </a:lnTo>
                      <a:lnTo>
                        <a:pt x="402" y="34"/>
                      </a:lnTo>
                      <a:lnTo>
                        <a:pt x="402" y="34"/>
                      </a:lnTo>
                      <a:lnTo>
                        <a:pt x="401" y="33"/>
                      </a:lnTo>
                      <a:lnTo>
                        <a:pt x="401" y="32"/>
                      </a:lnTo>
                      <a:lnTo>
                        <a:pt x="402" y="32"/>
                      </a:lnTo>
                      <a:lnTo>
                        <a:pt x="403" y="33"/>
                      </a:lnTo>
                      <a:lnTo>
                        <a:pt x="403" y="33"/>
                      </a:lnTo>
                      <a:lnTo>
                        <a:pt x="403" y="34"/>
                      </a:lnTo>
                      <a:lnTo>
                        <a:pt x="404" y="35"/>
                      </a:lnTo>
                      <a:lnTo>
                        <a:pt x="404" y="34"/>
                      </a:lnTo>
                      <a:lnTo>
                        <a:pt x="404" y="33"/>
                      </a:lnTo>
                      <a:lnTo>
                        <a:pt x="405" y="33"/>
                      </a:lnTo>
                      <a:lnTo>
                        <a:pt x="404" y="32"/>
                      </a:lnTo>
                      <a:lnTo>
                        <a:pt x="405" y="31"/>
                      </a:lnTo>
                      <a:lnTo>
                        <a:pt x="405" y="31"/>
                      </a:lnTo>
                      <a:lnTo>
                        <a:pt x="405" y="32"/>
                      </a:lnTo>
                      <a:lnTo>
                        <a:pt x="406" y="33"/>
                      </a:lnTo>
                      <a:lnTo>
                        <a:pt x="406" y="34"/>
                      </a:lnTo>
                      <a:lnTo>
                        <a:pt x="407" y="34"/>
                      </a:lnTo>
                      <a:lnTo>
                        <a:pt x="407" y="34"/>
                      </a:lnTo>
                      <a:lnTo>
                        <a:pt x="408" y="35"/>
                      </a:lnTo>
                      <a:lnTo>
                        <a:pt x="408" y="36"/>
                      </a:lnTo>
                      <a:lnTo>
                        <a:pt x="408" y="37"/>
                      </a:lnTo>
                      <a:lnTo>
                        <a:pt x="408" y="37"/>
                      </a:lnTo>
                      <a:lnTo>
                        <a:pt x="408" y="38"/>
                      </a:lnTo>
                      <a:lnTo>
                        <a:pt x="409" y="38"/>
                      </a:lnTo>
                      <a:lnTo>
                        <a:pt x="410" y="39"/>
                      </a:lnTo>
                      <a:lnTo>
                        <a:pt x="410" y="39"/>
                      </a:lnTo>
                      <a:lnTo>
                        <a:pt x="410" y="40"/>
                      </a:lnTo>
                      <a:lnTo>
                        <a:pt x="411" y="40"/>
                      </a:lnTo>
                      <a:lnTo>
                        <a:pt x="412" y="41"/>
                      </a:lnTo>
                      <a:lnTo>
                        <a:pt x="412" y="41"/>
                      </a:lnTo>
                      <a:lnTo>
                        <a:pt x="412" y="42"/>
                      </a:lnTo>
                      <a:lnTo>
                        <a:pt x="411" y="43"/>
                      </a:lnTo>
                      <a:lnTo>
                        <a:pt x="411" y="43"/>
                      </a:lnTo>
                      <a:lnTo>
                        <a:pt x="411" y="44"/>
                      </a:lnTo>
                      <a:lnTo>
                        <a:pt x="411" y="44"/>
                      </a:lnTo>
                      <a:lnTo>
                        <a:pt x="412" y="43"/>
                      </a:lnTo>
                      <a:lnTo>
                        <a:pt x="413" y="43"/>
                      </a:lnTo>
                      <a:lnTo>
                        <a:pt x="413" y="43"/>
                      </a:lnTo>
                      <a:lnTo>
                        <a:pt x="413" y="42"/>
                      </a:lnTo>
                      <a:lnTo>
                        <a:pt x="413" y="41"/>
                      </a:lnTo>
                      <a:lnTo>
                        <a:pt x="414" y="41"/>
                      </a:lnTo>
                      <a:lnTo>
                        <a:pt x="415" y="41"/>
                      </a:lnTo>
                      <a:lnTo>
                        <a:pt x="415" y="41"/>
                      </a:lnTo>
                      <a:lnTo>
                        <a:pt x="416" y="41"/>
                      </a:lnTo>
                      <a:lnTo>
                        <a:pt x="416" y="39"/>
                      </a:lnTo>
                      <a:lnTo>
                        <a:pt x="416" y="39"/>
                      </a:lnTo>
                      <a:lnTo>
                        <a:pt x="417" y="39"/>
                      </a:lnTo>
                      <a:lnTo>
                        <a:pt x="417" y="39"/>
                      </a:lnTo>
                      <a:lnTo>
                        <a:pt x="418" y="39"/>
                      </a:lnTo>
                      <a:lnTo>
                        <a:pt x="418" y="38"/>
                      </a:lnTo>
                      <a:lnTo>
                        <a:pt x="418" y="38"/>
                      </a:lnTo>
                      <a:lnTo>
                        <a:pt x="418" y="38"/>
                      </a:lnTo>
                      <a:lnTo>
                        <a:pt x="419" y="38"/>
                      </a:lnTo>
                      <a:lnTo>
                        <a:pt x="420" y="38"/>
                      </a:lnTo>
                      <a:lnTo>
                        <a:pt x="420" y="38"/>
                      </a:lnTo>
                      <a:lnTo>
                        <a:pt x="421" y="38"/>
                      </a:lnTo>
                      <a:lnTo>
                        <a:pt x="421" y="39"/>
                      </a:lnTo>
                      <a:lnTo>
                        <a:pt x="422" y="38"/>
                      </a:lnTo>
                      <a:lnTo>
                        <a:pt x="422" y="38"/>
                      </a:lnTo>
                      <a:lnTo>
                        <a:pt x="423" y="37"/>
                      </a:lnTo>
                      <a:lnTo>
                        <a:pt x="422" y="36"/>
                      </a:lnTo>
                      <a:lnTo>
                        <a:pt x="422" y="36"/>
                      </a:lnTo>
                      <a:lnTo>
                        <a:pt x="421" y="36"/>
                      </a:lnTo>
                      <a:lnTo>
                        <a:pt x="420" y="36"/>
                      </a:lnTo>
                      <a:lnTo>
                        <a:pt x="419" y="36"/>
                      </a:lnTo>
                      <a:lnTo>
                        <a:pt x="419" y="37"/>
                      </a:lnTo>
                      <a:lnTo>
                        <a:pt x="418" y="36"/>
                      </a:lnTo>
                      <a:lnTo>
                        <a:pt x="418" y="36"/>
                      </a:lnTo>
                      <a:lnTo>
                        <a:pt x="418" y="35"/>
                      </a:lnTo>
                      <a:lnTo>
                        <a:pt x="419" y="34"/>
                      </a:lnTo>
                      <a:lnTo>
                        <a:pt x="419" y="34"/>
                      </a:lnTo>
                      <a:lnTo>
                        <a:pt x="420" y="33"/>
                      </a:lnTo>
                      <a:lnTo>
                        <a:pt x="420" y="33"/>
                      </a:lnTo>
                      <a:lnTo>
                        <a:pt x="421" y="32"/>
                      </a:lnTo>
                      <a:lnTo>
                        <a:pt x="421" y="32"/>
                      </a:lnTo>
                      <a:lnTo>
                        <a:pt x="422" y="32"/>
                      </a:lnTo>
                      <a:lnTo>
                        <a:pt x="422" y="32"/>
                      </a:lnTo>
                      <a:lnTo>
                        <a:pt x="423" y="32"/>
                      </a:lnTo>
                      <a:lnTo>
                        <a:pt x="424" y="33"/>
                      </a:lnTo>
                      <a:lnTo>
                        <a:pt x="424" y="33"/>
                      </a:lnTo>
                      <a:lnTo>
                        <a:pt x="425" y="34"/>
                      </a:lnTo>
                      <a:lnTo>
                        <a:pt x="426" y="34"/>
                      </a:lnTo>
                      <a:lnTo>
                        <a:pt x="426" y="34"/>
                      </a:lnTo>
                      <a:lnTo>
                        <a:pt x="427" y="34"/>
                      </a:lnTo>
                      <a:lnTo>
                        <a:pt x="428" y="33"/>
                      </a:lnTo>
                      <a:lnTo>
                        <a:pt x="428" y="34"/>
                      </a:lnTo>
                      <a:lnTo>
                        <a:pt x="429" y="35"/>
                      </a:lnTo>
                      <a:lnTo>
                        <a:pt x="429" y="35"/>
                      </a:lnTo>
                      <a:lnTo>
                        <a:pt x="430" y="36"/>
                      </a:lnTo>
                      <a:lnTo>
                        <a:pt x="430" y="36"/>
                      </a:lnTo>
                      <a:lnTo>
                        <a:pt x="430" y="37"/>
                      </a:lnTo>
                      <a:lnTo>
                        <a:pt x="431" y="37"/>
                      </a:lnTo>
                      <a:lnTo>
                        <a:pt x="432" y="36"/>
                      </a:lnTo>
                      <a:lnTo>
                        <a:pt x="433" y="36"/>
                      </a:lnTo>
                      <a:lnTo>
                        <a:pt x="433" y="37"/>
                      </a:lnTo>
                      <a:lnTo>
                        <a:pt x="434" y="37"/>
                      </a:lnTo>
                      <a:lnTo>
                        <a:pt x="434" y="38"/>
                      </a:lnTo>
                      <a:lnTo>
                        <a:pt x="434" y="39"/>
                      </a:lnTo>
                      <a:lnTo>
                        <a:pt x="435" y="39"/>
                      </a:lnTo>
                      <a:lnTo>
                        <a:pt x="436" y="39"/>
                      </a:lnTo>
                      <a:lnTo>
                        <a:pt x="436" y="40"/>
                      </a:lnTo>
                      <a:lnTo>
                        <a:pt x="437" y="39"/>
                      </a:lnTo>
                      <a:lnTo>
                        <a:pt x="437" y="38"/>
                      </a:lnTo>
                      <a:lnTo>
                        <a:pt x="437" y="38"/>
                      </a:lnTo>
                      <a:lnTo>
                        <a:pt x="438" y="39"/>
                      </a:lnTo>
                      <a:lnTo>
                        <a:pt x="438" y="40"/>
                      </a:lnTo>
                      <a:lnTo>
                        <a:pt x="438" y="41"/>
                      </a:lnTo>
                      <a:lnTo>
                        <a:pt x="438" y="41"/>
                      </a:lnTo>
                      <a:lnTo>
                        <a:pt x="439" y="41"/>
                      </a:lnTo>
                      <a:lnTo>
                        <a:pt x="439" y="41"/>
                      </a:lnTo>
                      <a:lnTo>
                        <a:pt x="440" y="41"/>
                      </a:lnTo>
                      <a:lnTo>
                        <a:pt x="441" y="41"/>
                      </a:lnTo>
                      <a:lnTo>
                        <a:pt x="441" y="40"/>
                      </a:lnTo>
                      <a:lnTo>
                        <a:pt x="442" y="40"/>
                      </a:lnTo>
                      <a:lnTo>
                        <a:pt x="443" y="40"/>
                      </a:lnTo>
                      <a:lnTo>
                        <a:pt x="443" y="40"/>
                      </a:lnTo>
                      <a:lnTo>
                        <a:pt x="444" y="41"/>
                      </a:lnTo>
                      <a:lnTo>
                        <a:pt x="444" y="42"/>
                      </a:lnTo>
                      <a:lnTo>
                        <a:pt x="444" y="42"/>
                      </a:lnTo>
                      <a:lnTo>
                        <a:pt x="445" y="43"/>
                      </a:lnTo>
                      <a:lnTo>
                        <a:pt x="446" y="43"/>
                      </a:lnTo>
                      <a:lnTo>
                        <a:pt x="446" y="43"/>
                      </a:lnTo>
                      <a:lnTo>
                        <a:pt x="446" y="42"/>
                      </a:lnTo>
                      <a:lnTo>
                        <a:pt x="446" y="41"/>
                      </a:lnTo>
                      <a:lnTo>
                        <a:pt x="446" y="40"/>
                      </a:lnTo>
                      <a:lnTo>
                        <a:pt x="446" y="40"/>
                      </a:lnTo>
                      <a:lnTo>
                        <a:pt x="445" y="40"/>
                      </a:lnTo>
                      <a:lnTo>
                        <a:pt x="445" y="39"/>
                      </a:lnTo>
                      <a:lnTo>
                        <a:pt x="446" y="38"/>
                      </a:lnTo>
                      <a:lnTo>
                        <a:pt x="446" y="38"/>
                      </a:lnTo>
                      <a:lnTo>
                        <a:pt x="447" y="39"/>
                      </a:lnTo>
                      <a:lnTo>
                        <a:pt x="448" y="39"/>
                      </a:lnTo>
                      <a:lnTo>
                        <a:pt x="448" y="38"/>
                      </a:lnTo>
                      <a:lnTo>
                        <a:pt x="449" y="38"/>
                      </a:lnTo>
                      <a:lnTo>
                        <a:pt x="450" y="38"/>
                      </a:lnTo>
                      <a:lnTo>
                        <a:pt x="450" y="38"/>
                      </a:lnTo>
                      <a:lnTo>
                        <a:pt x="451" y="38"/>
                      </a:lnTo>
                      <a:lnTo>
                        <a:pt x="452" y="38"/>
                      </a:lnTo>
                      <a:lnTo>
                        <a:pt x="452" y="37"/>
                      </a:lnTo>
                      <a:lnTo>
                        <a:pt x="452" y="36"/>
                      </a:lnTo>
                      <a:lnTo>
                        <a:pt x="453" y="36"/>
                      </a:lnTo>
                      <a:lnTo>
                        <a:pt x="454" y="36"/>
                      </a:lnTo>
                      <a:lnTo>
                        <a:pt x="454" y="36"/>
                      </a:lnTo>
                      <a:lnTo>
                        <a:pt x="455" y="37"/>
                      </a:lnTo>
                      <a:lnTo>
                        <a:pt x="456" y="37"/>
                      </a:lnTo>
                      <a:lnTo>
                        <a:pt x="456" y="37"/>
                      </a:lnTo>
                      <a:lnTo>
                        <a:pt x="457" y="37"/>
                      </a:lnTo>
                      <a:lnTo>
                        <a:pt x="458" y="38"/>
                      </a:lnTo>
                      <a:lnTo>
                        <a:pt x="458" y="38"/>
                      </a:lnTo>
                      <a:lnTo>
                        <a:pt x="459" y="39"/>
                      </a:lnTo>
                      <a:lnTo>
                        <a:pt x="459" y="39"/>
                      </a:lnTo>
                      <a:lnTo>
                        <a:pt x="460" y="40"/>
                      </a:lnTo>
                      <a:lnTo>
                        <a:pt x="460" y="39"/>
                      </a:lnTo>
                      <a:lnTo>
                        <a:pt x="460" y="38"/>
                      </a:lnTo>
                      <a:lnTo>
                        <a:pt x="460" y="37"/>
                      </a:lnTo>
                      <a:lnTo>
                        <a:pt x="461" y="37"/>
                      </a:lnTo>
                      <a:lnTo>
                        <a:pt x="461" y="37"/>
                      </a:lnTo>
                      <a:lnTo>
                        <a:pt x="462" y="38"/>
                      </a:lnTo>
                      <a:lnTo>
                        <a:pt x="462" y="39"/>
                      </a:lnTo>
                      <a:lnTo>
                        <a:pt x="462" y="40"/>
                      </a:lnTo>
                      <a:lnTo>
                        <a:pt x="461" y="40"/>
                      </a:lnTo>
                      <a:lnTo>
                        <a:pt x="462" y="41"/>
                      </a:lnTo>
                      <a:lnTo>
                        <a:pt x="463" y="42"/>
                      </a:lnTo>
                      <a:lnTo>
                        <a:pt x="462" y="42"/>
                      </a:lnTo>
                      <a:lnTo>
                        <a:pt x="463" y="43"/>
                      </a:lnTo>
                      <a:lnTo>
                        <a:pt x="463" y="43"/>
                      </a:lnTo>
                      <a:lnTo>
                        <a:pt x="463" y="44"/>
                      </a:lnTo>
                      <a:lnTo>
                        <a:pt x="462" y="44"/>
                      </a:lnTo>
                      <a:lnTo>
                        <a:pt x="462" y="45"/>
                      </a:lnTo>
                      <a:lnTo>
                        <a:pt x="462" y="45"/>
                      </a:lnTo>
                      <a:lnTo>
                        <a:pt x="462" y="46"/>
                      </a:lnTo>
                      <a:lnTo>
                        <a:pt x="463" y="46"/>
                      </a:lnTo>
                      <a:lnTo>
                        <a:pt x="463" y="46"/>
                      </a:lnTo>
                      <a:lnTo>
                        <a:pt x="464" y="47"/>
                      </a:lnTo>
                      <a:lnTo>
                        <a:pt x="464" y="48"/>
                      </a:lnTo>
                      <a:lnTo>
                        <a:pt x="465" y="48"/>
                      </a:lnTo>
                      <a:lnTo>
                        <a:pt x="465" y="49"/>
                      </a:lnTo>
                      <a:lnTo>
                        <a:pt x="465" y="50"/>
                      </a:lnTo>
                      <a:lnTo>
                        <a:pt x="466" y="50"/>
                      </a:lnTo>
                      <a:lnTo>
                        <a:pt x="466" y="51"/>
                      </a:lnTo>
                      <a:lnTo>
                        <a:pt x="466" y="51"/>
                      </a:lnTo>
                      <a:lnTo>
                        <a:pt x="466" y="52"/>
                      </a:lnTo>
                      <a:lnTo>
                        <a:pt x="467" y="52"/>
                      </a:lnTo>
                      <a:lnTo>
                        <a:pt x="467" y="53"/>
                      </a:lnTo>
                      <a:lnTo>
                        <a:pt x="467" y="54"/>
                      </a:lnTo>
                      <a:lnTo>
                        <a:pt x="468" y="55"/>
                      </a:lnTo>
                      <a:lnTo>
                        <a:pt x="468" y="56"/>
                      </a:lnTo>
                      <a:lnTo>
                        <a:pt x="468" y="55"/>
                      </a:lnTo>
                      <a:lnTo>
                        <a:pt x="469" y="55"/>
                      </a:lnTo>
                      <a:lnTo>
                        <a:pt x="469" y="54"/>
                      </a:lnTo>
                      <a:lnTo>
                        <a:pt x="470" y="54"/>
                      </a:lnTo>
                      <a:lnTo>
                        <a:pt x="470" y="54"/>
                      </a:lnTo>
                      <a:lnTo>
                        <a:pt x="470" y="53"/>
                      </a:lnTo>
                      <a:lnTo>
                        <a:pt x="471" y="53"/>
                      </a:lnTo>
                      <a:lnTo>
                        <a:pt x="471" y="53"/>
                      </a:lnTo>
                      <a:lnTo>
                        <a:pt x="472" y="53"/>
                      </a:lnTo>
                      <a:lnTo>
                        <a:pt x="473" y="52"/>
                      </a:lnTo>
                      <a:lnTo>
                        <a:pt x="473" y="52"/>
                      </a:lnTo>
                      <a:lnTo>
                        <a:pt x="474" y="53"/>
                      </a:lnTo>
                      <a:lnTo>
                        <a:pt x="475" y="52"/>
                      </a:lnTo>
                      <a:lnTo>
                        <a:pt x="475" y="52"/>
                      </a:lnTo>
                      <a:lnTo>
                        <a:pt x="475" y="52"/>
                      </a:lnTo>
                      <a:lnTo>
                        <a:pt x="476" y="52"/>
                      </a:lnTo>
                      <a:lnTo>
                        <a:pt x="477" y="52"/>
                      </a:lnTo>
                      <a:lnTo>
                        <a:pt x="477" y="53"/>
                      </a:lnTo>
                      <a:lnTo>
                        <a:pt x="478" y="53"/>
                      </a:lnTo>
                      <a:lnTo>
                        <a:pt x="478" y="53"/>
                      </a:lnTo>
                      <a:lnTo>
                        <a:pt x="478" y="53"/>
                      </a:lnTo>
                      <a:lnTo>
                        <a:pt x="478" y="54"/>
                      </a:lnTo>
                      <a:lnTo>
                        <a:pt x="479" y="55"/>
                      </a:lnTo>
                      <a:lnTo>
                        <a:pt x="479" y="55"/>
                      </a:lnTo>
                      <a:lnTo>
                        <a:pt x="479" y="56"/>
                      </a:lnTo>
                      <a:lnTo>
                        <a:pt x="479" y="57"/>
                      </a:lnTo>
                      <a:lnTo>
                        <a:pt x="480" y="57"/>
                      </a:lnTo>
                      <a:lnTo>
                        <a:pt x="480" y="57"/>
                      </a:lnTo>
                      <a:lnTo>
                        <a:pt x="480" y="57"/>
                      </a:lnTo>
                      <a:lnTo>
                        <a:pt x="480" y="58"/>
                      </a:lnTo>
                      <a:lnTo>
                        <a:pt x="481" y="58"/>
                      </a:lnTo>
                      <a:lnTo>
                        <a:pt x="481" y="57"/>
                      </a:lnTo>
                      <a:lnTo>
                        <a:pt x="482" y="57"/>
                      </a:lnTo>
                      <a:lnTo>
                        <a:pt x="482" y="57"/>
                      </a:lnTo>
                      <a:lnTo>
                        <a:pt x="482" y="57"/>
                      </a:lnTo>
                      <a:lnTo>
                        <a:pt x="482" y="57"/>
                      </a:lnTo>
                      <a:lnTo>
                        <a:pt x="483" y="57"/>
                      </a:lnTo>
                      <a:lnTo>
                        <a:pt x="482" y="58"/>
                      </a:lnTo>
                      <a:lnTo>
                        <a:pt x="483" y="58"/>
                      </a:lnTo>
                      <a:lnTo>
                        <a:pt x="483" y="58"/>
                      </a:lnTo>
                      <a:lnTo>
                        <a:pt x="484" y="58"/>
                      </a:lnTo>
                      <a:lnTo>
                        <a:pt x="484" y="59"/>
                      </a:lnTo>
                      <a:lnTo>
                        <a:pt x="484" y="58"/>
                      </a:lnTo>
                      <a:lnTo>
                        <a:pt x="484" y="58"/>
                      </a:lnTo>
                      <a:lnTo>
                        <a:pt x="485" y="59"/>
                      </a:lnTo>
                      <a:lnTo>
                        <a:pt x="485" y="59"/>
                      </a:lnTo>
                      <a:lnTo>
                        <a:pt x="486" y="60"/>
                      </a:lnTo>
                      <a:lnTo>
                        <a:pt x="486" y="60"/>
                      </a:lnTo>
                      <a:lnTo>
                        <a:pt x="487" y="60"/>
                      </a:lnTo>
                      <a:lnTo>
                        <a:pt x="487" y="60"/>
                      </a:lnTo>
                      <a:lnTo>
                        <a:pt x="488" y="60"/>
                      </a:lnTo>
                      <a:lnTo>
                        <a:pt x="489" y="59"/>
                      </a:lnTo>
                      <a:lnTo>
                        <a:pt x="489" y="60"/>
                      </a:lnTo>
                      <a:lnTo>
                        <a:pt x="489" y="60"/>
                      </a:lnTo>
                      <a:lnTo>
                        <a:pt x="489" y="61"/>
                      </a:lnTo>
                      <a:lnTo>
                        <a:pt x="489" y="60"/>
                      </a:lnTo>
                      <a:lnTo>
                        <a:pt x="489" y="61"/>
                      </a:lnTo>
                      <a:lnTo>
                        <a:pt x="489" y="61"/>
                      </a:lnTo>
                      <a:lnTo>
                        <a:pt x="489" y="62"/>
                      </a:lnTo>
                      <a:lnTo>
                        <a:pt x="489" y="63"/>
                      </a:lnTo>
                      <a:lnTo>
                        <a:pt x="489" y="63"/>
                      </a:lnTo>
                      <a:lnTo>
                        <a:pt x="488" y="64"/>
                      </a:lnTo>
                      <a:lnTo>
                        <a:pt x="488" y="65"/>
                      </a:lnTo>
                      <a:lnTo>
                        <a:pt x="488" y="65"/>
                      </a:lnTo>
                      <a:lnTo>
                        <a:pt x="489" y="66"/>
                      </a:lnTo>
                      <a:lnTo>
                        <a:pt x="489" y="66"/>
                      </a:lnTo>
                      <a:lnTo>
                        <a:pt x="490" y="65"/>
                      </a:lnTo>
                      <a:lnTo>
                        <a:pt x="490" y="64"/>
                      </a:lnTo>
                      <a:lnTo>
                        <a:pt x="490" y="64"/>
                      </a:lnTo>
                      <a:lnTo>
                        <a:pt x="491" y="64"/>
                      </a:lnTo>
                      <a:lnTo>
                        <a:pt x="492" y="64"/>
                      </a:lnTo>
                      <a:lnTo>
                        <a:pt x="493" y="64"/>
                      </a:lnTo>
                      <a:lnTo>
                        <a:pt x="493" y="64"/>
                      </a:lnTo>
                      <a:lnTo>
                        <a:pt x="494" y="64"/>
                      </a:lnTo>
                      <a:lnTo>
                        <a:pt x="494" y="64"/>
                      </a:lnTo>
                      <a:lnTo>
                        <a:pt x="494" y="64"/>
                      </a:lnTo>
                      <a:lnTo>
                        <a:pt x="495" y="63"/>
                      </a:lnTo>
                      <a:lnTo>
                        <a:pt x="495" y="63"/>
                      </a:lnTo>
                      <a:lnTo>
                        <a:pt x="496" y="64"/>
                      </a:lnTo>
                      <a:lnTo>
                        <a:pt x="496" y="64"/>
                      </a:lnTo>
                      <a:lnTo>
                        <a:pt x="497" y="64"/>
                      </a:lnTo>
                      <a:lnTo>
                        <a:pt x="497" y="65"/>
                      </a:lnTo>
                      <a:lnTo>
                        <a:pt x="498" y="65"/>
                      </a:lnTo>
                      <a:lnTo>
                        <a:pt x="498" y="65"/>
                      </a:lnTo>
                      <a:lnTo>
                        <a:pt x="498" y="65"/>
                      </a:lnTo>
                      <a:lnTo>
                        <a:pt x="499" y="65"/>
                      </a:lnTo>
                      <a:lnTo>
                        <a:pt x="499" y="66"/>
                      </a:lnTo>
                      <a:lnTo>
                        <a:pt x="500" y="66"/>
                      </a:lnTo>
                      <a:lnTo>
                        <a:pt x="500" y="67"/>
                      </a:lnTo>
                      <a:lnTo>
                        <a:pt x="501" y="67"/>
                      </a:lnTo>
                      <a:lnTo>
                        <a:pt x="501" y="68"/>
                      </a:lnTo>
                      <a:lnTo>
                        <a:pt x="501" y="68"/>
                      </a:lnTo>
                      <a:lnTo>
                        <a:pt x="502" y="68"/>
                      </a:lnTo>
                      <a:lnTo>
                        <a:pt x="502" y="69"/>
                      </a:lnTo>
                      <a:lnTo>
                        <a:pt x="502" y="70"/>
                      </a:lnTo>
                      <a:lnTo>
                        <a:pt x="502" y="70"/>
                      </a:lnTo>
                      <a:lnTo>
                        <a:pt x="502" y="71"/>
                      </a:lnTo>
                      <a:lnTo>
                        <a:pt x="502" y="72"/>
                      </a:lnTo>
                      <a:lnTo>
                        <a:pt x="502" y="73"/>
                      </a:lnTo>
                      <a:lnTo>
                        <a:pt x="503" y="73"/>
                      </a:lnTo>
                      <a:lnTo>
                        <a:pt x="504" y="73"/>
                      </a:lnTo>
                      <a:lnTo>
                        <a:pt x="504" y="73"/>
                      </a:lnTo>
                      <a:lnTo>
                        <a:pt x="504" y="74"/>
                      </a:lnTo>
                      <a:lnTo>
                        <a:pt x="504" y="74"/>
                      </a:lnTo>
                      <a:lnTo>
                        <a:pt x="504" y="74"/>
                      </a:lnTo>
                      <a:lnTo>
                        <a:pt x="504" y="75"/>
                      </a:lnTo>
                      <a:lnTo>
                        <a:pt x="504" y="75"/>
                      </a:lnTo>
                      <a:lnTo>
                        <a:pt x="504" y="76"/>
                      </a:lnTo>
                      <a:lnTo>
                        <a:pt x="504" y="76"/>
                      </a:lnTo>
                      <a:lnTo>
                        <a:pt x="505" y="76"/>
                      </a:lnTo>
                      <a:lnTo>
                        <a:pt x="505" y="76"/>
                      </a:lnTo>
                      <a:lnTo>
                        <a:pt x="506" y="77"/>
                      </a:lnTo>
                      <a:lnTo>
                        <a:pt x="506" y="77"/>
                      </a:lnTo>
                      <a:lnTo>
                        <a:pt x="506" y="78"/>
                      </a:lnTo>
                      <a:lnTo>
                        <a:pt x="506" y="78"/>
                      </a:lnTo>
                      <a:lnTo>
                        <a:pt x="507" y="79"/>
                      </a:lnTo>
                      <a:lnTo>
                        <a:pt x="507" y="78"/>
                      </a:lnTo>
                      <a:lnTo>
                        <a:pt x="508" y="78"/>
                      </a:lnTo>
                      <a:lnTo>
                        <a:pt x="508" y="79"/>
                      </a:lnTo>
                      <a:lnTo>
                        <a:pt x="508" y="79"/>
                      </a:lnTo>
                      <a:lnTo>
                        <a:pt x="508" y="80"/>
                      </a:lnTo>
                      <a:lnTo>
                        <a:pt x="508" y="79"/>
                      </a:lnTo>
                      <a:lnTo>
                        <a:pt x="509" y="79"/>
                      </a:lnTo>
                      <a:lnTo>
                        <a:pt x="509" y="80"/>
                      </a:lnTo>
                      <a:lnTo>
                        <a:pt x="510" y="80"/>
                      </a:lnTo>
                      <a:lnTo>
                        <a:pt x="510" y="81"/>
                      </a:lnTo>
                      <a:lnTo>
                        <a:pt x="510" y="82"/>
                      </a:lnTo>
                      <a:lnTo>
                        <a:pt x="510" y="82"/>
                      </a:lnTo>
                      <a:lnTo>
                        <a:pt x="509" y="83"/>
                      </a:lnTo>
                      <a:lnTo>
                        <a:pt x="510" y="83"/>
                      </a:lnTo>
                      <a:lnTo>
                        <a:pt x="510" y="84"/>
                      </a:lnTo>
                      <a:lnTo>
                        <a:pt x="510" y="84"/>
                      </a:lnTo>
                      <a:lnTo>
                        <a:pt x="511" y="84"/>
                      </a:lnTo>
                      <a:lnTo>
                        <a:pt x="511" y="85"/>
                      </a:lnTo>
                      <a:lnTo>
                        <a:pt x="512" y="85"/>
                      </a:lnTo>
                      <a:lnTo>
                        <a:pt x="512" y="86"/>
                      </a:lnTo>
                      <a:lnTo>
                        <a:pt x="513" y="86"/>
                      </a:lnTo>
                      <a:lnTo>
                        <a:pt x="513" y="87"/>
                      </a:lnTo>
                      <a:lnTo>
                        <a:pt x="513" y="87"/>
                      </a:lnTo>
                      <a:lnTo>
                        <a:pt x="514" y="88"/>
                      </a:lnTo>
                      <a:lnTo>
                        <a:pt x="514" y="88"/>
                      </a:lnTo>
                      <a:lnTo>
                        <a:pt x="515" y="88"/>
                      </a:lnTo>
                      <a:lnTo>
                        <a:pt x="515" y="89"/>
                      </a:lnTo>
                      <a:lnTo>
                        <a:pt x="515" y="89"/>
                      </a:lnTo>
                      <a:lnTo>
                        <a:pt x="515" y="90"/>
                      </a:lnTo>
                      <a:lnTo>
                        <a:pt x="515" y="91"/>
                      </a:lnTo>
                      <a:lnTo>
                        <a:pt x="516" y="91"/>
                      </a:lnTo>
                      <a:lnTo>
                        <a:pt x="516" y="92"/>
                      </a:lnTo>
                      <a:lnTo>
                        <a:pt x="517" y="92"/>
                      </a:lnTo>
                      <a:lnTo>
                        <a:pt x="517" y="92"/>
                      </a:lnTo>
                      <a:lnTo>
                        <a:pt x="518" y="92"/>
                      </a:lnTo>
                      <a:lnTo>
                        <a:pt x="519" y="92"/>
                      </a:lnTo>
                      <a:lnTo>
                        <a:pt x="520" y="92"/>
                      </a:lnTo>
                      <a:lnTo>
                        <a:pt x="520" y="92"/>
                      </a:lnTo>
                      <a:lnTo>
                        <a:pt x="521" y="91"/>
                      </a:lnTo>
                      <a:lnTo>
                        <a:pt x="521" y="91"/>
                      </a:lnTo>
                      <a:lnTo>
                        <a:pt x="522" y="91"/>
                      </a:lnTo>
                      <a:lnTo>
                        <a:pt x="523" y="91"/>
                      </a:lnTo>
                      <a:lnTo>
                        <a:pt x="523" y="92"/>
                      </a:lnTo>
                      <a:lnTo>
                        <a:pt x="524" y="91"/>
                      </a:lnTo>
                      <a:lnTo>
                        <a:pt x="525" y="91"/>
                      </a:lnTo>
                      <a:lnTo>
                        <a:pt x="525" y="91"/>
                      </a:lnTo>
                      <a:lnTo>
                        <a:pt x="525" y="90"/>
                      </a:lnTo>
                      <a:lnTo>
                        <a:pt x="525" y="89"/>
                      </a:lnTo>
                      <a:lnTo>
                        <a:pt x="525" y="89"/>
                      </a:lnTo>
                      <a:lnTo>
                        <a:pt x="525" y="88"/>
                      </a:lnTo>
                      <a:lnTo>
                        <a:pt x="525" y="87"/>
                      </a:lnTo>
                      <a:lnTo>
                        <a:pt x="525" y="86"/>
                      </a:lnTo>
                      <a:lnTo>
                        <a:pt x="525" y="86"/>
                      </a:lnTo>
                      <a:lnTo>
                        <a:pt x="526" y="85"/>
                      </a:lnTo>
                      <a:lnTo>
                        <a:pt x="527" y="85"/>
                      </a:lnTo>
                      <a:lnTo>
                        <a:pt x="527" y="84"/>
                      </a:lnTo>
                      <a:lnTo>
                        <a:pt x="528" y="84"/>
                      </a:lnTo>
                      <a:lnTo>
                        <a:pt x="528" y="84"/>
                      </a:lnTo>
                      <a:lnTo>
                        <a:pt x="529" y="84"/>
                      </a:lnTo>
                      <a:lnTo>
                        <a:pt x="530" y="85"/>
                      </a:lnTo>
                      <a:lnTo>
                        <a:pt x="530" y="85"/>
                      </a:lnTo>
                      <a:lnTo>
                        <a:pt x="531" y="85"/>
                      </a:lnTo>
                      <a:lnTo>
                        <a:pt x="530" y="86"/>
                      </a:lnTo>
                      <a:lnTo>
                        <a:pt x="528" y="86"/>
                      </a:lnTo>
                      <a:lnTo>
                        <a:pt x="528" y="87"/>
                      </a:lnTo>
                      <a:lnTo>
                        <a:pt x="527" y="87"/>
                      </a:lnTo>
                      <a:lnTo>
                        <a:pt x="527" y="88"/>
                      </a:lnTo>
                      <a:lnTo>
                        <a:pt x="526" y="88"/>
                      </a:lnTo>
                      <a:lnTo>
                        <a:pt x="525" y="88"/>
                      </a:lnTo>
                      <a:lnTo>
                        <a:pt x="525" y="89"/>
                      </a:lnTo>
                      <a:lnTo>
                        <a:pt x="526" y="89"/>
                      </a:lnTo>
                      <a:lnTo>
                        <a:pt x="528" y="90"/>
                      </a:lnTo>
                      <a:lnTo>
                        <a:pt x="528" y="90"/>
                      </a:lnTo>
                      <a:lnTo>
                        <a:pt x="527" y="90"/>
                      </a:lnTo>
                      <a:lnTo>
                        <a:pt x="526" y="91"/>
                      </a:lnTo>
                      <a:lnTo>
                        <a:pt x="526" y="92"/>
                      </a:lnTo>
                      <a:lnTo>
                        <a:pt x="526" y="93"/>
                      </a:lnTo>
                      <a:lnTo>
                        <a:pt x="526" y="93"/>
                      </a:lnTo>
                      <a:lnTo>
                        <a:pt x="526" y="94"/>
                      </a:lnTo>
                      <a:lnTo>
                        <a:pt x="527" y="94"/>
                      </a:lnTo>
                      <a:lnTo>
                        <a:pt x="528" y="94"/>
                      </a:lnTo>
                      <a:lnTo>
                        <a:pt x="529" y="94"/>
                      </a:lnTo>
                      <a:lnTo>
                        <a:pt x="529" y="94"/>
                      </a:lnTo>
                      <a:lnTo>
                        <a:pt x="530" y="95"/>
                      </a:lnTo>
                      <a:lnTo>
                        <a:pt x="531" y="95"/>
                      </a:lnTo>
                      <a:lnTo>
                        <a:pt x="531" y="96"/>
                      </a:lnTo>
                      <a:lnTo>
                        <a:pt x="531" y="96"/>
                      </a:lnTo>
                      <a:lnTo>
                        <a:pt x="532" y="97"/>
                      </a:lnTo>
                      <a:lnTo>
                        <a:pt x="532" y="98"/>
                      </a:lnTo>
                      <a:lnTo>
                        <a:pt x="532" y="98"/>
                      </a:lnTo>
                      <a:lnTo>
                        <a:pt x="533" y="99"/>
                      </a:lnTo>
                      <a:lnTo>
                        <a:pt x="533" y="100"/>
                      </a:lnTo>
                      <a:lnTo>
                        <a:pt x="533" y="101"/>
                      </a:lnTo>
                      <a:lnTo>
                        <a:pt x="533" y="102"/>
                      </a:lnTo>
                      <a:lnTo>
                        <a:pt x="533" y="102"/>
                      </a:lnTo>
                      <a:lnTo>
                        <a:pt x="532" y="103"/>
                      </a:lnTo>
                      <a:lnTo>
                        <a:pt x="532" y="102"/>
                      </a:lnTo>
                      <a:lnTo>
                        <a:pt x="531" y="103"/>
                      </a:lnTo>
                      <a:lnTo>
                        <a:pt x="531" y="103"/>
                      </a:lnTo>
                      <a:lnTo>
                        <a:pt x="530" y="104"/>
                      </a:lnTo>
                      <a:lnTo>
                        <a:pt x="530" y="104"/>
                      </a:lnTo>
                      <a:lnTo>
                        <a:pt x="529" y="104"/>
                      </a:lnTo>
                      <a:lnTo>
                        <a:pt x="529" y="104"/>
                      </a:lnTo>
                      <a:lnTo>
                        <a:pt x="528" y="104"/>
                      </a:lnTo>
                      <a:lnTo>
                        <a:pt x="528" y="105"/>
                      </a:lnTo>
                      <a:lnTo>
                        <a:pt x="527" y="105"/>
                      </a:lnTo>
                      <a:lnTo>
                        <a:pt x="527" y="106"/>
                      </a:lnTo>
                      <a:lnTo>
                        <a:pt x="526" y="107"/>
                      </a:lnTo>
                      <a:lnTo>
                        <a:pt x="526" y="107"/>
                      </a:lnTo>
                      <a:lnTo>
                        <a:pt x="526" y="107"/>
                      </a:lnTo>
                      <a:lnTo>
                        <a:pt x="525" y="107"/>
                      </a:lnTo>
                      <a:lnTo>
                        <a:pt x="524" y="107"/>
                      </a:lnTo>
                      <a:lnTo>
                        <a:pt x="524" y="107"/>
                      </a:lnTo>
                      <a:lnTo>
                        <a:pt x="523" y="107"/>
                      </a:lnTo>
                      <a:lnTo>
                        <a:pt x="522" y="108"/>
                      </a:lnTo>
                      <a:lnTo>
                        <a:pt x="522" y="109"/>
                      </a:lnTo>
                      <a:lnTo>
                        <a:pt x="522" y="109"/>
                      </a:lnTo>
                      <a:lnTo>
                        <a:pt x="522" y="110"/>
                      </a:lnTo>
                      <a:lnTo>
                        <a:pt x="522" y="111"/>
                      </a:lnTo>
                      <a:lnTo>
                        <a:pt x="523" y="111"/>
                      </a:lnTo>
                      <a:lnTo>
                        <a:pt x="523" y="112"/>
                      </a:lnTo>
                      <a:lnTo>
                        <a:pt x="524" y="113"/>
                      </a:lnTo>
                      <a:lnTo>
                        <a:pt x="524" y="113"/>
                      </a:lnTo>
                      <a:lnTo>
                        <a:pt x="525" y="114"/>
                      </a:lnTo>
                      <a:lnTo>
                        <a:pt x="526" y="114"/>
                      </a:lnTo>
                      <a:lnTo>
                        <a:pt x="526" y="114"/>
                      </a:lnTo>
                      <a:lnTo>
                        <a:pt x="526" y="115"/>
                      </a:lnTo>
                      <a:lnTo>
                        <a:pt x="526" y="116"/>
                      </a:lnTo>
                      <a:lnTo>
                        <a:pt x="526" y="117"/>
                      </a:lnTo>
                      <a:lnTo>
                        <a:pt x="526" y="118"/>
                      </a:lnTo>
                      <a:lnTo>
                        <a:pt x="526" y="119"/>
                      </a:lnTo>
                      <a:lnTo>
                        <a:pt x="525" y="119"/>
                      </a:lnTo>
                      <a:lnTo>
                        <a:pt x="526" y="120"/>
                      </a:lnTo>
                      <a:lnTo>
                        <a:pt x="525" y="121"/>
                      </a:lnTo>
                      <a:lnTo>
                        <a:pt x="525" y="121"/>
                      </a:lnTo>
                      <a:lnTo>
                        <a:pt x="526" y="122"/>
                      </a:lnTo>
                      <a:lnTo>
                        <a:pt x="526" y="123"/>
                      </a:lnTo>
                      <a:lnTo>
                        <a:pt x="526" y="123"/>
                      </a:lnTo>
                      <a:lnTo>
                        <a:pt x="526" y="124"/>
                      </a:lnTo>
                      <a:lnTo>
                        <a:pt x="526" y="125"/>
                      </a:lnTo>
                      <a:lnTo>
                        <a:pt x="527" y="125"/>
                      </a:lnTo>
                      <a:lnTo>
                        <a:pt x="528" y="125"/>
                      </a:lnTo>
                      <a:lnTo>
                        <a:pt x="528" y="126"/>
                      </a:lnTo>
                      <a:lnTo>
                        <a:pt x="528" y="126"/>
                      </a:lnTo>
                      <a:lnTo>
                        <a:pt x="527" y="126"/>
                      </a:lnTo>
                      <a:lnTo>
                        <a:pt x="526" y="127"/>
                      </a:lnTo>
                      <a:lnTo>
                        <a:pt x="526" y="127"/>
                      </a:lnTo>
                      <a:lnTo>
                        <a:pt x="525" y="127"/>
                      </a:lnTo>
                      <a:lnTo>
                        <a:pt x="525" y="128"/>
                      </a:lnTo>
                      <a:lnTo>
                        <a:pt x="524" y="129"/>
                      </a:lnTo>
                      <a:lnTo>
                        <a:pt x="524" y="130"/>
                      </a:lnTo>
                      <a:lnTo>
                        <a:pt x="525" y="130"/>
                      </a:lnTo>
                      <a:lnTo>
                        <a:pt x="525" y="131"/>
                      </a:lnTo>
                      <a:lnTo>
                        <a:pt x="525" y="132"/>
                      </a:lnTo>
                      <a:lnTo>
                        <a:pt x="524" y="132"/>
                      </a:lnTo>
                      <a:lnTo>
                        <a:pt x="524" y="132"/>
                      </a:lnTo>
                      <a:lnTo>
                        <a:pt x="523" y="133"/>
                      </a:lnTo>
                      <a:lnTo>
                        <a:pt x="524" y="134"/>
                      </a:lnTo>
                      <a:lnTo>
                        <a:pt x="523" y="134"/>
                      </a:lnTo>
                      <a:lnTo>
                        <a:pt x="523" y="135"/>
                      </a:lnTo>
                      <a:lnTo>
                        <a:pt x="524" y="136"/>
                      </a:lnTo>
                      <a:lnTo>
                        <a:pt x="524" y="136"/>
                      </a:lnTo>
                      <a:lnTo>
                        <a:pt x="523" y="137"/>
                      </a:lnTo>
                      <a:lnTo>
                        <a:pt x="522" y="138"/>
                      </a:lnTo>
                      <a:lnTo>
                        <a:pt x="522" y="138"/>
                      </a:lnTo>
                      <a:lnTo>
                        <a:pt x="521" y="139"/>
                      </a:lnTo>
                      <a:lnTo>
                        <a:pt x="521" y="138"/>
                      </a:lnTo>
                      <a:lnTo>
                        <a:pt x="521" y="139"/>
                      </a:lnTo>
                      <a:lnTo>
                        <a:pt x="521" y="140"/>
                      </a:lnTo>
                      <a:lnTo>
                        <a:pt x="521" y="140"/>
                      </a:lnTo>
                      <a:lnTo>
                        <a:pt x="521" y="141"/>
                      </a:lnTo>
                      <a:lnTo>
                        <a:pt x="522" y="141"/>
                      </a:lnTo>
                      <a:lnTo>
                        <a:pt x="522" y="142"/>
                      </a:lnTo>
                      <a:lnTo>
                        <a:pt x="523" y="142"/>
                      </a:lnTo>
                      <a:lnTo>
                        <a:pt x="523" y="143"/>
                      </a:lnTo>
                      <a:lnTo>
                        <a:pt x="522" y="142"/>
                      </a:lnTo>
                      <a:lnTo>
                        <a:pt x="521" y="142"/>
                      </a:lnTo>
                      <a:lnTo>
                        <a:pt x="520" y="143"/>
                      </a:lnTo>
                      <a:lnTo>
                        <a:pt x="520" y="144"/>
                      </a:lnTo>
                      <a:lnTo>
                        <a:pt x="519" y="145"/>
                      </a:lnTo>
                      <a:lnTo>
                        <a:pt x="519" y="146"/>
                      </a:lnTo>
                      <a:lnTo>
                        <a:pt x="519" y="147"/>
                      </a:lnTo>
                      <a:lnTo>
                        <a:pt x="519" y="148"/>
                      </a:lnTo>
                      <a:lnTo>
                        <a:pt x="519" y="149"/>
                      </a:lnTo>
                      <a:lnTo>
                        <a:pt x="519" y="149"/>
                      </a:lnTo>
                      <a:lnTo>
                        <a:pt x="518" y="150"/>
                      </a:lnTo>
                      <a:lnTo>
                        <a:pt x="517" y="152"/>
                      </a:lnTo>
                      <a:lnTo>
                        <a:pt x="517" y="153"/>
                      </a:lnTo>
                      <a:lnTo>
                        <a:pt x="518" y="154"/>
                      </a:lnTo>
                      <a:lnTo>
                        <a:pt x="518" y="155"/>
                      </a:lnTo>
                      <a:lnTo>
                        <a:pt x="520" y="157"/>
                      </a:lnTo>
                      <a:lnTo>
                        <a:pt x="520" y="158"/>
                      </a:lnTo>
                      <a:lnTo>
                        <a:pt x="520" y="159"/>
                      </a:lnTo>
                      <a:lnTo>
                        <a:pt x="520" y="159"/>
                      </a:lnTo>
                      <a:lnTo>
                        <a:pt x="521" y="161"/>
                      </a:lnTo>
                      <a:lnTo>
                        <a:pt x="521" y="162"/>
                      </a:lnTo>
                      <a:lnTo>
                        <a:pt x="520" y="163"/>
                      </a:lnTo>
                      <a:lnTo>
                        <a:pt x="521" y="163"/>
                      </a:lnTo>
                      <a:lnTo>
                        <a:pt x="521" y="164"/>
                      </a:lnTo>
                      <a:lnTo>
                        <a:pt x="521" y="166"/>
                      </a:lnTo>
                      <a:lnTo>
                        <a:pt x="521" y="167"/>
                      </a:lnTo>
                      <a:lnTo>
                        <a:pt x="521" y="167"/>
                      </a:lnTo>
                      <a:lnTo>
                        <a:pt x="519" y="168"/>
                      </a:lnTo>
                      <a:lnTo>
                        <a:pt x="518" y="168"/>
                      </a:lnTo>
                      <a:lnTo>
                        <a:pt x="518" y="168"/>
                      </a:lnTo>
                      <a:lnTo>
                        <a:pt x="517" y="169"/>
                      </a:lnTo>
                      <a:lnTo>
                        <a:pt x="516" y="170"/>
                      </a:lnTo>
                      <a:lnTo>
                        <a:pt x="516" y="171"/>
                      </a:lnTo>
                      <a:lnTo>
                        <a:pt x="516" y="172"/>
                      </a:lnTo>
                      <a:lnTo>
                        <a:pt x="517" y="172"/>
                      </a:lnTo>
                      <a:lnTo>
                        <a:pt x="517" y="173"/>
                      </a:lnTo>
                      <a:lnTo>
                        <a:pt x="517" y="174"/>
                      </a:lnTo>
                      <a:lnTo>
                        <a:pt x="517" y="174"/>
                      </a:lnTo>
                      <a:lnTo>
                        <a:pt x="515" y="174"/>
                      </a:lnTo>
                      <a:lnTo>
                        <a:pt x="511" y="176"/>
                      </a:lnTo>
                      <a:lnTo>
                        <a:pt x="511" y="176"/>
                      </a:lnTo>
                      <a:lnTo>
                        <a:pt x="510" y="175"/>
                      </a:lnTo>
                      <a:lnTo>
                        <a:pt x="510" y="175"/>
                      </a:lnTo>
                      <a:lnTo>
                        <a:pt x="509" y="175"/>
                      </a:lnTo>
                      <a:lnTo>
                        <a:pt x="507" y="176"/>
                      </a:lnTo>
                      <a:lnTo>
                        <a:pt x="506" y="177"/>
                      </a:lnTo>
                      <a:lnTo>
                        <a:pt x="505" y="177"/>
                      </a:lnTo>
                      <a:lnTo>
                        <a:pt x="505" y="177"/>
                      </a:lnTo>
                      <a:lnTo>
                        <a:pt x="504" y="177"/>
                      </a:lnTo>
                      <a:lnTo>
                        <a:pt x="504" y="178"/>
                      </a:lnTo>
                      <a:lnTo>
                        <a:pt x="503" y="179"/>
                      </a:lnTo>
                      <a:lnTo>
                        <a:pt x="503" y="180"/>
                      </a:lnTo>
                      <a:lnTo>
                        <a:pt x="502" y="181"/>
                      </a:lnTo>
                      <a:lnTo>
                        <a:pt x="501" y="182"/>
                      </a:lnTo>
                      <a:lnTo>
                        <a:pt x="500" y="182"/>
                      </a:lnTo>
                      <a:lnTo>
                        <a:pt x="499" y="183"/>
                      </a:lnTo>
                      <a:lnTo>
                        <a:pt x="499" y="184"/>
                      </a:lnTo>
                      <a:lnTo>
                        <a:pt x="499" y="184"/>
                      </a:lnTo>
                      <a:lnTo>
                        <a:pt x="498" y="185"/>
                      </a:lnTo>
                      <a:lnTo>
                        <a:pt x="498" y="186"/>
                      </a:lnTo>
                      <a:lnTo>
                        <a:pt x="497" y="187"/>
                      </a:lnTo>
                      <a:lnTo>
                        <a:pt x="497" y="189"/>
                      </a:lnTo>
                      <a:lnTo>
                        <a:pt x="496" y="189"/>
                      </a:lnTo>
                      <a:lnTo>
                        <a:pt x="495" y="189"/>
                      </a:lnTo>
                      <a:lnTo>
                        <a:pt x="495" y="189"/>
                      </a:lnTo>
                      <a:lnTo>
                        <a:pt x="493" y="189"/>
                      </a:lnTo>
                      <a:lnTo>
                        <a:pt x="493" y="189"/>
                      </a:lnTo>
                      <a:lnTo>
                        <a:pt x="492" y="190"/>
                      </a:lnTo>
                      <a:lnTo>
                        <a:pt x="491" y="190"/>
                      </a:lnTo>
                      <a:lnTo>
                        <a:pt x="490" y="191"/>
                      </a:lnTo>
                      <a:lnTo>
                        <a:pt x="490" y="192"/>
                      </a:lnTo>
                      <a:lnTo>
                        <a:pt x="489" y="192"/>
                      </a:lnTo>
                      <a:lnTo>
                        <a:pt x="488" y="192"/>
                      </a:lnTo>
                      <a:lnTo>
                        <a:pt x="488" y="193"/>
                      </a:lnTo>
                      <a:lnTo>
                        <a:pt x="488" y="194"/>
                      </a:lnTo>
                      <a:lnTo>
                        <a:pt x="488" y="194"/>
                      </a:lnTo>
                      <a:lnTo>
                        <a:pt x="487" y="195"/>
                      </a:lnTo>
                      <a:lnTo>
                        <a:pt x="485" y="196"/>
                      </a:lnTo>
                      <a:lnTo>
                        <a:pt x="484" y="196"/>
                      </a:lnTo>
                      <a:lnTo>
                        <a:pt x="483" y="196"/>
                      </a:lnTo>
                      <a:lnTo>
                        <a:pt x="483" y="195"/>
                      </a:lnTo>
                      <a:lnTo>
                        <a:pt x="482" y="196"/>
                      </a:lnTo>
                      <a:lnTo>
                        <a:pt x="481" y="195"/>
                      </a:lnTo>
                      <a:lnTo>
                        <a:pt x="481" y="195"/>
                      </a:lnTo>
                      <a:lnTo>
                        <a:pt x="480" y="195"/>
                      </a:lnTo>
                      <a:lnTo>
                        <a:pt x="480" y="196"/>
                      </a:lnTo>
                      <a:lnTo>
                        <a:pt x="479" y="197"/>
                      </a:lnTo>
                      <a:lnTo>
                        <a:pt x="479" y="197"/>
                      </a:lnTo>
                      <a:lnTo>
                        <a:pt x="479" y="198"/>
                      </a:lnTo>
                      <a:lnTo>
                        <a:pt x="478" y="199"/>
                      </a:lnTo>
                      <a:lnTo>
                        <a:pt x="477" y="201"/>
                      </a:lnTo>
                      <a:lnTo>
                        <a:pt x="476" y="202"/>
                      </a:lnTo>
                      <a:lnTo>
                        <a:pt x="475" y="203"/>
                      </a:lnTo>
                      <a:lnTo>
                        <a:pt x="476" y="203"/>
                      </a:lnTo>
                      <a:lnTo>
                        <a:pt x="477" y="204"/>
                      </a:lnTo>
                      <a:lnTo>
                        <a:pt x="477" y="205"/>
                      </a:lnTo>
                      <a:lnTo>
                        <a:pt x="477" y="206"/>
                      </a:lnTo>
                      <a:lnTo>
                        <a:pt x="476" y="208"/>
                      </a:lnTo>
                      <a:lnTo>
                        <a:pt x="475" y="208"/>
                      </a:lnTo>
                      <a:lnTo>
                        <a:pt x="474" y="208"/>
                      </a:lnTo>
                      <a:lnTo>
                        <a:pt x="474" y="207"/>
                      </a:lnTo>
                      <a:lnTo>
                        <a:pt x="473" y="207"/>
                      </a:lnTo>
                      <a:lnTo>
                        <a:pt x="473" y="207"/>
                      </a:lnTo>
                      <a:lnTo>
                        <a:pt x="472" y="207"/>
                      </a:lnTo>
                      <a:lnTo>
                        <a:pt x="472" y="208"/>
                      </a:lnTo>
                      <a:lnTo>
                        <a:pt x="470" y="210"/>
                      </a:lnTo>
                      <a:lnTo>
                        <a:pt x="469" y="210"/>
                      </a:lnTo>
                      <a:lnTo>
                        <a:pt x="466" y="208"/>
                      </a:lnTo>
                      <a:lnTo>
                        <a:pt x="465" y="208"/>
                      </a:lnTo>
                      <a:lnTo>
                        <a:pt x="464" y="208"/>
                      </a:lnTo>
                      <a:lnTo>
                        <a:pt x="463" y="209"/>
                      </a:lnTo>
                      <a:lnTo>
                        <a:pt x="462" y="209"/>
                      </a:lnTo>
                      <a:lnTo>
                        <a:pt x="460" y="209"/>
                      </a:lnTo>
                      <a:lnTo>
                        <a:pt x="460" y="209"/>
                      </a:lnTo>
                      <a:lnTo>
                        <a:pt x="459" y="210"/>
                      </a:lnTo>
                      <a:lnTo>
                        <a:pt x="457" y="210"/>
                      </a:lnTo>
                      <a:lnTo>
                        <a:pt x="456" y="211"/>
                      </a:lnTo>
                      <a:lnTo>
                        <a:pt x="454" y="211"/>
                      </a:lnTo>
                      <a:lnTo>
                        <a:pt x="452" y="214"/>
                      </a:lnTo>
                      <a:lnTo>
                        <a:pt x="453" y="215"/>
                      </a:lnTo>
                      <a:lnTo>
                        <a:pt x="452" y="215"/>
                      </a:lnTo>
                      <a:lnTo>
                        <a:pt x="452" y="215"/>
                      </a:lnTo>
                      <a:lnTo>
                        <a:pt x="451" y="215"/>
                      </a:lnTo>
                      <a:lnTo>
                        <a:pt x="451" y="216"/>
                      </a:lnTo>
                      <a:lnTo>
                        <a:pt x="451" y="217"/>
                      </a:lnTo>
                      <a:lnTo>
                        <a:pt x="451" y="218"/>
                      </a:lnTo>
                      <a:lnTo>
                        <a:pt x="451" y="218"/>
                      </a:lnTo>
                      <a:lnTo>
                        <a:pt x="451" y="219"/>
                      </a:lnTo>
                      <a:lnTo>
                        <a:pt x="451" y="220"/>
                      </a:lnTo>
                      <a:lnTo>
                        <a:pt x="450" y="220"/>
                      </a:lnTo>
                      <a:lnTo>
                        <a:pt x="450" y="221"/>
                      </a:lnTo>
                      <a:lnTo>
                        <a:pt x="449" y="221"/>
                      </a:lnTo>
                      <a:lnTo>
                        <a:pt x="448" y="221"/>
                      </a:lnTo>
                      <a:lnTo>
                        <a:pt x="448" y="222"/>
                      </a:lnTo>
                      <a:lnTo>
                        <a:pt x="447" y="223"/>
                      </a:lnTo>
                      <a:lnTo>
                        <a:pt x="447" y="224"/>
                      </a:lnTo>
                      <a:lnTo>
                        <a:pt x="446" y="224"/>
                      </a:lnTo>
                      <a:lnTo>
                        <a:pt x="446" y="224"/>
                      </a:lnTo>
                      <a:lnTo>
                        <a:pt x="446" y="225"/>
                      </a:lnTo>
                      <a:lnTo>
                        <a:pt x="446" y="225"/>
                      </a:lnTo>
                      <a:lnTo>
                        <a:pt x="446" y="225"/>
                      </a:lnTo>
                      <a:lnTo>
                        <a:pt x="446" y="226"/>
                      </a:lnTo>
                      <a:lnTo>
                        <a:pt x="446" y="227"/>
                      </a:lnTo>
                      <a:lnTo>
                        <a:pt x="446" y="228"/>
                      </a:lnTo>
                      <a:lnTo>
                        <a:pt x="446" y="228"/>
                      </a:lnTo>
                      <a:lnTo>
                        <a:pt x="446" y="229"/>
                      </a:lnTo>
                      <a:lnTo>
                        <a:pt x="446" y="230"/>
                      </a:lnTo>
                      <a:lnTo>
                        <a:pt x="446" y="231"/>
                      </a:lnTo>
                      <a:lnTo>
                        <a:pt x="445" y="231"/>
                      </a:lnTo>
                      <a:lnTo>
                        <a:pt x="445" y="231"/>
                      </a:lnTo>
                      <a:lnTo>
                        <a:pt x="445" y="231"/>
                      </a:lnTo>
                      <a:lnTo>
                        <a:pt x="445" y="232"/>
                      </a:lnTo>
                      <a:lnTo>
                        <a:pt x="444" y="232"/>
                      </a:lnTo>
                      <a:lnTo>
                        <a:pt x="444" y="233"/>
                      </a:lnTo>
                      <a:lnTo>
                        <a:pt x="444" y="233"/>
                      </a:lnTo>
                      <a:lnTo>
                        <a:pt x="444" y="233"/>
                      </a:lnTo>
                      <a:lnTo>
                        <a:pt x="444" y="233"/>
                      </a:lnTo>
                      <a:lnTo>
                        <a:pt x="443" y="232"/>
                      </a:lnTo>
                      <a:lnTo>
                        <a:pt x="442" y="232"/>
                      </a:lnTo>
                      <a:lnTo>
                        <a:pt x="442" y="233"/>
                      </a:lnTo>
                      <a:lnTo>
                        <a:pt x="441" y="233"/>
                      </a:lnTo>
                      <a:lnTo>
                        <a:pt x="441" y="234"/>
                      </a:lnTo>
                      <a:lnTo>
                        <a:pt x="440" y="234"/>
                      </a:lnTo>
                      <a:lnTo>
                        <a:pt x="439" y="235"/>
                      </a:lnTo>
                      <a:lnTo>
                        <a:pt x="439" y="235"/>
                      </a:lnTo>
                      <a:lnTo>
                        <a:pt x="438" y="235"/>
                      </a:lnTo>
                      <a:lnTo>
                        <a:pt x="438" y="234"/>
                      </a:lnTo>
                      <a:lnTo>
                        <a:pt x="438" y="234"/>
                      </a:lnTo>
                      <a:lnTo>
                        <a:pt x="437" y="233"/>
                      </a:lnTo>
                      <a:lnTo>
                        <a:pt x="437" y="232"/>
                      </a:lnTo>
                      <a:lnTo>
                        <a:pt x="437" y="231"/>
                      </a:lnTo>
                      <a:lnTo>
                        <a:pt x="437" y="231"/>
                      </a:lnTo>
                      <a:lnTo>
                        <a:pt x="437" y="230"/>
                      </a:lnTo>
                      <a:lnTo>
                        <a:pt x="437" y="229"/>
                      </a:lnTo>
                      <a:lnTo>
                        <a:pt x="437" y="228"/>
                      </a:lnTo>
                      <a:lnTo>
                        <a:pt x="438" y="227"/>
                      </a:lnTo>
                      <a:lnTo>
                        <a:pt x="437" y="227"/>
                      </a:lnTo>
                      <a:lnTo>
                        <a:pt x="437" y="226"/>
                      </a:lnTo>
                      <a:lnTo>
                        <a:pt x="436" y="226"/>
                      </a:lnTo>
                      <a:lnTo>
                        <a:pt x="436" y="225"/>
                      </a:lnTo>
                      <a:lnTo>
                        <a:pt x="435" y="226"/>
                      </a:lnTo>
                      <a:lnTo>
                        <a:pt x="434" y="225"/>
                      </a:lnTo>
                      <a:lnTo>
                        <a:pt x="434" y="225"/>
                      </a:lnTo>
                      <a:lnTo>
                        <a:pt x="433" y="224"/>
                      </a:lnTo>
                      <a:lnTo>
                        <a:pt x="433" y="224"/>
                      </a:lnTo>
                      <a:lnTo>
                        <a:pt x="432" y="224"/>
                      </a:lnTo>
                      <a:lnTo>
                        <a:pt x="431" y="224"/>
                      </a:lnTo>
                      <a:lnTo>
                        <a:pt x="431" y="224"/>
                      </a:lnTo>
                      <a:lnTo>
                        <a:pt x="430" y="224"/>
                      </a:lnTo>
                      <a:lnTo>
                        <a:pt x="429" y="224"/>
                      </a:lnTo>
                      <a:lnTo>
                        <a:pt x="429" y="223"/>
                      </a:lnTo>
                      <a:lnTo>
                        <a:pt x="428" y="223"/>
                      </a:lnTo>
                      <a:lnTo>
                        <a:pt x="427" y="222"/>
                      </a:lnTo>
                      <a:lnTo>
                        <a:pt x="428" y="221"/>
                      </a:lnTo>
                      <a:lnTo>
                        <a:pt x="427" y="221"/>
                      </a:lnTo>
                      <a:lnTo>
                        <a:pt x="427" y="220"/>
                      </a:lnTo>
                      <a:lnTo>
                        <a:pt x="427" y="219"/>
                      </a:lnTo>
                      <a:lnTo>
                        <a:pt x="426" y="219"/>
                      </a:lnTo>
                      <a:lnTo>
                        <a:pt x="427" y="218"/>
                      </a:lnTo>
                      <a:lnTo>
                        <a:pt x="427" y="217"/>
                      </a:lnTo>
                      <a:lnTo>
                        <a:pt x="427" y="217"/>
                      </a:lnTo>
                      <a:lnTo>
                        <a:pt x="427" y="216"/>
                      </a:lnTo>
                      <a:lnTo>
                        <a:pt x="427" y="216"/>
                      </a:lnTo>
                      <a:lnTo>
                        <a:pt x="427" y="216"/>
                      </a:lnTo>
                      <a:lnTo>
                        <a:pt x="427" y="215"/>
                      </a:lnTo>
                      <a:lnTo>
                        <a:pt x="426" y="215"/>
                      </a:lnTo>
                      <a:lnTo>
                        <a:pt x="426" y="215"/>
                      </a:lnTo>
                      <a:lnTo>
                        <a:pt x="426" y="215"/>
                      </a:lnTo>
                      <a:lnTo>
                        <a:pt x="426" y="215"/>
                      </a:lnTo>
                      <a:lnTo>
                        <a:pt x="426" y="214"/>
                      </a:lnTo>
                      <a:lnTo>
                        <a:pt x="426" y="214"/>
                      </a:lnTo>
                      <a:lnTo>
                        <a:pt x="425" y="214"/>
                      </a:lnTo>
                      <a:lnTo>
                        <a:pt x="425" y="214"/>
                      </a:lnTo>
                      <a:lnTo>
                        <a:pt x="425" y="214"/>
                      </a:lnTo>
                      <a:lnTo>
                        <a:pt x="425" y="214"/>
                      </a:lnTo>
                      <a:lnTo>
                        <a:pt x="425" y="213"/>
                      </a:lnTo>
                      <a:lnTo>
                        <a:pt x="425" y="213"/>
                      </a:lnTo>
                      <a:lnTo>
                        <a:pt x="425" y="213"/>
                      </a:lnTo>
                      <a:lnTo>
                        <a:pt x="425" y="213"/>
                      </a:lnTo>
                      <a:lnTo>
                        <a:pt x="425" y="213"/>
                      </a:lnTo>
                      <a:lnTo>
                        <a:pt x="424" y="212"/>
                      </a:lnTo>
                      <a:lnTo>
                        <a:pt x="424" y="212"/>
                      </a:lnTo>
                      <a:lnTo>
                        <a:pt x="423" y="211"/>
                      </a:lnTo>
                      <a:lnTo>
                        <a:pt x="423" y="211"/>
                      </a:lnTo>
                      <a:lnTo>
                        <a:pt x="422" y="211"/>
                      </a:lnTo>
                      <a:lnTo>
                        <a:pt x="422" y="211"/>
                      </a:lnTo>
                      <a:lnTo>
                        <a:pt x="421" y="211"/>
                      </a:lnTo>
                      <a:lnTo>
                        <a:pt x="420" y="212"/>
                      </a:lnTo>
                      <a:lnTo>
                        <a:pt x="420" y="212"/>
                      </a:lnTo>
                      <a:lnTo>
                        <a:pt x="419" y="212"/>
                      </a:lnTo>
                      <a:lnTo>
                        <a:pt x="419" y="213"/>
                      </a:lnTo>
                      <a:lnTo>
                        <a:pt x="419" y="213"/>
                      </a:lnTo>
                      <a:lnTo>
                        <a:pt x="418" y="214"/>
                      </a:lnTo>
                      <a:lnTo>
                        <a:pt x="418" y="214"/>
                      </a:lnTo>
                      <a:lnTo>
                        <a:pt x="417" y="214"/>
                      </a:lnTo>
                      <a:lnTo>
                        <a:pt x="417" y="215"/>
                      </a:lnTo>
                      <a:lnTo>
                        <a:pt x="416" y="215"/>
                      </a:lnTo>
                      <a:lnTo>
                        <a:pt x="416" y="215"/>
                      </a:lnTo>
                      <a:lnTo>
                        <a:pt x="415" y="215"/>
                      </a:lnTo>
                      <a:lnTo>
                        <a:pt x="415" y="21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7" name="Freeform 8">
                  <a:extLst>
                    <a:ext uri="{FF2B5EF4-FFF2-40B4-BE49-F238E27FC236}">
                      <a16:creationId xmlns:a16="http://schemas.microsoft.com/office/drawing/2014/main" id="{5C1EE2F5-E1E1-4D2D-BABA-AED70149B2F1}"/>
                    </a:ext>
                  </a:extLst>
                </p:cNvPr>
                <p:cNvSpPr>
                  <a:spLocks/>
                </p:cNvSpPr>
                <p:nvPr/>
              </p:nvSpPr>
              <p:spPr bwMode="auto">
                <a:xfrm>
                  <a:off x="834" y="1220"/>
                  <a:ext cx="533" cy="454"/>
                </a:xfrm>
                <a:custGeom>
                  <a:avLst/>
                  <a:gdLst>
                    <a:gd name="T0" fmla="*/ 394 w 533"/>
                    <a:gd name="T1" fmla="*/ 221 h 454"/>
                    <a:gd name="T2" fmla="*/ 374 w 533"/>
                    <a:gd name="T3" fmla="*/ 227 h 454"/>
                    <a:gd name="T4" fmla="*/ 360 w 533"/>
                    <a:gd name="T5" fmla="*/ 245 h 454"/>
                    <a:gd name="T6" fmla="*/ 341 w 533"/>
                    <a:gd name="T7" fmla="*/ 250 h 454"/>
                    <a:gd name="T8" fmla="*/ 326 w 533"/>
                    <a:gd name="T9" fmla="*/ 263 h 454"/>
                    <a:gd name="T10" fmla="*/ 316 w 533"/>
                    <a:gd name="T11" fmla="*/ 281 h 454"/>
                    <a:gd name="T12" fmla="*/ 302 w 533"/>
                    <a:gd name="T13" fmla="*/ 301 h 454"/>
                    <a:gd name="T14" fmla="*/ 284 w 533"/>
                    <a:gd name="T15" fmla="*/ 321 h 454"/>
                    <a:gd name="T16" fmla="*/ 263 w 533"/>
                    <a:gd name="T17" fmla="*/ 331 h 454"/>
                    <a:gd name="T18" fmla="*/ 285 w 533"/>
                    <a:gd name="T19" fmla="*/ 375 h 454"/>
                    <a:gd name="T20" fmla="*/ 296 w 533"/>
                    <a:gd name="T21" fmla="*/ 401 h 454"/>
                    <a:gd name="T22" fmla="*/ 296 w 533"/>
                    <a:gd name="T23" fmla="*/ 418 h 454"/>
                    <a:gd name="T24" fmla="*/ 289 w 533"/>
                    <a:gd name="T25" fmla="*/ 430 h 454"/>
                    <a:gd name="T26" fmla="*/ 267 w 533"/>
                    <a:gd name="T27" fmla="*/ 432 h 454"/>
                    <a:gd name="T28" fmla="*/ 251 w 533"/>
                    <a:gd name="T29" fmla="*/ 448 h 454"/>
                    <a:gd name="T30" fmla="*/ 229 w 533"/>
                    <a:gd name="T31" fmla="*/ 449 h 454"/>
                    <a:gd name="T32" fmla="*/ 206 w 533"/>
                    <a:gd name="T33" fmla="*/ 437 h 454"/>
                    <a:gd name="T34" fmla="*/ 178 w 533"/>
                    <a:gd name="T35" fmla="*/ 427 h 454"/>
                    <a:gd name="T36" fmla="*/ 158 w 533"/>
                    <a:gd name="T37" fmla="*/ 437 h 454"/>
                    <a:gd name="T38" fmla="*/ 147 w 533"/>
                    <a:gd name="T39" fmla="*/ 448 h 454"/>
                    <a:gd name="T40" fmla="*/ 134 w 533"/>
                    <a:gd name="T41" fmla="*/ 449 h 454"/>
                    <a:gd name="T42" fmla="*/ 110 w 533"/>
                    <a:gd name="T43" fmla="*/ 443 h 454"/>
                    <a:gd name="T44" fmla="*/ 82 w 533"/>
                    <a:gd name="T45" fmla="*/ 427 h 454"/>
                    <a:gd name="T46" fmla="*/ 62 w 533"/>
                    <a:gd name="T47" fmla="*/ 403 h 454"/>
                    <a:gd name="T48" fmla="*/ 45 w 533"/>
                    <a:gd name="T49" fmla="*/ 375 h 454"/>
                    <a:gd name="T50" fmla="*/ 23 w 533"/>
                    <a:gd name="T51" fmla="*/ 360 h 454"/>
                    <a:gd name="T52" fmla="*/ 3 w 533"/>
                    <a:gd name="T53" fmla="*/ 341 h 454"/>
                    <a:gd name="T54" fmla="*/ 35 w 533"/>
                    <a:gd name="T55" fmla="*/ 260 h 454"/>
                    <a:gd name="T56" fmla="*/ 54 w 533"/>
                    <a:gd name="T57" fmla="*/ 198 h 454"/>
                    <a:gd name="T58" fmla="*/ 73 w 533"/>
                    <a:gd name="T59" fmla="*/ 151 h 454"/>
                    <a:gd name="T60" fmla="*/ 89 w 533"/>
                    <a:gd name="T61" fmla="*/ 128 h 454"/>
                    <a:gd name="T62" fmla="*/ 119 w 533"/>
                    <a:gd name="T63" fmla="*/ 112 h 454"/>
                    <a:gd name="T64" fmla="*/ 144 w 533"/>
                    <a:gd name="T65" fmla="*/ 100 h 454"/>
                    <a:gd name="T66" fmla="*/ 165 w 533"/>
                    <a:gd name="T67" fmla="*/ 118 h 454"/>
                    <a:gd name="T68" fmla="*/ 180 w 533"/>
                    <a:gd name="T69" fmla="*/ 95 h 454"/>
                    <a:gd name="T70" fmla="*/ 204 w 533"/>
                    <a:gd name="T71" fmla="*/ 81 h 454"/>
                    <a:gd name="T72" fmla="*/ 208 w 533"/>
                    <a:gd name="T73" fmla="*/ 63 h 454"/>
                    <a:gd name="T74" fmla="*/ 219 w 533"/>
                    <a:gd name="T75" fmla="*/ 43 h 454"/>
                    <a:gd name="T76" fmla="*/ 245 w 533"/>
                    <a:gd name="T77" fmla="*/ 30 h 454"/>
                    <a:gd name="T78" fmla="*/ 265 w 533"/>
                    <a:gd name="T79" fmla="*/ 30 h 454"/>
                    <a:gd name="T80" fmla="*/ 289 w 533"/>
                    <a:gd name="T81" fmla="*/ 23 h 454"/>
                    <a:gd name="T82" fmla="*/ 308 w 533"/>
                    <a:gd name="T83" fmla="*/ 20 h 454"/>
                    <a:gd name="T84" fmla="*/ 326 w 533"/>
                    <a:gd name="T85" fmla="*/ 11 h 454"/>
                    <a:gd name="T86" fmla="*/ 343 w 533"/>
                    <a:gd name="T87" fmla="*/ 9 h 454"/>
                    <a:gd name="T88" fmla="*/ 358 w 533"/>
                    <a:gd name="T89" fmla="*/ 4 h 454"/>
                    <a:gd name="T90" fmla="*/ 373 w 533"/>
                    <a:gd name="T91" fmla="*/ 24 h 454"/>
                    <a:gd name="T92" fmla="*/ 389 w 533"/>
                    <a:gd name="T93" fmla="*/ 28 h 454"/>
                    <a:gd name="T94" fmla="*/ 405 w 533"/>
                    <a:gd name="T95" fmla="*/ 31 h 454"/>
                    <a:gd name="T96" fmla="*/ 422 w 533"/>
                    <a:gd name="T97" fmla="*/ 36 h 454"/>
                    <a:gd name="T98" fmla="*/ 439 w 533"/>
                    <a:gd name="T99" fmla="*/ 41 h 454"/>
                    <a:gd name="T100" fmla="*/ 461 w 533"/>
                    <a:gd name="T101" fmla="*/ 37 h 454"/>
                    <a:gd name="T102" fmla="*/ 477 w 533"/>
                    <a:gd name="T103" fmla="*/ 53 h 454"/>
                    <a:gd name="T104" fmla="*/ 489 w 533"/>
                    <a:gd name="T105" fmla="*/ 66 h 454"/>
                    <a:gd name="T106" fmla="*/ 506 w 533"/>
                    <a:gd name="T107" fmla="*/ 78 h 454"/>
                    <a:gd name="T108" fmla="*/ 525 w 533"/>
                    <a:gd name="T109" fmla="*/ 91 h 454"/>
                    <a:gd name="T110" fmla="*/ 533 w 533"/>
                    <a:gd name="T111" fmla="*/ 102 h 454"/>
                    <a:gd name="T112" fmla="*/ 528 w 533"/>
                    <a:gd name="T113" fmla="*/ 125 h 454"/>
                    <a:gd name="T114" fmla="*/ 518 w 533"/>
                    <a:gd name="T115" fmla="*/ 155 h 454"/>
                    <a:gd name="T116" fmla="*/ 496 w 533"/>
                    <a:gd name="T117" fmla="*/ 189 h 454"/>
                    <a:gd name="T118" fmla="*/ 463 w 533"/>
                    <a:gd name="T119" fmla="*/ 209 h 454"/>
                    <a:gd name="T120" fmla="*/ 442 w 533"/>
                    <a:gd name="T121" fmla="*/ 232 h 454"/>
                    <a:gd name="T122" fmla="*/ 426 w 533"/>
                    <a:gd name="T123" fmla="*/ 21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454">
                      <a:moveTo>
                        <a:pt x="415" y="215"/>
                      </a:moveTo>
                      <a:lnTo>
                        <a:pt x="414" y="215"/>
                      </a:lnTo>
                      <a:lnTo>
                        <a:pt x="414" y="215"/>
                      </a:lnTo>
                      <a:lnTo>
                        <a:pt x="413" y="215"/>
                      </a:lnTo>
                      <a:lnTo>
                        <a:pt x="413" y="214"/>
                      </a:lnTo>
                      <a:lnTo>
                        <a:pt x="412" y="215"/>
                      </a:lnTo>
                      <a:lnTo>
                        <a:pt x="412" y="215"/>
                      </a:lnTo>
                      <a:lnTo>
                        <a:pt x="411" y="214"/>
                      </a:lnTo>
                      <a:lnTo>
                        <a:pt x="411" y="215"/>
                      </a:lnTo>
                      <a:lnTo>
                        <a:pt x="410" y="215"/>
                      </a:lnTo>
                      <a:lnTo>
                        <a:pt x="410" y="215"/>
                      </a:lnTo>
                      <a:lnTo>
                        <a:pt x="410" y="214"/>
                      </a:lnTo>
                      <a:lnTo>
                        <a:pt x="409" y="214"/>
                      </a:lnTo>
                      <a:lnTo>
                        <a:pt x="409" y="215"/>
                      </a:lnTo>
                      <a:lnTo>
                        <a:pt x="409" y="215"/>
                      </a:lnTo>
                      <a:lnTo>
                        <a:pt x="408" y="216"/>
                      </a:lnTo>
                      <a:lnTo>
                        <a:pt x="408" y="216"/>
                      </a:lnTo>
                      <a:lnTo>
                        <a:pt x="407" y="215"/>
                      </a:lnTo>
                      <a:lnTo>
                        <a:pt x="407" y="215"/>
                      </a:lnTo>
                      <a:lnTo>
                        <a:pt x="407" y="215"/>
                      </a:lnTo>
                      <a:lnTo>
                        <a:pt x="406" y="215"/>
                      </a:lnTo>
                      <a:lnTo>
                        <a:pt x="406" y="215"/>
                      </a:lnTo>
                      <a:lnTo>
                        <a:pt x="405" y="215"/>
                      </a:lnTo>
                      <a:lnTo>
                        <a:pt x="405" y="215"/>
                      </a:lnTo>
                      <a:lnTo>
                        <a:pt x="404" y="215"/>
                      </a:lnTo>
                      <a:lnTo>
                        <a:pt x="404" y="215"/>
                      </a:lnTo>
                      <a:lnTo>
                        <a:pt x="403" y="215"/>
                      </a:lnTo>
                      <a:lnTo>
                        <a:pt x="403" y="216"/>
                      </a:lnTo>
                      <a:lnTo>
                        <a:pt x="402" y="216"/>
                      </a:lnTo>
                      <a:lnTo>
                        <a:pt x="402" y="216"/>
                      </a:lnTo>
                      <a:lnTo>
                        <a:pt x="402" y="216"/>
                      </a:lnTo>
                      <a:lnTo>
                        <a:pt x="401" y="216"/>
                      </a:lnTo>
                      <a:lnTo>
                        <a:pt x="401" y="216"/>
                      </a:lnTo>
                      <a:lnTo>
                        <a:pt x="400" y="217"/>
                      </a:lnTo>
                      <a:lnTo>
                        <a:pt x="399" y="217"/>
                      </a:lnTo>
                      <a:lnTo>
                        <a:pt x="399" y="217"/>
                      </a:lnTo>
                      <a:lnTo>
                        <a:pt x="398" y="217"/>
                      </a:lnTo>
                      <a:lnTo>
                        <a:pt x="398" y="217"/>
                      </a:lnTo>
                      <a:lnTo>
                        <a:pt x="398" y="217"/>
                      </a:lnTo>
                      <a:lnTo>
                        <a:pt x="398" y="218"/>
                      </a:lnTo>
                      <a:lnTo>
                        <a:pt x="398" y="219"/>
                      </a:lnTo>
                      <a:lnTo>
                        <a:pt x="397" y="219"/>
                      </a:lnTo>
                      <a:lnTo>
                        <a:pt x="397" y="219"/>
                      </a:lnTo>
                      <a:lnTo>
                        <a:pt x="396" y="220"/>
                      </a:lnTo>
                      <a:lnTo>
                        <a:pt x="396" y="220"/>
                      </a:lnTo>
                      <a:lnTo>
                        <a:pt x="396" y="221"/>
                      </a:lnTo>
                      <a:lnTo>
                        <a:pt x="395" y="221"/>
                      </a:lnTo>
                      <a:lnTo>
                        <a:pt x="394" y="221"/>
                      </a:lnTo>
                      <a:lnTo>
                        <a:pt x="395" y="222"/>
                      </a:lnTo>
                      <a:lnTo>
                        <a:pt x="395" y="223"/>
                      </a:lnTo>
                      <a:lnTo>
                        <a:pt x="395" y="224"/>
                      </a:lnTo>
                      <a:lnTo>
                        <a:pt x="394" y="224"/>
                      </a:lnTo>
                      <a:lnTo>
                        <a:pt x="394" y="224"/>
                      </a:lnTo>
                      <a:lnTo>
                        <a:pt x="394" y="224"/>
                      </a:lnTo>
                      <a:lnTo>
                        <a:pt x="393" y="225"/>
                      </a:lnTo>
                      <a:lnTo>
                        <a:pt x="393" y="226"/>
                      </a:lnTo>
                      <a:lnTo>
                        <a:pt x="393" y="225"/>
                      </a:lnTo>
                      <a:lnTo>
                        <a:pt x="392" y="225"/>
                      </a:lnTo>
                      <a:lnTo>
                        <a:pt x="392" y="225"/>
                      </a:lnTo>
                      <a:lnTo>
                        <a:pt x="391" y="225"/>
                      </a:lnTo>
                      <a:lnTo>
                        <a:pt x="390" y="225"/>
                      </a:lnTo>
                      <a:lnTo>
                        <a:pt x="391" y="226"/>
                      </a:lnTo>
                      <a:lnTo>
                        <a:pt x="390" y="226"/>
                      </a:lnTo>
                      <a:lnTo>
                        <a:pt x="389" y="226"/>
                      </a:lnTo>
                      <a:lnTo>
                        <a:pt x="389" y="225"/>
                      </a:lnTo>
                      <a:lnTo>
                        <a:pt x="388" y="225"/>
                      </a:lnTo>
                      <a:lnTo>
                        <a:pt x="388" y="225"/>
                      </a:lnTo>
                      <a:lnTo>
                        <a:pt x="388" y="226"/>
                      </a:lnTo>
                      <a:lnTo>
                        <a:pt x="388" y="226"/>
                      </a:lnTo>
                      <a:lnTo>
                        <a:pt x="387" y="226"/>
                      </a:lnTo>
                      <a:lnTo>
                        <a:pt x="387" y="226"/>
                      </a:lnTo>
                      <a:lnTo>
                        <a:pt x="387" y="227"/>
                      </a:lnTo>
                      <a:lnTo>
                        <a:pt x="386" y="227"/>
                      </a:lnTo>
                      <a:lnTo>
                        <a:pt x="386" y="227"/>
                      </a:lnTo>
                      <a:lnTo>
                        <a:pt x="385" y="226"/>
                      </a:lnTo>
                      <a:lnTo>
                        <a:pt x="384" y="226"/>
                      </a:lnTo>
                      <a:lnTo>
                        <a:pt x="384" y="226"/>
                      </a:lnTo>
                      <a:lnTo>
                        <a:pt x="384" y="226"/>
                      </a:lnTo>
                      <a:lnTo>
                        <a:pt x="383" y="225"/>
                      </a:lnTo>
                      <a:lnTo>
                        <a:pt x="382" y="226"/>
                      </a:lnTo>
                      <a:lnTo>
                        <a:pt x="382" y="225"/>
                      </a:lnTo>
                      <a:lnTo>
                        <a:pt x="381" y="225"/>
                      </a:lnTo>
                      <a:lnTo>
                        <a:pt x="381" y="225"/>
                      </a:lnTo>
                      <a:lnTo>
                        <a:pt x="380" y="226"/>
                      </a:lnTo>
                      <a:lnTo>
                        <a:pt x="379" y="226"/>
                      </a:lnTo>
                      <a:lnTo>
                        <a:pt x="379" y="226"/>
                      </a:lnTo>
                      <a:lnTo>
                        <a:pt x="377" y="227"/>
                      </a:lnTo>
                      <a:lnTo>
                        <a:pt x="377" y="226"/>
                      </a:lnTo>
                      <a:lnTo>
                        <a:pt x="377" y="225"/>
                      </a:lnTo>
                      <a:lnTo>
                        <a:pt x="376" y="225"/>
                      </a:lnTo>
                      <a:lnTo>
                        <a:pt x="376" y="225"/>
                      </a:lnTo>
                      <a:lnTo>
                        <a:pt x="376" y="226"/>
                      </a:lnTo>
                      <a:lnTo>
                        <a:pt x="376" y="226"/>
                      </a:lnTo>
                      <a:lnTo>
                        <a:pt x="375" y="226"/>
                      </a:lnTo>
                      <a:lnTo>
                        <a:pt x="375" y="226"/>
                      </a:lnTo>
                      <a:lnTo>
                        <a:pt x="374" y="227"/>
                      </a:lnTo>
                      <a:lnTo>
                        <a:pt x="374" y="227"/>
                      </a:lnTo>
                      <a:lnTo>
                        <a:pt x="373" y="227"/>
                      </a:lnTo>
                      <a:lnTo>
                        <a:pt x="374" y="228"/>
                      </a:lnTo>
                      <a:lnTo>
                        <a:pt x="373" y="228"/>
                      </a:lnTo>
                      <a:lnTo>
                        <a:pt x="374" y="229"/>
                      </a:lnTo>
                      <a:lnTo>
                        <a:pt x="373" y="228"/>
                      </a:lnTo>
                      <a:lnTo>
                        <a:pt x="373" y="228"/>
                      </a:lnTo>
                      <a:lnTo>
                        <a:pt x="372" y="229"/>
                      </a:lnTo>
                      <a:lnTo>
                        <a:pt x="372" y="229"/>
                      </a:lnTo>
                      <a:lnTo>
                        <a:pt x="372" y="229"/>
                      </a:lnTo>
                      <a:lnTo>
                        <a:pt x="371" y="230"/>
                      </a:lnTo>
                      <a:lnTo>
                        <a:pt x="371" y="230"/>
                      </a:lnTo>
                      <a:lnTo>
                        <a:pt x="370" y="230"/>
                      </a:lnTo>
                      <a:lnTo>
                        <a:pt x="370" y="230"/>
                      </a:lnTo>
                      <a:lnTo>
                        <a:pt x="370" y="231"/>
                      </a:lnTo>
                      <a:lnTo>
                        <a:pt x="370" y="232"/>
                      </a:lnTo>
                      <a:lnTo>
                        <a:pt x="370" y="232"/>
                      </a:lnTo>
                      <a:lnTo>
                        <a:pt x="369" y="233"/>
                      </a:lnTo>
                      <a:lnTo>
                        <a:pt x="368" y="233"/>
                      </a:lnTo>
                      <a:lnTo>
                        <a:pt x="368" y="234"/>
                      </a:lnTo>
                      <a:lnTo>
                        <a:pt x="368" y="235"/>
                      </a:lnTo>
                      <a:lnTo>
                        <a:pt x="368" y="235"/>
                      </a:lnTo>
                      <a:lnTo>
                        <a:pt x="367" y="236"/>
                      </a:lnTo>
                      <a:lnTo>
                        <a:pt x="367" y="236"/>
                      </a:lnTo>
                      <a:lnTo>
                        <a:pt x="367" y="236"/>
                      </a:lnTo>
                      <a:lnTo>
                        <a:pt x="367" y="237"/>
                      </a:lnTo>
                      <a:lnTo>
                        <a:pt x="366" y="238"/>
                      </a:lnTo>
                      <a:lnTo>
                        <a:pt x="366" y="238"/>
                      </a:lnTo>
                      <a:lnTo>
                        <a:pt x="365" y="238"/>
                      </a:lnTo>
                      <a:lnTo>
                        <a:pt x="364" y="238"/>
                      </a:lnTo>
                      <a:lnTo>
                        <a:pt x="364" y="239"/>
                      </a:lnTo>
                      <a:lnTo>
                        <a:pt x="363" y="239"/>
                      </a:lnTo>
                      <a:lnTo>
                        <a:pt x="363" y="240"/>
                      </a:lnTo>
                      <a:lnTo>
                        <a:pt x="364" y="240"/>
                      </a:lnTo>
                      <a:lnTo>
                        <a:pt x="364" y="241"/>
                      </a:lnTo>
                      <a:lnTo>
                        <a:pt x="363" y="241"/>
                      </a:lnTo>
                      <a:lnTo>
                        <a:pt x="362" y="242"/>
                      </a:lnTo>
                      <a:lnTo>
                        <a:pt x="362" y="242"/>
                      </a:lnTo>
                      <a:lnTo>
                        <a:pt x="362" y="242"/>
                      </a:lnTo>
                      <a:lnTo>
                        <a:pt x="361" y="243"/>
                      </a:lnTo>
                      <a:lnTo>
                        <a:pt x="361" y="243"/>
                      </a:lnTo>
                      <a:lnTo>
                        <a:pt x="361" y="243"/>
                      </a:lnTo>
                      <a:lnTo>
                        <a:pt x="361" y="244"/>
                      </a:lnTo>
                      <a:lnTo>
                        <a:pt x="361" y="245"/>
                      </a:lnTo>
                      <a:lnTo>
                        <a:pt x="361" y="245"/>
                      </a:lnTo>
                      <a:lnTo>
                        <a:pt x="361" y="245"/>
                      </a:lnTo>
                      <a:lnTo>
                        <a:pt x="360" y="245"/>
                      </a:lnTo>
                      <a:lnTo>
                        <a:pt x="360" y="245"/>
                      </a:lnTo>
                      <a:lnTo>
                        <a:pt x="359" y="245"/>
                      </a:lnTo>
                      <a:lnTo>
                        <a:pt x="359" y="245"/>
                      </a:lnTo>
                      <a:lnTo>
                        <a:pt x="358" y="245"/>
                      </a:lnTo>
                      <a:lnTo>
                        <a:pt x="358" y="245"/>
                      </a:lnTo>
                      <a:lnTo>
                        <a:pt x="357" y="245"/>
                      </a:lnTo>
                      <a:lnTo>
                        <a:pt x="357" y="245"/>
                      </a:lnTo>
                      <a:lnTo>
                        <a:pt x="357" y="245"/>
                      </a:lnTo>
                      <a:lnTo>
                        <a:pt x="356" y="245"/>
                      </a:lnTo>
                      <a:lnTo>
                        <a:pt x="356" y="245"/>
                      </a:lnTo>
                      <a:lnTo>
                        <a:pt x="355" y="244"/>
                      </a:lnTo>
                      <a:lnTo>
                        <a:pt x="355" y="244"/>
                      </a:lnTo>
                      <a:lnTo>
                        <a:pt x="354" y="243"/>
                      </a:lnTo>
                      <a:lnTo>
                        <a:pt x="354" y="243"/>
                      </a:lnTo>
                      <a:lnTo>
                        <a:pt x="353" y="242"/>
                      </a:lnTo>
                      <a:lnTo>
                        <a:pt x="352" y="242"/>
                      </a:lnTo>
                      <a:lnTo>
                        <a:pt x="352" y="242"/>
                      </a:lnTo>
                      <a:lnTo>
                        <a:pt x="351" y="243"/>
                      </a:lnTo>
                      <a:lnTo>
                        <a:pt x="351" y="243"/>
                      </a:lnTo>
                      <a:lnTo>
                        <a:pt x="351" y="243"/>
                      </a:lnTo>
                      <a:lnTo>
                        <a:pt x="350" y="244"/>
                      </a:lnTo>
                      <a:lnTo>
                        <a:pt x="350" y="244"/>
                      </a:lnTo>
                      <a:lnTo>
                        <a:pt x="350" y="245"/>
                      </a:lnTo>
                      <a:lnTo>
                        <a:pt x="350" y="245"/>
                      </a:lnTo>
                      <a:lnTo>
                        <a:pt x="349" y="245"/>
                      </a:lnTo>
                      <a:lnTo>
                        <a:pt x="348" y="245"/>
                      </a:lnTo>
                      <a:lnTo>
                        <a:pt x="348" y="246"/>
                      </a:lnTo>
                      <a:lnTo>
                        <a:pt x="347" y="246"/>
                      </a:lnTo>
                      <a:lnTo>
                        <a:pt x="347" y="247"/>
                      </a:lnTo>
                      <a:lnTo>
                        <a:pt x="348" y="247"/>
                      </a:lnTo>
                      <a:lnTo>
                        <a:pt x="348" y="247"/>
                      </a:lnTo>
                      <a:lnTo>
                        <a:pt x="348" y="248"/>
                      </a:lnTo>
                      <a:lnTo>
                        <a:pt x="348" y="249"/>
                      </a:lnTo>
                      <a:lnTo>
                        <a:pt x="347" y="249"/>
                      </a:lnTo>
                      <a:lnTo>
                        <a:pt x="347" y="249"/>
                      </a:lnTo>
                      <a:lnTo>
                        <a:pt x="346" y="250"/>
                      </a:lnTo>
                      <a:lnTo>
                        <a:pt x="345" y="250"/>
                      </a:lnTo>
                      <a:lnTo>
                        <a:pt x="345" y="249"/>
                      </a:lnTo>
                      <a:lnTo>
                        <a:pt x="344" y="249"/>
                      </a:lnTo>
                      <a:lnTo>
                        <a:pt x="344" y="248"/>
                      </a:lnTo>
                      <a:lnTo>
                        <a:pt x="343" y="248"/>
                      </a:lnTo>
                      <a:lnTo>
                        <a:pt x="343" y="249"/>
                      </a:lnTo>
                      <a:lnTo>
                        <a:pt x="343" y="249"/>
                      </a:lnTo>
                      <a:lnTo>
                        <a:pt x="342" y="249"/>
                      </a:lnTo>
                      <a:lnTo>
                        <a:pt x="342" y="248"/>
                      </a:lnTo>
                      <a:lnTo>
                        <a:pt x="342" y="249"/>
                      </a:lnTo>
                      <a:lnTo>
                        <a:pt x="341" y="249"/>
                      </a:lnTo>
                      <a:lnTo>
                        <a:pt x="341" y="249"/>
                      </a:lnTo>
                      <a:lnTo>
                        <a:pt x="341" y="250"/>
                      </a:lnTo>
                      <a:lnTo>
                        <a:pt x="340" y="250"/>
                      </a:lnTo>
                      <a:lnTo>
                        <a:pt x="339" y="250"/>
                      </a:lnTo>
                      <a:lnTo>
                        <a:pt x="338" y="250"/>
                      </a:lnTo>
                      <a:lnTo>
                        <a:pt x="338" y="249"/>
                      </a:lnTo>
                      <a:lnTo>
                        <a:pt x="338" y="249"/>
                      </a:lnTo>
                      <a:lnTo>
                        <a:pt x="337" y="249"/>
                      </a:lnTo>
                      <a:lnTo>
                        <a:pt x="336" y="248"/>
                      </a:lnTo>
                      <a:lnTo>
                        <a:pt x="336" y="248"/>
                      </a:lnTo>
                      <a:lnTo>
                        <a:pt x="335" y="247"/>
                      </a:lnTo>
                      <a:lnTo>
                        <a:pt x="334" y="248"/>
                      </a:lnTo>
                      <a:lnTo>
                        <a:pt x="334" y="248"/>
                      </a:lnTo>
                      <a:lnTo>
                        <a:pt x="335" y="249"/>
                      </a:lnTo>
                      <a:lnTo>
                        <a:pt x="335" y="249"/>
                      </a:lnTo>
                      <a:lnTo>
                        <a:pt x="335" y="250"/>
                      </a:lnTo>
                      <a:lnTo>
                        <a:pt x="335" y="251"/>
                      </a:lnTo>
                      <a:lnTo>
                        <a:pt x="335" y="252"/>
                      </a:lnTo>
                      <a:lnTo>
                        <a:pt x="335" y="252"/>
                      </a:lnTo>
                      <a:lnTo>
                        <a:pt x="334" y="252"/>
                      </a:lnTo>
                      <a:lnTo>
                        <a:pt x="334" y="252"/>
                      </a:lnTo>
                      <a:lnTo>
                        <a:pt x="333" y="252"/>
                      </a:lnTo>
                      <a:lnTo>
                        <a:pt x="333" y="252"/>
                      </a:lnTo>
                      <a:lnTo>
                        <a:pt x="333" y="252"/>
                      </a:lnTo>
                      <a:lnTo>
                        <a:pt x="332" y="253"/>
                      </a:lnTo>
                      <a:lnTo>
                        <a:pt x="332" y="253"/>
                      </a:lnTo>
                      <a:lnTo>
                        <a:pt x="331" y="253"/>
                      </a:lnTo>
                      <a:lnTo>
                        <a:pt x="331" y="254"/>
                      </a:lnTo>
                      <a:lnTo>
                        <a:pt x="331" y="255"/>
                      </a:lnTo>
                      <a:lnTo>
                        <a:pt x="331" y="255"/>
                      </a:lnTo>
                      <a:lnTo>
                        <a:pt x="331" y="256"/>
                      </a:lnTo>
                      <a:lnTo>
                        <a:pt x="331" y="257"/>
                      </a:lnTo>
                      <a:lnTo>
                        <a:pt x="330" y="257"/>
                      </a:lnTo>
                      <a:lnTo>
                        <a:pt x="330" y="257"/>
                      </a:lnTo>
                      <a:lnTo>
                        <a:pt x="330" y="258"/>
                      </a:lnTo>
                      <a:lnTo>
                        <a:pt x="330" y="258"/>
                      </a:lnTo>
                      <a:lnTo>
                        <a:pt x="331" y="259"/>
                      </a:lnTo>
                      <a:lnTo>
                        <a:pt x="330" y="260"/>
                      </a:lnTo>
                      <a:lnTo>
                        <a:pt x="330" y="260"/>
                      </a:lnTo>
                      <a:lnTo>
                        <a:pt x="329" y="260"/>
                      </a:lnTo>
                      <a:lnTo>
                        <a:pt x="328" y="260"/>
                      </a:lnTo>
                      <a:lnTo>
                        <a:pt x="327" y="259"/>
                      </a:lnTo>
                      <a:lnTo>
                        <a:pt x="327" y="260"/>
                      </a:lnTo>
                      <a:lnTo>
                        <a:pt x="327" y="261"/>
                      </a:lnTo>
                      <a:lnTo>
                        <a:pt x="328" y="261"/>
                      </a:lnTo>
                      <a:lnTo>
                        <a:pt x="327" y="262"/>
                      </a:lnTo>
                      <a:lnTo>
                        <a:pt x="327" y="262"/>
                      </a:lnTo>
                      <a:lnTo>
                        <a:pt x="326" y="262"/>
                      </a:lnTo>
                      <a:lnTo>
                        <a:pt x="326" y="263"/>
                      </a:lnTo>
                      <a:lnTo>
                        <a:pt x="326" y="263"/>
                      </a:lnTo>
                      <a:lnTo>
                        <a:pt x="326" y="264"/>
                      </a:lnTo>
                      <a:lnTo>
                        <a:pt x="325" y="264"/>
                      </a:lnTo>
                      <a:lnTo>
                        <a:pt x="325" y="264"/>
                      </a:lnTo>
                      <a:lnTo>
                        <a:pt x="324" y="264"/>
                      </a:lnTo>
                      <a:lnTo>
                        <a:pt x="323" y="264"/>
                      </a:lnTo>
                      <a:lnTo>
                        <a:pt x="323" y="265"/>
                      </a:lnTo>
                      <a:lnTo>
                        <a:pt x="323" y="265"/>
                      </a:lnTo>
                      <a:lnTo>
                        <a:pt x="324" y="265"/>
                      </a:lnTo>
                      <a:lnTo>
                        <a:pt x="324" y="266"/>
                      </a:lnTo>
                      <a:lnTo>
                        <a:pt x="325" y="265"/>
                      </a:lnTo>
                      <a:lnTo>
                        <a:pt x="325" y="266"/>
                      </a:lnTo>
                      <a:lnTo>
                        <a:pt x="326" y="266"/>
                      </a:lnTo>
                      <a:lnTo>
                        <a:pt x="326" y="267"/>
                      </a:lnTo>
                      <a:lnTo>
                        <a:pt x="326" y="268"/>
                      </a:lnTo>
                      <a:lnTo>
                        <a:pt x="326" y="268"/>
                      </a:lnTo>
                      <a:lnTo>
                        <a:pt x="325" y="268"/>
                      </a:lnTo>
                      <a:lnTo>
                        <a:pt x="325" y="269"/>
                      </a:lnTo>
                      <a:lnTo>
                        <a:pt x="324" y="268"/>
                      </a:lnTo>
                      <a:lnTo>
                        <a:pt x="324" y="268"/>
                      </a:lnTo>
                      <a:lnTo>
                        <a:pt x="323" y="268"/>
                      </a:lnTo>
                      <a:lnTo>
                        <a:pt x="323" y="269"/>
                      </a:lnTo>
                      <a:lnTo>
                        <a:pt x="324" y="269"/>
                      </a:lnTo>
                      <a:lnTo>
                        <a:pt x="324" y="270"/>
                      </a:lnTo>
                      <a:lnTo>
                        <a:pt x="324" y="271"/>
                      </a:lnTo>
                      <a:lnTo>
                        <a:pt x="324" y="271"/>
                      </a:lnTo>
                      <a:lnTo>
                        <a:pt x="324" y="272"/>
                      </a:lnTo>
                      <a:lnTo>
                        <a:pt x="323" y="272"/>
                      </a:lnTo>
                      <a:lnTo>
                        <a:pt x="322" y="272"/>
                      </a:lnTo>
                      <a:lnTo>
                        <a:pt x="322" y="273"/>
                      </a:lnTo>
                      <a:lnTo>
                        <a:pt x="322" y="273"/>
                      </a:lnTo>
                      <a:lnTo>
                        <a:pt x="322" y="274"/>
                      </a:lnTo>
                      <a:lnTo>
                        <a:pt x="321" y="274"/>
                      </a:lnTo>
                      <a:lnTo>
                        <a:pt x="320" y="274"/>
                      </a:lnTo>
                      <a:lnTo>
                        <a:pt x="320" y="274"/>
                      </a:lnTo>
                      <a:lnTo>
                        <a:pt x="319" y="274"/>
                      </a:lnTo>
                      <a:lnTo>
                        <a:pt x="320" y="275"/>
                      </a:lnTo>
                      <a:lnTo>
                        <a:pt x="320" y="276"/>
                      </a:lnTo>
                      <a:lnTo>
                        <a:pt x="321" y="276"/>
                      </a:lnTo>
                      <a:lnTo>
                        <a:pt x="320" y="277"/>
                      </a:lnTo>
                      <a:lnTo>
                        <a:pt x="320" y="278"/>
                      </a:lnTo>
                      <a:lnTo>
                        <a:pt x="319" y="278"/>
                      </a:lnTo>
                      <a:lnTo>
                        <a:pt x="318" y="278"/>
                      </a:lnTo>
                      <a:lnTo>
                        <a:pt x="318" y="277"/>
                      </a:lnTo>
                      <a:lnTo>
                        <a:pt x="317" y="278"/>
                      </a:lnTo>
                      <a:lnTo>
                        <a:pt x="317" y="279"/>
                      </a:lnTo>
                      <a:lnTo>
                        <a:pt x="317" y="279"/>
                      </a:lnTo>
                      <a:lnTo>
                        <a:pt x="316" y="280"/>
                      </a:lnTo>
                      <a:lnTo>
                        <a:pt x="316" y="281"/>
                      </a:lnTo>
                      <a:lnTo>
                        <a:pt x="315" y="281"/>
                      </a:lnTo>
                      <a:lnTo>
                        <a:pt x="314" y="281"/>
                      </a:lnTo>
                      <a:lnTo>
                        <a:pt x="314" y="282"/>
                      </a:lnTo>
                      <a:lnTo>
                        <a:pt x="313" y="282"/>
                      </a:lnTo>
                      <a:lnTo>
                        <a:pt x="313" y="283"/>
                      </a:lnTo>
                      <a:lnTo>
                        <a:pt x="312" y="284"/>
                      </a:lnTo>
                      <a:lnTo>
                        <a:pt x="312" y="283"/>
                      </a:lnTo>
                      <a:lnTo>
                        <a:pt x="311" y="284"/>
                      </a:lnTo>
                      <a:lnTo>
                        <a:pt x="311" y="284"/>
                      </a:lnTo>
                      <a:lnTo>
                        <a:pt x="312" y="285"/>
                      </a:lnTo>
                      <a:lnTo>
                        <a:pt x="311" y="286"/>
                      </a:lnTo>
                      <a:lnTo>
                        <a:pt x="312" y="286"/>
                      </a:lnTo>
                      <a:lnTo>
                        <a:pt x="313" y="286"/>
                      </a:lnTo>
                      <a:lnTo>
                        <a:pt x="313" y="286"/>
                      </a:lnTo>
                      <a:lnTo>
                        <a:pt x="314" y="287"/>
                      </a:lnTo>
                      <a:lnTo>
                        <a:pt x="314" y="287"/>
                      </a:lnTo>
                      <a:lnTo>
                        <a:pt x="313" y="288"/>
                      </a:lnTo>
                      <a:lnTo>
                        <a:pt x="313" y="288"/>
                      </a:lnTo>
                      <a:lnTo>
                        <a:pt x="312" y="289"/>
                      </a:lnTo>
                      <a:lnTo>
                        <a:pt x="312" y="289"/>
                      </a:lnTo>
                      <a:lnTo>
                        <a:pt x="311" y="290"/>
                      </a:lnTo>
                      <a:lnTo>
                        <a:pt x="311" y="291"/>
                      </a:lnTo>
                      <a:lnTo>
                        <a:pt x="310" y="291"/>
                      </a:lnTo>
                      <a:lnTo>
                        <a:pt x="309" y="291"/>
                      </a:lnTo>
                      <a:lnTo>
                        <a:pt x="309" y="292"/>
                      </a:lnTo>
                      <a:lnTo>
                        <a:pt x="308" y="292"/>
                      </a:lnTo>
                      <a:lnTo>
                        <a:pt x="308" y="293"/>
                      </a:lnTo>
                      <a:lnTo>
                        <a:pt x="308" y="292"/>
                      </a:lnTo>
                      <a:lnTo>
                        <a:pt x="307" y="292"/>
                      </a:lnTo>
                      <a:lnTo>
                        <a:pt x="306" y="292"/>
                      </a:lnTo>
                      <a:lnTo>
                        <a:pt x="306" y="292"/>
                      </a:lnTo>
                      <a:lnTo>
                        <a:pt x="305" y="292"/>
                      </a:lnTo>
                      <a:lnTo>
                        <a:pt x="305" y="293"/>
                      </a:lnTo>
                      <a:lnTo>
                        <a:pt x="306" y="294"/>
                      </a:lnTo>
                      <a:lnTo>
                        <a:pt x="306" y="294"/>
                      </a:lnTo>
                      <a:lnTo>
                        <a:pt x="307" y="295"/>
                      </a:lnTo>
                      <a:lnTo>
                        <a:pt x="306" y="295"/>
                      </a:lnTo>
                      <a:lnTo>
                        <a:pt x="305" y="296"/>
                      </a:lnTo>
                      <a:lnTo>
                        <a:pt x="305" y="296"/>
                      </a:lnTo>
                      <a:lnTo>
                        <a:pt x="304" y="296"/>
                      </a:lnTo>
                      <a:lnTo>
                        <a:pt x="303" y="297"/>
                      </a:lnTo>
                      <a:lnTo>
                        <a:pt x="303" y="297"/>
                      </a:lnTo>
                      <a:lnTo>
                        <a:pt x="303" y="298"/>
                      </a:lnTo>
                      <a:lnTo>
                        <a:pt x="303" y="299"/>
                      </a:lnTo>
                      <a:lnTo>
                        <a:pt x="303" y="300"/>
                      </a:lnTo>
                      <a:lnTo>
                        <a:pt x="303" y="301"/>
                      </a:lnTo>
                      <a:lnTo>
                        <a:pt x="302" y="301"/>
                      </a:lnTo>
                      <a:lnTo>
                        <a:pt x="302" y="301"/>
                      </a:lnTo>
                      <a:lnTo>
                        <a:pt x="301" y="300"/>
                      </a:lnTo>
                      <a:lnTo>
                        <a:pt x="300" y="300"/>
                      </a:lnTo>
                      <a:lnTo>
                        <a:pt x="300" y="301"/>
                      </a:lnTo>
                      <a:lnTo>
                        <a:pt x="300" y="302"/>
                      </a:lnTo>
                      <a:lnTo>
                        <a:pt x="301" y="302"/>
                      </a:lnTo>
                      <a:lnTo>
                        <a:pt x="302" y="303"/>
                      </a:lnTo>
                      <a:lnTo>
                        <a:pt x="302" y="304"/>
                      </a:lnTo>
                      <a:lnTo>
                        <a:pt x="302" y="305"/>
                      </a:lnTo>
                      <a:lnTo>
                        <a:pt x="301" y="305"/>
                      </a:lnTo>
                      <a:lnTo>
                        <a:pt x="301" y="305"/>
                      </a:lnTo>
                      <a:lnTo>
                        <a:pt x="300" y="306"/>
                      </a:lnTo>
                      <a:lnTo>
                        <a:pt x="299" y="305"/>
                      </a:lnTo>
                      <a:lnTo>
                        <a:pt x="299" y="306"/>
                      </a:lnTo>
                      <a:lnTo>
                        <a:pt x="299" y="306"/>
                      </a:lnTo>
                      <a:lnTo>
                        <a:pt x="298" y="307"/>
                      </a:lnTo>
                      <a:lnTo>
                        <a:pt x="298" y="308"/>
                      </a:lnTo>
                      <a:lnTo>
                        <a:pt x="297" y="309"/>
                      </a:lnTo>
                      <a:lnTo>
                        <a:pt x="297" y="309"/>
                      </a:lnTo>
                      <a:lnTo>
                        <a:pt x="296" y="309"/>
                      </a:lnTo>
                      <a:lnTo>
                        <a:pt x="295" y="310"/>
                      </a:lnTo>
                      <a:lnTo>
                        <a:pt x="295" y="310"/>
                      </a:lnTo>
                      <a:lnTo>
                        <a:pt x="295" y="311"/>
                      </a:lnTo>
                      <a:lnTo>
                        <a:pt x="296" y="312"/>
                      </a:lnTo>
                      <a:lnTo>
                        <a:pt x="296" y="313"/>
                      </a:lnTo>
                      <a:lnTo>
                        <a:pt x="295" y="314"/>
                      </a:lnTo>
                      <a:lnTo>
                        <a:pt x="295" y="314"/>
                      </a:lnTo>
                      <a:lnTo>
                        <a:pt x="294" y="314"/>
                      </a:lnTo>
                      <a:lnTo>
                        <a:pt x="293" y="313"/>
                      </a:lnTo>
                      <a:lnTo>
                        <a:pt x="292" y="313"/>
                      </a:lnTo>
                      <a:lnTo>
                        <a:pt x="292" y="314"/>
                      </a:lnTo>
                      <a:lnTo>
                        <a:pt x="291" y="314"/>
                      </a:lnTo>
                      <a:lnTo>
                        <a:pt x="291" y="315"/>
                      </a:lnTo>
                      <a:lnTo>
                        <a:pt x="290" y="315"/>
                      </a:lnTo>
                      <a:lnTo>
                        <a:pt x="290" y="316"/>
                      </a:lnTo>
                      <a:lnTo>
                        <a:pt x="290" y="317"/>
                      </a:lnTo>
                      <a:lnTo>
                        <a:pt x="290" y="317"/>
                      </a:lnTo>
                      <a:lnTo>
                        <a:pt x="290" y="318"/>
                      </a:lnTo>
                      <a:lnTo>
                        <a:pt x="290" y="319"/>
                      </a:lnTo>
                      <a:lnTo>
                        <a:pt x="289" y="319"/>
                      </a:lnTo>
                      <a:lnTo>
                        <a:pt x="289" y="319"/>
                      </a:lnTo>
                      <a:lnTo>
                        <a:pt x="288" y="318"/>
                      </a:lnTo>
                      <a:lnTo>
                        <a:pt x="287" y="318"/>
                      </a:lnTo>
                      <a:lnTo>
                        <a:pt x="287" y="319"/>
                      </a:lnTo>
                      <a:lnTo>
                        <a:pt x="286" y="319"/>
                      </a:lnTo>
                      <a:lnTo>
                        <a:pt x="285" y="319"/>
                      </a:lnTo>
                      <a:lnTo>
                        <a:pt x="286" y="320"/>
                      </a:lnTo>
                      <a:lnTo>
                        <a:pt x="285" y="321"/>
                      </a:lnTo>
                      <a:lnTo>
                        <a:pt x="284" y="321"/>
                      </a:lnTo>
                      <a:lnTo>
                        <a:pt x="284" y="321"/>
                      </a:lnTo>
                      <a:lnTo>
                        <a:pt x="283" y="321"/>
                      </a:lnTo>
                      <a:lnTo>
                        <a:pt x="283" y="320"/>
                      </a:lnTo>
                      <a:lnTo>
                        <a:pt x="282" y="320"/>
                      </a:lnTo>
                      <a:lnTo>
                        <a:pt x="282" y="321"/>
                      </a:lnTo>
                      <a:lnTo>
                        <a:pt x="281" y="322"/>
                      </a:lnTo>
                      <a:lnTo>
                        <a:pt x="281" y="322"/>
                      </a:lnTo>
                      <a:lnTo>
                        <a:pt x="281" y="323"/>
                      </a:lnTo>
                      <a:lnTo>
                        <a:pt x="280" y="323"/>
                      </a:lnTo>
                      <a:lnTo>
                        <a:pt x="279" y="323"/>
                      </a:lnTo>
                      <a:lnTo>
                        <a:pt x="279" y="323"/>
                      </a:lnTo>
                      <a:lnTo>
                        <a:pt x="278" y="323"/>
                      </a:lnTo>
                      <a:lnTo>
                        <a:pt x="277" y="322"/>
                      </a:lnTo>
                      <a:lnTo>
                        <a:pt x="276" y="322"/>
                      </a:lnTo>
                      <a:lnTo>
                        <a:pt x="276" y="322"/>
                      </a:lnTo>
                      <a:lnTo>
                        <a:pt x="275" y="323"/>
                      </a:lnTo>
                      <a:lnTo>
                        <a:pt x="274" y="323"/>
                      </a:lnTo>
                      <a:lnTo>
                        <a:pt x="274" y="324"/>
                      </a:lnTo>
                      <a:lnTo>
                        <a:pt x="273" y="324"/>
                      </a:lnTo>
                      <a:lnTo>
                        <a:pt x="273" y="324"/>
                      </a:lnTo>
                      <a:lnTo>
                        <a:pt x="272" y="324"/>
                      </a:lnTo>
                      <a:lnTo>
                        <a:pt x="272" y="325"/>
                      </a:lnTo>
                      <a:lnTo>
                        <a:pt x="271" y="325"/>
                      </a:lnTo>
                      <a:lnTo>
                        <a:pt x="270" y="326"/>
                      </a:lnTo>
                      <a:lnTo>
                        <a:pt x="271" y="327"/>
                      </a:lnTo>
                      <a:lnTo>
                        <a:pt x="270" y="327"/>
                      </a:lnTo>
                      <a:lnTo>
                        <a:pt x="269" y="327"/>
                      </a:lnTo>
                      <a:lnTo>
                        <a:pt x="269" y="328"/>
                      </a:lnTo>
                      <a:lnTo>
                        <a:pt x="268" y="328"/>
                      </a:lnTo>
                      <a:lnTo>
                        <a:pt x="268" y="328"/>
                      </a:lnTo>
                      <a:lnTo>
                        <a:pt x="268" y="327"/>
                      </a:lnTo>
                      <a:lnTo>
                        <a:pt x="267" y="326"/>
                      </a:lnTo>
                      <a:lnTo>
                        <a:pt x="267" y="327"/>
                      </a:lnTo>
                      <a:lnTo>
                        <a:pt x="266" y="328"/>
                      </a:lnTo>
                      <a:lnTo>
                        <a:pt x="267" y="329"/>
                      </a:lnTo>
                      <a:lnTo>
                        <a:pt x="266" y="329"/>
                      </a:lnTo>
                      <a:lnTo>
                        <a:pt x="266" y="330"/>
                      </a:lnTo>
                      <a:lnTo>
                        <a:pt x="266" y="331"/>
                      </a:lnTo>
                      <a:lnTo>
                        <a:pt x="265" y="330"/>
                      </a:lnTo>
                      <a:lnTo>
                        <a:pt x="264" y="330"/>
                      </a:lnTo>
                      <a:lnTo>
                        <a:pt x="264" y="329"/>
                      </a:lnTo>
                      <a:lnTo>
                        <a:pt x="264" y="328"/>
                      </a:lnTo>
                      <a:lnTo>
                        <a:pt x="263" y="328"/>
                      </a:lnTo>
                      <a:lnTo>
                        <a:pt x="262" y="328"/>
                      </a:lnTo>
                      <a:lnTo>
                        <a:pt x="262" y="329"/>
                      </a:lnTo>
                      <a:lnTo>
                        <a:pt x="263" y="330"/>
                      </a:lnTo>
                      <a:lnTo>
                        <a:pt x="263" y="331"/>
                      </a:lnTo>
                      <a:lnTo>
                        <a:pt x="263" y="331"/>
                      </a:lnTo>
                      <a:lnTo>
                        <a:pt x="262" y="332"/>
                      </a:lnTo>
                      <a:lnTo>
                        <a:pt x="261" y="332"/>
                      </a:lnTo>
                      <a:lnTo>
                        <a:pt x="261" y="333"/>
                      </a:lnTo>
                      <a:lnTo>
                        <a:pt x="262" y="334"/>
                      </a:lnTo>
                      <a:lnTo>
                        <a:pt x="263" y="335"/>
                      </a:lnTo>
                      <a:lnTo>
                        <a:pt x="263" y="335"/>
                      </a:lnTo>
                      <a:lnTo>
                        <a:pt x="264" y="336"/>
                      </a:lnTo>
                      <a:lnTo>
                        <a:pt x="265" y="336"/>
                      </a:lnTo>
                      <a:lnTo>
                        <a:pt x="266" y="338"/>
                      </a:lnTo>
                      <a:lnTo>
                        <a:pt x="266" y="338"/>
                      </a:lnTo>
                      <a:lnTo>
                        <a:pt x="267" y="339"/>
                      </a:lnTo>
                      <a:lnTo>
                        <a:pt x="267" y="339"/>
                      </a:lnTo>
                      <a:lnTo>
                        <a:pt x="268" y="339"/>
                      </a:lnTo>
                      <a:lnTo>
                        <a:pt x="268" y="340"/>
                      </a:lnTo>
                      <a:lnTo>
                        <a:pt x="268" y="340"/>
                      </a:lnTo>
                      <a:lnTo>
                        <a:pt x="269" y="341"/>
                      </a:lnTo>
                      <a:lnTo>
                        <a:pt x="270" y="341"/>
                      </a:lnTo>
                      <a:lnTo>
                        <a:pt x="270" y="342"/>
                      </a:lnTo>
                      <a:lnTo>
                        <a:pt x="271" y="343"/>
                      </a:lnTo>
                      <a:lnTo>
                        <a:pt x="271" y="344"/>
                      </a:lnTo>
                      <a:lnTo>
                        <a:pt x="271" y="345"/>
                      </a:lnTo>
                      <a:lnTo>
                        <a:pt x="272" y="346"/>
                      </a:lnTo>
                      <a:lnTo>
                        <a:pt x="272" y="347"/>
                      </a:lnTo>
                      <a:lnTo>
                        <a:pt x="273" y="348"/>
                      </a:lnTo>
                      <a:lnTo>
                        <a:pt x="273" y="350"/>
                      </a:lnTo>
                      <a:lnTo>
                        <a:pt x="274" y="351"/>
                      </a:lnTo>
                      <a:lnTo>
                        <a:pt x="274" y="351"/>
                      </a:lnTo>
                      <a:lnTo>
                        <a:pt x="274" y="352"/>
                      </a:lnTo>
                      <a:lnTo>
                        <a:pt x="276" y="356"/>
                      </a:lnTo>
                      <a:lnTo>
                        <a:pt x="276" y="357"/>
                      </a:lnTo>
                      <a:lnTo>
                        <a:pt x="277" y="358"/>
                      </a:lnTo>
                      <a:lnTo>
                        <a:pt x="278" y="361"/>
                      </a:lnTo>
                      <a:lnTo>
                        <a:pt x="279" y="363"/>
                      </a:lnTo>
                      <a:lnTo>
                        <a:pt x="279" y="365"/>
                      </a:lnTo>
                      <a:lnTo>
                        <a:pt x="280" y="366"/>
                      </a:lnTo>
                      <a:lnTo>
                        <a:pt x="280" y="366"/>
                      </a:lnTo>
                      <a:lnTo>
                        <a:pt x="281" y="368"/>
                      </a:lnTo>
                      <a:lnTo>
                        <a:pt x="281" y="369"/>
                      </a:lnTo>
                      <a:lnTo>
                        <a:pt x="282" y="370"/>
                      </a:lnTo>
                      <a:lnTo>
                        <a:pt x="282" y="371"/>
                      </a:lnTo>
                      <a:lnTo>
                        <a:pt x="282" y="371"/>
                      </a:lnTo>
                      <a:lnTo>
                        <a:pt x="282" y="372"/>
                      </a:lnTo>
                      <a:lnTo>
                        <a:pt x="282" y="373"/>
                      </a:lnTo>
                      <a:lnTo>
                        <a:pt x="283" y="373"/>
                      </a:lnTo>
                      <a:lnTo>
                        <a:pt x="283" y="373"/>
                      </a:lnTo>
                      <a:lnTo>
                        <a:pt x="284" y="373"/>
                      </a:lnTo>
                      <a:lnTo>
                        <a:pt x="285" y="374"/>
                      </a:lnTo>
                      <a:lnTo>
                        <a:pt x="285" y="375"/>
                      </a:lnTo>
                      <a:lnTo>
                        <a:pt x="286" y="375"/>
                      </a:lnTo>
                      <a:lnTo>
                        <a:pt x="287" y="375"/>
                      </a:lnTo>
                      <a:lnTo>
                        <a:pt x="286" y="375"/>
                      </a:lnTo>
                      <a:lnTo>
                        <a:pt x="287" y="376"/>
                      </a:lnTo>
                      <a:lnTo>
                        <a:pt x="287" y="377"/>
                      </a:lnTo>
                      <a:lnTo>
                        <a:pt x="288" y="377"/>
                      </a:lnTo>
                      <a:lnTo>
                        <a:pt x="289" y="377"/>
                      </a:lnTo>
                      <a:lnTo>
                        <a:pt x="289" y="378"/>
                      </a:lnTo>
                      <a:lnTo>
                        <a:pt x="289" y="379"/>
                      </a:lnTo>
                      <a:lnTo>
                        <a:pt x="290" y="380"/>
                      </a:lnTo>
                      <a:lnTo>
                        <a:pt x="290" y="382"/>
                      </a:lnTo>
                      <a:lnTo>
                        <a:pt x="291" y="384"/>
                      </a:lnTo>
                      <a:lnTo>
                        <a:pt x="291" y="385"/>
                      </a:lnTo>
                      <a:lnTo>
                        <a:pt x="292" y="387"/>
                      </a:lnTo>
                      <a:lnTo>
                        <a:pt x="292" y="388"/>
                      </a:lnTo>
                      <a:lnTo>
                        <a:pt x="293" y="389"/>
                      </a:lnTo>
                      <a:lnTo>
                        <a:pt x="293" y="389"/>
                      </a:lnTo>
                      <a:lnTo>
                        <a:pt x="294" y="388"/>
                      </a:lnTo>
                      <a:lnTo>
                        <a:pt x="295" y="388"/>
                      </a:lnTo>
                      <a:lnTo>
                        <a:pt x="296" y="388"/>
                      </a:lnTo>
                      <a:lnTo>
                        <a:pt x="296" y="388"/>
                      </a:lnTo>
                      <a:lnTo>
                        <a:pt x="297" y="388"/>
                      </a:lnTo>
                      <a:lnTo>
                        <a:pt x="298" y="388"/>
                      </a:lnTo>
                      <a:lnTo>
                        <a:pt x="299" y="388"/>
                      </a:lnTo>
                      <a:lnTo>
                        <a:pt x="300" y="388"/>
                      </a:lnTo>
                      <a:lnTo>
                        <a:pt x="300" y="388"/>
                      </a:lnTo>
                      <a:lnTo>
                        <a:pt x="300" y="389"/>
                      </a:lnTo>
                      <a:lnTo>
                        <a:pt x="300" y="389"/>
                      </a:lnTo>
                      <a:lnTo>
                        <a:pt x="300" y="390"/>
                      </a:lnTo>
                      <a:lnTo>
                        <a:pt x="300" y="390"/>
                      </a:lnTo>
                      <a:lnTo>
                        <a:pt x="299" y="391"/>
                      </a:lnTo>
                      <a:lnTo>
                        <a:pt x="299" y="392"/>
                      </a:lnTo>
                      <a:lnTo>
                        <a:pt x="298" y="392"/>
                      </a:lnTo>
                      <a:lnTo>
                        <a:pt x="298" y="392"/>
                      </a:lnTo>
                      <a:lnTo>
                        <a:pt x="298" y="393"/>
                      </a:lnTo>
                      <a:lnTo>
                        <a:pt x="298" y="394"/>
                      </a:lnTo>
                      <a:lnTo>
                        <a:pt x="297" y="394"/>
                      </a:lnTo>
                      <a:lnTo>
                        <a:pt x="297" y="393"/>
                      </a:lnTo>
                      <a:lnTo>
                        <a:pt x="296" y="394"/>
                      </a:lnTo>
                      <a:lnTo>
                        <a:pt x="297" y="394"/>
                      </a:lnTo>
                      <a:lnTo>
                        <a:pt x="297" y="395"/>
                      </a:lnTo>
                      <a:lnTo>
                        <a:pt x="296" y="396"/>
                      </a:lnTo>
                      <a:lnTo>
                        <a:pt x="296" y="397"/>
                      </a:lnTo>
                      <a:lnTo>
                        <a:pt x="296" y="397"/>
                      </a:lnTo>
                      <a:lnTo>
                        <a:pt x="296" y="398"/>
                      </a:lnTo>
                      <a:lnTo>
                        <a:pt x="296" y="399"/>
                      </a:lnTo>
                      <a:lnTo>
                        <a:pt x="297" y="400"/>
                      </a:lnTo>
                      <a:lnTo>
                        <a:pt x="296" y="401"/>
                      </a:lnTo>
                      <a:lnTo>
                        <a:pt x="296" y="402"/>
                      </a:lnTo>
                      <a:lnTo>
                        <a:pt x="297" y="402"/>
                      </a:lnTo>
                      <a:lnTo>
                        <a:pt x="296" y="403"/>
                      </a:lnTo>
                      <a:lnTo>
                        <a:pt x="297" y="404"/>
                      </a:lnTo>
                      <a:lnTo>
                        <a:pt x="297" y="403"/>
                      </a:lnTo>
                      <a:lnTo>
                        <a:pt x="298" y="404"/>
                      </a:lnTo>
                      <a:lnTo>
                        <a:pt x="298" y="404"/>
                      </a:lnTo>
                      <a:lnTo>
                        <a:pt x="298" y="404"/>
                      </a:lnTo>
                      <a:lnTo>
                        <a:pt x="298" y="405"/>
                      </a:lnTo>
                      <a:lnTo>
                        <a:pt x="298" y="405"/>
                      </a:lnTo>
                      <a:lnTo>
                        <a:pt x="298" y="406"/>
                      </a:lnTo>
                      <a:lnTo>
                        <a:pt x="298" y="406"/>
                      </a:lnTo>
                      <a:lnTo>
                        <a:pt x="299" y="406"/>
                      </a:lnTo>
                      <a:lnTo>
                        <a:pt x="299" y="407"/>
                      </a:lnTo>
                      <a:lnTo>
                        <a:pt x="298" y="407"/>
                      </a:lnTo>
                      <a:lnTo>
                        <a:pt x="299" y="408"/>
                      </a:lnTo>
                      <a:lnTo>
                        <a:pt x="298" y="408"/>
                      </a:lnTo>
                      <a:lnTo>
                        <a:pt x="298" y="408"/>
                      </a:lnTo>
                      <a:lnTo>
                        <a:pt x="297" y="409"/>
                      </a:lnTo>
                      <a:lnTo>
                        <a:pt x="296" y="409"/>
                      </a:lnTo>
                      <a:lnTo>
                        <a:pt x="296" y="408"/>
                      </a:lnTo>
                      <a:lnTo>
                        <a:pt x="295" y="409"/>
                      </a:lnTo>
                      <a:lnTo>
                        <a:pt x="294" y="409"/>
                      </a:lnTo>
                      <a:lnTo>
                        <a:pt x="295" y="410"/>
                      </a:lnTo>
                      <a:lnTo>
                        <a:pt x="296" y="410"/>
                      </a:lnTo>
                      <a:lnTo>
                        <a:pt x="296" y="411"/>
                      </a:lnTo>
                      <a:lnTo>
                        <a:pt x="296" y="411"/>
                      </a:lnTo>
                      <a:lnTo>
                        <a:pt x="296" y="412"/>
                      </a:lnTo>
                      <a:lnTo>
                        <a:pt x="296" y="413"/>
                      </a:lnTo>
                      <a:lnTo>
                        <a:pt x="296" y="414"/>
                      </a:lnTo>
                      <a:lnTo>
                        <a:pt x="297" y="414"/>
                      </a:lnTo>
                      <a:lnTo>
                        <a:pt x="297" y="414"/>
                      </a:lnTo>
                      <a:lnTo>
                        <a:pt x="298" y="413"/>
                      </a:lnTo>
                      <a:lnTo>
                        <a:pt x="298" y="412"/>
                      </a:lnTo>
                      <a:lnTo>
                        <a:pt x="299" y="413"/>
                      </a:lnTo>
                      <a:lnTo>
                        <a:pt x="299" y="413"/>
                      </a:lnTo>
                      <a:lnTo>
                        <a:pt x="299" y="414"/>
                      </a:lnTo>
                      <a:lnTo>
                        <a:pt x="300" y="415"/>
                      </a:lnTo>
                      <a:lnTo>
                        <a:pt x="300" y="416"/>
                      </a:lnTo>
                      <a:lnTo>
                        <a:pt x="300" y="416"/>
                      </a:lnTo>
                      <a:lnTo>
                        <a:pt x="299" y="417"/>
                      </a:lnTo>
                      <a:lnTo>
                        <a:pt x="299" y="417"/>
                      </a:lnTo>
                      <a:lnTo>
                        <a:pt x="298" y="417"/>
                      </a:lnTo>
                      <a:lnTo>
                        <a:pt x="298" y="417"/>
                      </a:lnTo>
                      <a:lnTo>
                        <a:pt x="298" y="418"/>
                      </a:lnTo>
                      <a:lnTo>
                        <a:pt x="297" y="418"/>
                      </a:lnTo>
                      <a:lnTo>
                        <a:pt x="297" y="418"/>
                      </a:lnTo>
                      <a:lnTo>
                        <a:pt x="296" y="418"/>
                      </a:lnTo>
                      <a:lnTo>
                        <a:pt x="296" y="418"/>
                      </a:lnTo>
                      <a:lnTo>
                        <a:pt x="296" y="417"/>
                      </a:lnTo>
                      <a:lnTo>
                        <a:pt x="296" y="417"/>
                      </a:lnTo>
                      <a:lnTo>
                        <a:pt x="296" y="417"/>
                      </a:lnTo>
                      <a:lnTo>
                        <a:pt x="295" y="417"/>
                      </a:lnTo>
                      <a:lnTo>
                        <a:pt x="295" y="417"/>
                      </a:lnTo>
                      <a:lnTo>
                        <a:pt x="295" y="417"/>
                      </a:lnTo>
                      <a:lnTo>
                        <a:pt x="295" y="417"/>
                      </a:lnTo>
                      <a:lnTo>
                        <a:pt x="295" y="417"/>
                      </a:lnTo>
                      <a:lnTo>
                        <a:pt x="295" y="417"/>
                      </a:lnTo>
                      <a:lnTo>
                        <a:pt x="294" y="417"/>
                      </a:lnTo>
                      <a:lnTo>
                        <a:pt x="293" y="417"/>
                      </a:lnTo>
                      <a:lnTo>
                        <a:pt x="293" y="418"/>
                      </a:lnTo>
                      <a:lnTo>
                        <a:pt x="293" y="419"/>
                      </a:lnTo>
                      <a:lnTo>
                        <a:pt x="292" y="419"/>
                      </a:lnTo>
                      <a:lnTo>
                        <a:pt x="292" y="420"/>
                      </a:lnTo>
                      <a:lnTo>
                        <a:pt x="292" y="420"/>
                      </a:lnTo>
                      <a:lnTo>
                        <a:pt x="293" y="421"/>
                      </a:lnTo>
                      <a:lnTo>
                        <a:pt x="294" y="421"/>
                      </a:lnTo>
                      <a:lnTo>
                        <a:pt x="295" y="420"/>
                      </a:lnTo>
                      <a:lnTo>
                        <a:pt x="295" y="420"/>
                      </a:lnTo>
                      <a:lnTo>
                        <a:pt x="296" y="421"/>
                      </a:lnTo>
                      <a:lnTo>
                        <a:pt x="296" y="421"/>
                      </a:lnTo>
                      <a:lnTo>
                        <a:pt x="296" y="422"/>
                      </a:lnTo>
                      <a:lnTo>
                        <a:pt x="295" y="422"/>
                      </a:lnTo>
                      <a:lnTo>
                        <a:pt x="295" y="422"/>
                      </a:lnTo>
                      <a:lnTo>
                        <a:pt x="294" y="423"/>
                      </a:lnTo>
                      <a:lnTo>
                        <a:pt x="293" y="423"/>
                      </a:lnTo>
                      <a:lnTo>
                        <a:pt x="292" y="423"/>
                      </a:lnTo>
                      <a:lnTo>
                        <a:pt x="292" y="422"/>
                      </a:lnTo>
                      <a:lnTo>
                        <a:pt x="291" y="422"/>
                      </a:lnTo>
                      <a:lnTo>
                        <a:pt x="290" y="422"/>
                      </a:lnTo>
                      <a:lnTo>
                        <a:pt x="290" y="422"/>
                      </a:lnTo>
                      <a:lnTo>
                        <a:pt x="289" y="423"/>
                      </a:lnTo>
                      <a:lnTo>
                        <a:pt x="289" y="424"/>
                      </a:lnTo>
                      <a:lnTo>
                        <a:pt x="289" y="425"/>
                      </a:lnTo>
                      <a:lnTo>
                        <a:pt x="290" y="425"/>
                      </a:lnTo>
                      <a:lnTo>
                        <a:pt x="291" y="425"/>
                      </a:lnTo>
                      <a:lnTo>
                        <a:pt x="292" y="426"/>
                      </a:lnTo>
                      <a:lnTo>
                        <a:pt x="292" y="426"/>
                      </a:lnTo>
                      <a:lnTo>
                        <a:pt x="292" y="427"/>
                      </a:lnTo>
                      <a:lnTo>
                        <a:pt x="291" y="427"/>
                      </a:lnTo>
                      <a:lnTo>
                        <a:pt x="291" y="428"/>
                      </a:lnTo>
                      <a:lnTo>
                        <a:pt x="290" y="428"/>
                      </a:lnTo>
                      <a:lnTo>
                        <a:pt x="289" y="428"/>
                      </a:lnTo>
                      <a:lnTo>
                        <a:pt x="290" y="429"/>
                      </a:lnTo>
                      <a:lnTo>
                        <a:pt x="289" y="430"/>
                      </a:lnTo>
                      <a:lnTo>
                        <a:pt x="289" y="430"/>
                      </a:lnTo>
                      <a:lnTo>
                        <a:pt x="289" y="429"/>
                      </a:lnTo>
                      <a:lnTo>
                        <a:pt x="288" y="429"/>
                      </a:lnTo>
                      <a:lnTo>
                        <a:pt x="287" y="429"/>
                      </a:lnTo>
                      <a:lnTo>
                        <a:pt x="286" y="429"/>
                      </a:lnTo>
                      <a:lnTo>
                        <a:pt x="286" y="429"/>
                      </a:lnTo>
                      <a:lnTo>
                        <a:pt x="285" y="429"/>
                      </a:lnTo>
                      <a:lnTo>
                        <a:pt x="285" y="428"/>
                      </a:lnTo>
                      <a:lnTo>
                        <a:pt x="285" y="427"/>
                      </a:lnTo>
                      <a:lnTo>
                        <a:pt x="284" y="426"/>
                      </a:lnTo>
                      <a:lnTo>
                        <a:pt x="283" y="427"/>
                      </a:lnTo>
                      <a:lnTo>
                        <a:pt x="283" y="428"/>
                      </a:lnTo>
                      <a:lnTo>
                        <a:pt x="283" y="428"/>
                      </a:lnTo>
                      <a:lnTo>
                        <a:pt x="283" y="429"/>
                      </a:lnTo>
                      <a:lnTo>
                        <a:pt x="283" y="430"/>
                      </a:lnTo>
                      <a:lnTo>
                        <a:pt x="282" y="430"/>
                      </a:lnTo>
                      <a:lnTo>
                        <a:pt x="282" y="429"/>
                      </a:lnTo>
                      <a:lnTo>
                        <a:pt x="282" y="428"/>
                      </a:lnTo>
                      <a:lnTo>
                        <a:pt x="281" y="427"/>
                      </a:lnTo>
                      <a:lnTo>
                        <a:pt x="281" y="428"/>
                      </a:lnTo>
                      <a:lnTo>
                        <a:pt x="281" y="429"/>
                      </a:lnTo>
                      <a:lnTo>
                        <a:pt x="281" y="430"/>
                      </a:lnTo>
                      <a:lnTo>
                        <a:pt x="280" y="430"/>
                      </a:lnTo>
                      <a:lnTo>
                        <a:pt x="279" y="431"/>
                      </a:lnTo>
                      <a:lnTo>
                        <a:pt x="279" y="431"/>
                      </a:lnTo>
                      <a:lnTo>
                        <a:pt x="278" y="431"/>
                      </a:lnTo>
                      <a:lnTo>
                        <a:pt x="277" y="431"/>
                      </a:lnTo>
                      <a:lnTo>
                        <a:pt x="277" y="430"/>
                      </a:lnTo>
                      <a:lnTo>
                        <a:pt x="276" y="430"/>
                      </a:lnTo>
                      <a:lnTo>
                        <a:pt x="275" y="430"/>
                      </a:lnTo>
                      <a:lnTo>
                        <a:pt x="275" y="430"/>
                      </a:lnTo>
                      <a:lnTo>
                        <a:pt x="274" y="430"/>
                      </a:lnTo>
                      <a:lnTo>
                        <a:pt x="273" y="430"/>
                      </a:lnTo>
                      <a:lnTo>
                        <a:pt x="273" y="431"/>
                      </a:lnTo>
                      <a:lnTo>
                        <a:pt x="273" y="431"/>
                      </a:lnTo>
                      <a:lnTo>
                        <a:pt x="274" y="432"/>
                      </a:lnTo>
                      <a:lnTo>
                        <a:pt x="274" y="433"/>
                      </a:lnTo>
                      <a:lnTo>
                        <a:pt x="273" y="433"/>
                      </a:lnTo>
                      <a:lnTo>
                        <a:pt x="272" y="433"/>
                      </a:lnTo>
                      <a:lnTo>
                        <a:pt x="272" y="434"/>
                      </a:lnTo>
                      <a:lnTo>
                        <a:pt x="271" y="435"/>
                      </a:lnTo>
                      <a:lnTo>
                        <a:pt x="271" y="435"/>
                      </a:lnTo>
                      <a:lnTo>
                        <a:pt x="270" y="435"/>
                      </a:lnTo>
                      <a:lnTo>
                        <a:pt x="269" y="434"/>
                      </a:lnTo>
                      <a:lnTo>
                        <a:pt x="269" y="434"/>
                      </a:lnTo>
                      <a:lnTo>
                        <a:pt x="269" y="433"/>
                      </a:lnTo>
                      <a:lnTo>
                        <a:pt x="269" y="432"/>
                      </a:lnTo>
                      <a:lnTo>
                        <a:pt x="268" y="432"/>
                      </a:lnTo>
                      <a:lnTo>
                        <a:pt x="267" y="432"/>
                      </a:lnTo>
                      <a:lnTo>
                        <a:pt x="266" y="432"/>
                      </a:lnTo>
                      <a:lnTo>
                        <a:pt x="266" y="432"/>
                      </a:lnTo>
                      <a:lnTo>
                        <a:pt x="265" y="433"/>
                      </a:lnTo>
                      <a:lnTo>
                        <a:pt x="264" y="433"/>
                      </a:lnTo>
                      <a:lnTo>
                        <a:pt x="263" y="433"/>
                      </a:lnTo>
                      <a:lnTo>
                        <a:pt x="263" y="433"/>
                      </a:lnTo>
                      <a:lnTo>
                        <a:pt x="263" y="433"/>
                      </a:lnTo>
                      <a:lnTo>
                        <a:pt x="262" y="433"/>
                      </a:lnTo>
                      <a:lnTo>
                        <a:pt x="261" y="433"/>
                      </a:lnTo>
                      <a:lnTo>
                        <a:pt x="261" y="433"/>
                      </a:lnTo>
                      <a:lnTo>
                        <a:pt x="260" y="434"/>
                      </a:lnTo>
                      <a:lnTo>
                        <a:pt x="261" y="435"/>
                      </a:lnTo>
                      <a:lnTo>
                        <a:pt x="261" y="435"/>
                      </a:lnTo>
                      <a:lnTo>
                        <a:pt x="262" y="436"/>
                      </a:lnTo>
                      <a:lnTo>
                        <a:pt x="262" y="436"/>
                      </a:lnTo>
                      <a:lnTo>
                        <a:pt x="262" y="437"/>
                      </a:lnTo>
                      <a:lnTo>
                        <a:pt x="263" y="437"/>
                      </a:lnTo>
                      <a:lnTo>
                        <a:pt x="264" y="437"/>
                      </a:lnTo>
                      <a:lnTo>
                        <a:pt x="264" y="438"/>
                      </a:lnTo>
                      <a:lnTo>
                        <a:pt x="264" y="439"/>
                      </a:lnTo>
                      <a:lnTo>
                        <a:pt x="264" y="440"/>
                      </a:lnTo>
                      <a:lnTo>
                        <a:pt x="264" y="440"/>
                      </a:lnTo>
                      <a:lnTo>
                        <a:pt x="263" y="440"/>
                      </a:lnTo>
                      <a:lnTo>
                        <a:pt x="262" y="440"/>
                      </a:lnTo>
                      <a:lnTo>
                        <a:pt x="261" y="441"/>
                      </a:lnTo>
                      <a:lnTo>
                        <a:pt x="261" y="440"/>
                      </a:lnTo>
                      <a:lnTo>
                        <a:pt x="261" y="439"/>
                      </a:lnTo>
                      <a:lnTo>
                        <a:pt x="260" y="439"/>
                      </a:lnTo>
                      <a:lnTo>
                        <a:pt x="259" y="440"/>
                      </a:lnTo>
                      <a:lnTo>
                        <a:pt x="258" y="440"/>
                      </a:lnTo>
                      <a:lnTo>
                        <a:pt x="258" y="440"/>
                      </a:lnTo>
                      <a:lnTo>
                        <a:pt x="257" y="440"/>
                      </a:lnTo>
                      <a:lnTo>
                        <a:pt x="256" y="440"/>
                      </a:lnTo>
                      <a:lnTo>
                        <a:pt x="255" y="441"/>
                      </a:lnTo>
                      <a:lnTo>
                        <a:pt x="255" y="441"/>
                      </a:lnTo>
                      <a:lnTo>
                        <a:pt x="254" y="442"/>
                      </a:lnTo>
                      <a:lnTo>
                        <a:pt x="254" y="442"/>
                      </a:lnTo>
                      <a:lnTo>
                        <a:pt x="254" y="443"/>
                      </a:lnTo>
                      <a:lnTo>
                        <a:pt x="254" y="444"/>
                      </a:lnTo>
                      <a:lnTo>
                        <a:pt x="255" y="445"/>
                      </a:lnTo>
                      <a:lnTo>
                        <a:pt x="255" y="445"/>
                      </a:lnTo>
                      <a:lnTo>
                        <a:pt x="255" y="446"/>
                      </a:lnTo>
                      <a:lnTo>
                        <a:pt x="255" y="447"/>
                      </a:lnTo>
                      <a:lnTo>
                        <a:pt x="254" y="447"/>
                      </a:lnTo>
                      <a:lnTo>
                        <a:pt x="254" y="447"/>
                      </a:lnTo>
                      <a:lnTo>
                        <a:pt x="253" y="447"/>
                      </a:lnTo>
                      <a:lnTo>
                        <a:pt x="252" y="447"/>
                      </a:lnTo>
                      <a:lnTo>
                        <a:pt x="251" y="448"/>
                      </a:lnTo>
                      <a:lnTo>
                        <a:pt x="251" y="448"/>
                      </a:lnTo>
                      <a:lnTo>
                        <a:pt x="250" y="447"/>
                      </a:lnTo>
                      <a:lnTo>
                        <a:pt x="249" y="447"/>
                      </a:lnTo>
                      <a:lnTo>
                        <a:pt x="249" y="447"/>
                      </a:lnTo>
                      <a:lnTo>
                        <a:pt x="248" y="447"/>
                      </a:lnTo>
                      <a:lnTo>
                        <a:pt x="248" y="448"/>
                      </a:lnTo>
                      <a:lnTo>
                        <a:pt x="248" y="449"/>
                      </a:lnTo>
                      <a:lnTo>
                        <a:pt x="247" y="449"/>
                      </a:lnTo>
                      <a:lnTo>
                        <a:pt x="247" y="450"/>
                      </a:lnTo>
                      <a:lnTo>
                        <a:pt x="246" y="450"/>
                      </a:lnTo>
                      <a:lnTo>
                        <a:pt x="245" y="449"/>
                      </a:lnTo>
                      <a:lnTo>
                        <a:pt x="245" y="449"/>
                      </a:lnTo>
                      <a:lnTo>
                        <a:pt x="244" y="448"/>
                      </a:lnTo>
                      <a:lnTo>
                        <a:pt x="244" y="447"/>
                      </a:lnTo>
                      <a:lnTo>
                        <a:pt x="243" y="447"/>
                      </a:lnTo>
                      <a:lnTo>
                        <a:pt x="243" y="446"/>
                      </a:lnTo>
                      <a:lnTo>
                        <a:pt x="242" y="445"/>
                      </a:lnTo>
                      <a:lnTo>
                        <a:pt x="242" y="445"/>
                      </a:lnTo>
                      <a:lnTo>
                        <a:pt x="241" y="444"/>
                      </a:lnTo>
                      <a:lnTo>
                        <a:pt x="240" y="445"/>
                      </a:lnTo>
                      <a:lnTo>
                        <a:pt x="239" y="445"/>
                      </a:lnTo>
                      <a:lnTo>
                        <a:pt x="239" y="445"/>
                      </a:lnTo>
                      <a:lnTo>
                        <a:pt x="238" y="446"/>
                      </a:lnTo>
                      <a:lnTo>
                        <a:pt x="237" y="446"/>
                      </a:lnTo>
                      <a:lnTo>
                        <a:pt x="237" y="447"/>
                      </a:lnTo>
                      <a:lnTo>
                        <a:pt x="236" y="447"/>
                      </a:lnTo>
                      <a:lnTo>
                        <a:pt x="235" y="448"/>
                      </a:lnTo>
                      <a:lnTo>
                        <a:pt x="235" y="447"/>
                      </a:lnTo>
                      <a:lnTo>
                        <a:pt x="234" y="447"/>
                      </a:lnTo>
                      <a:lnTo>
                        <a:pt x="233" y="448"/>
                      </a:lnTo>
                      <a:lnTo>
                        <a:pt x="233" y="448"/>
                      </a:lnTo>
                      <a:lnTo>
                        <a:pt x="232" y="449"/>
                      </a:lnTo>
                      <a:lnTo>
                        <a:pt x="232" y="449"/>
                      </a:lnTo>
                      <a:lnTo>
                        <a:pt x="232" y="449"/>
                      </a:lnTo>
                      <a:lnTo>
                        <a:pt x="232" y="449"/>
                      </a:lnTo>
                      <a:lnTo>
                        <a:pt x="232" y="449"/>
                      </a:lnTo>
                      <a:lnTo>
                        <a:pt x="232" y="450"/>
                      </a:lnTo>
                      <a:lnTo>
                        <a:pt x="232" y="450"/>
                      </a:lnTo>
                      <a:lnTo>
                        <a:pt x="232" y="450"/>
                      </a:lnTo>
                      <a:lnTo>
                        <a:pt x="231" y="450"/>
                      </a:lnTo>
                      <a:lnTo>
                        <a:pt x="231" y="450"/>
                      </a:lnTo>
                      <a:lnTo>
                        <a:pt x="231" y="450"/>
                      </a:lnTo>
                      <a:lnTo>
                        <a:pt x="231" y="450"/>
                      </a:lnTo>
                      <a:lnTo>
                        <a:pt x="230" y="450"/>
                      </a:lnTo>
                      <a:lnTo>
                        <a:pt x="230" y="450"/>
                      </a:lnTo>
                      <a:lnTo>
                        <a:pt x="229" y="450"/>
                      </a:lnTo>
                      <a:lnTo>
                        <a:pt x="229" y="449"/>
                      </a:lnTo>
                      <a:lnTo>
                        <a:pt x="229" y="449"/>
                      </a:lnTo>
                      <a:lnTo>
                        <a:pt x="229" y="448"/>
                      </a:lnTo>
                      <a:lnTo>
                        <a:pt x="229" y="448"/>
                      </a:lnTo>
                      <a:lnTo>
                        <a:pt x="228" y="448"/>
                      </a:lnTo>
                      <a:lnTo>
                        <a:pt x="228" y="448"/>
                      </a:lnTo>
                      <a:lnTo>
                        <a:pt x="228" y="449"/>
                      </a:lnTo>
                      <a:lnTo>
                        <a:pt x="227" y="449"/>
                      </a:lnTo>
                      <a:lnTo>
                        <a:pt x="227" y="450"/>
                      </a:lnTo>
                      <a:lnTo>
                        <a:pt x="226" y="450"/>
                      </a:lnTo>
                      <a:lnTo>
                        <a:pt x="226" y="450"/>
                      </a:lnTo>
                      <a:lnTo>
                        <a:pt x="225" y="451"/>
                      </a:lnTo>
                      <a:lnTo>
                        <a:pt x="224" y="451"/>
                      </a:lnTo>
                      <a:lnTo>
                        <a:pt x="224" y="450"/>
                      </a:lnTo>
                      <a:lnTo>
                        <a:pt x="224" y="449"/>
                      </a:lnTo>
                      <a:lnTo>
                        <a:pt x="224" y="449"/>
                      </a:lnTo>
                      <a:lnTo>
                        <a:pt x="225" y="448"/>
                      </a:lnTo>
                      <a:lnTo>
                        <a:pt x="224" y="447"/>
                      </a:lnTo>
                      <a:lnTo>
                        <a:pt x="224" y="447"/>
                      </a:lnTo>
                      <a:lnTo>
                        <a:pt x="223" y="447"/>
                      </a:lnTo>
                      <a:lnTo>
                        <a:pt x="222" y="447"/>
                      </a:lnTo>
                      <a:lnTo>
                        <a:pt x="221" y="447"/>
                      </a:lnTo>
                      <a:lnTo>
                        <a:pt x="220" y="447"/>
                      </a:lnTo>
                      <a:lnTo>
                        <a:pt x="220" y="447"/>
                      </a:lnTo>
                      <a:lnTo>
                        <a:pt x="219" y="447"/>
                      </a:lnTo>
                      <a:lnTo>
                        <a:pt x="218" y="448"/>
                      </a:lnTo>
                      <a:lnTo>
                        <a:pt x="217" y="447"/>
                      </a:lnTo>
                      <a:lnTo>
                        <a:pt x="217" y="447"/>
                      </a:lnTo>
                      <a:lnTo>
                        <a:pt x="216" y="447"/>
                      </a:lnTo>
                      <a:lnTo>
                        <a:pt x="215" y="446"/>
                      </a:lnTo>
                      <a:lnTo>
                        <a:pt x="215" y="446"/>
                      </a:lnTo>
                      <a:lnTo>
                        <a:pt x="214" y="445"/>
                      </a:lnTo>
                      <a:lnTo>
                        <a:pt x="213" y="445"/>
                      </a:lnTo>
                      <a:lnTo>
                        <a:pt x="213" y="444"/>
                      </a:lnTo>
                      <a:lnTo>
                        <a:pt x="212" y="444"/>
                      </a:lnTo>
                      <a:lnTo>
                        <a:pt x="211" y="443"/>
                      </a:lnTo>
                      <a:lnTo>
                        <a:pt x="211" y="443"/>
                      </a:lnTo>
                      <a:lnTo>
                        <a:pt x="210" y="443"/>
                      </a:lnTo>
                      <a:lnTo>
                        <a:pt x="209" y="443"/>
                      </a:lnTo>
                      <a:lnTo>
                        <a:pt x="209" y="442"/>
                      </a:lnTo>
                      <a:lnTo>
                        <a:pt x="210" y="441"/>
                      </a:lnTo>
                      <a:lnTo>
                        <a:pt x="210" y="440"/>
                      </a:lnTo>
                      <a:lnTo>
                        <a:pt x="210" y="439"/>
                      </a:lnTo>
                      <a:lnTo>
                        <a:pt x="210" y="439"/>
                      </a:lnTo>
                      <a:lnTo>
                        <a:pt x="209" y="439"/>
                      </a:lnTo>
                      <a:lnTo>
                        <a:pt x="208" y="438"/>
                      </a:lnTo>
                      <a:lnTo>
                        <a:pt x="208" y="438"/>
                      </a:lnTo>
                      <a:lnTo>
                        <a:pt x="207" y="437"/>
                      </a:lnTo>
                      <a:lnTo>
                        <a:pt x="207" y="437"/>
                      </a:lnTo>
                      <a:lnTo>
                        <a:pt x="206" y="437"/>
                      </a:lnTo>
                      <a:lnTo>
                        <a:pt x="205" y="436"/>
                      </a:lnTo>
                      <a:lnTo>
                        <a:pt x="204" y="436"/>
                      </a:lnTo>
                      <a:lnTo>
                        <a:pt x="204" y="436"/>
                      </a:lnTo>
                      <a:lnTo>
                        <a:pt x="203" y="437"/>
                      </a:lnTo>
                      <a:lnTo>
                        <a:pt x="202" y="437"/>
                      </a:lnTo>
                      <a:lnTo>
                        <a:pt x="201" y="437"/>
                      </a:lnTo>
                      <a:lnTo>
                        <a:pt x="201" y="438"/>
                      </a:lnTo>
                      <a:lnTo>
                        <a:pt x="200" y="438"/>
                      </a:lnTo>
                      <a:lnTo>
                        <a:pt x="199" y="438"/>
                      </a:lnTo>
                      <a:lnTo>
                        <a:pt x="199" y="438"/>
                      </a:lnTo>
                      <a:lnTo>
                        <a:pt x="198" y="439"/>
                      </a:lnTo>
                      <a:lnTo>
                        <a:pt x="198" y="439"/>
                      </a:lnTo>
                      <a:lnTo>
                        <a:pt x="197" y="439"/>
                      </a:lnTo>
                      <a:lnTo>
                        <a:pt x="196" y="439"/>
                      </a:lnTo>
                      <a:lnTo>
                        <a:pt x="195" y="439"/>
                      </a:lnTo>
                      <a:lnTo>
                        <a:pt x="195" y="439"/>
                      </a:lnTo>
                      <a:lnTo>
                        <a:pt x="194" y="438"/>
                      </a:lnTo>
                      <a:lnTo>
                        <a:pt x="193" y="438"/>
                      </a:lnTo>
                      <a:lnTo>
                        <a:pt x="192" y="438"/>
                      </a:lnTo>
                      <a:lnTo>
                        <a:pt x="192" y="439"/>
                      </a:lnTo>
                      <a:lnTo>
                        <a:pt x="191" y="439"/>
                      </a:lnTo>
                      <a:lnTo>
                        <a:pt x="190" y="439"/>
                      </a:lnTo>
                      <a:lnTo>
                        <a:pt x="189" y="438"/>
                      </a:lnTo>
                      <a:lnTo>
                        <a:pt x="190" y="438"/>
                      </a:lnTo>
                      <a:lnTo>
                        <a:pt x="189" y="437"/>
                      </a:lnTo>
                      <a:lnTo>
                        <a:pt x="189" y="437"/>
                      </a:lnTo>
                      <a:lnTo>
                        <a:pt x="189" y="437"/>
                      </a:lnTo>
                      <a:lnTo>
                        <a:pt x="188" y="436"/>
                      </a:lnTo>
                      <a:lnTo>
                        <a:pt x="188" y="435"/>
                      </a:lnTo>
                      <a:lnTo>
                        <a:pt x="188" y="434"/>
                      </a:lnTo>
                      <a:lnTo>
                        <a:pt x="188" y="433"/>
                      </a:lnTo>
                      <a:lnTo>
                        <a:pt x="187" y="433"/>
                      </a:lnTo>
                      <a:lnTo>
                        <a:pt x="186" y="433"/>
                      </a:lnTo>
                      <a:lnTo>
                        <a:pt x="185" y="433"/>
                      </a:lnTo>
                      <a:lnTo>
                        <a:pt x="185" y="433"/>
                      </a:lnTo>
                      <a:lnTo>
                        <a:pt x="184" y="432"/>
                      </a:lnTo>
                      <a:lnTo>
                        <a:pt x="183" y="432"/>
                      </a:lnTo>
                      <a:lnTo>
                        <a:pt x="182" y="433"/>
                      </a:lnTo>
                      <a:lnTo>
                        <a:pt x="182" y="432"/>
                      </a:lnTo>
                      <a:lnTo>
                        <a:pt x="181" y="432"/>
                      </a:lnTo>
                      <a:lnTo>
                        <a:pt x="181" y="431"/>
                      </a:lnTo>
                      <a:lnTo>
                        <a:pt x="181" y="430"/>
                      </a:lnTo>
                      <a:lnTo>
                        <a:pt x="181" y="429"/>
                      </a:lnTo>
                      <a:lnTo>
                        <a:pt x="180" y="428"/>
                      </a:lnTo>
                      <a:lnTo>
                        <a:pt x="180" y="428"/>
                      </a:lnTo>
                      <a:lnTo>
                        <a:pt x="180" y="427"/>
                      </a:lnTo>
                      <a:lnTo>
                        <a:pt x="179" y="427"/>
                      </a:lnTo>
                      <a:lnTo>
                        <a:pt x="178" y="427"/>
                      </a:lnTo>
                      <a:lnTo>
                        <a:pt x="177" y="427"/>
                      </a:lnTo>
                      <a:lnTo>
                        <a:pt x="177" y="427"/>
                      </a:lnTo>
                      <a:lnTo>
                        <a:pt x="176" y="428"/>
                      </a:lnTo>
                      <a:lnTo>
                        <a:pt x="175" y="428"/>
                      </a:lnTo>
                      <a:lnTo>
                        <a:pt x="175" y="429"/>
                      </a:lnTo>
                      <a:lnTo>
                        <a:pt x="176" y="430"/>
                      </a:lnTo>
                      <a:lnTo>
                        <a:pt x="176" y="430"/>
                      </a:lnTo>
                      <a:lnTo>
                        <a:pt x="177" y="431"/>
                      </a:lnTo>
                      <a:lnTo>
                        <a:pt x="177" y="432"/>
                      </a:lnTo>
                      <a:lnTo>
                        <a:pt x="177" y="433"/>
                      </a:lnTo>
                      <a:lnTo>
                        <a:pt x="177" y="433"/>
                      </a:lnTo>
                      <a:lnTo>
                        <a:pt x="176" y="433"/>
                      </a:lnTo>
                      <a:lnTo>
                        <a:pt x="175" y="433"/>
                      </a:lnTo>
                      <a:lnTo>
                        <a:pt x="174" y="433"/>
                      </a:lnTo>
                      <a:lnTo>
                        <a:pt x="174" y="433"/>
                      </a:lnTo>
                      <a:lnTo>
                        <a:pt x="173" y="432"/>
                      </a:lnTo>
                      <a:lnTo>
                        <a:pt x="173" y="431"/>
                      </a:lnTo>
                      <a:lnTo>
                        <a:pt x="172" y="431"/>
                      </a:lnTo>
                      <a:lnTo>
                        <a:pt x="171" y="431"/>
                      </a:lnTo>
                      <a:lnTo>
                        <a:pt x="171" y="431"/>
                      </a:lnTo>
                      <a:lnTo>
                        <a:pt x="170" y="431"/>
                      </a:lnTo>
                      <a:lnTo>
                        <a:pt x="169" y="432"/>
                      </a:lnTo>
                      <a:lnTo>
                        <a:pt x="168" y="431"/>
                      </a:lnTo>
                      <a:lnTo>
                        <a:pt x="167" y="431"/>
                      </a:lnTo>
                      <a:lnTo>
                        <a:pt x="167" y="432"/>
                      </a:lnTo>
                      <a:lnTo>
                        <a:pt x="166" y="432"/>
                      </a:lnTo>
                      <a:lnTo>
                        <a:pt x="165" y="433"/>
                      </a:lnTo>
                      <a:lnTo>
                        <a:pt x="164" y="433"/>
                      </a:lnTo>
                      <a:lnTo>
                        <a:pt x="163" y="433"/>
                      </a:lnTo>
                      <a:lnTo>
                        <a:pt x="163" y="433"/>
                      </a:lnTo>
                      <a:lnTo>
                        <a:pt x="162" y="433"/>
                      </a:lnTo>
                      <a:lnTo>
                        <a:pt x="161" y="433"/>
                      </a:lnTo>
                      <a:lnTo>
                        <a:pt x="161" y="433"/>
                      </a:lnTo>
                      <a:lnTo>
                        <a:pt x="160" y="433"/>
                      </a:lnTo>
                      <a:lnTo>
                        <a:pt x="160" y="433"/>
                      </a:lnTo>
                      <a:lnTo>
                        <a:pt x="159" y="434"/>
                      </a:lnTo>
                      <a:lnTo>
                        <a:pt x="159" y="434"/>
                      </a:lnTo>
                      <a:lnTo>
                        <a:pt x="158" y="434"/>
                      </a:lnTo>
                      <a:lnTo>
                        <a:pt x="157" y="435"/>
                      </a:lnTo>
                      <a:lnTo>
                        <a:pt x="157" y="435"/>
                      </a:lnTo>
                      <a:lnTo>
                        <a:pt x="157" y="435"/>
                      </a:lnTo>
                      <a:lnTo>
                        <a:pt x="157" y="436"/>
                      </a:lnTo>
                      <a:lnTo>
                        <a:pt x="157" y="436"/>
                      </a:lnTo>
                      <a:lnTo>
                        <a:pt x="157" y="437"/>
                      </a:lnTo>
                      <a:lnTo>
                        <a:pt x="157" y="437"/>
                      </a:lnTo>
                      <a:lnTo>
                        <a:pt x="158" y="437"/>
                      </a:lnTo>
                      <a:lnTo>
                        <a:pt x="158" y="437"/>
                      </a:lnTo>
                      <a:lnTo>
                        <a:pt x="158" y="437"/>
                      </a:lnTo>
                      <a:lnTo>
                        <a:pt x="158" y="438"/>
                      </a:lnTo>
                      <a:lnTo>
                        <a:pt x="158" y="439"/>
                      </a:lnTo>
                      <a:lnTo>
                        <a:pt x="157" y="439"/>
                      </a:lnTo>
                      <a:lnTo>
                        <a:pt x="157" y="438"/>
                      </a:lnTo>
                      <a:lnTo>
                        <a:pt x="157" y="439"/>
                      </a:lnTo>
                      <a:lnTo>
                        <a:pt x="156" y="439"/>
                      </a:lnTo>
                      <a:lnTo>
                        <a:pt x="156" y="439"/>
                      </a:lnTo>
                      <a:lnTo>
                        <a:pt x="155" y="438"/>
                      </a:lnTo>
                      <a:lnTo>
                        <a:pt x="155" y="439"/>
                      </a:lnTo>
                      <a:lnTo>
                        <a:pt x="154" y="438"/>
                      </a:lnTo>
                      <a:lnTo>
                        <a:pt x="154" y="438"/>
                      </a:lnTo>
                      <a:lnTo>
                        <a:pt x="153" y="437"/>
                      </a:lnTo>
                      <a:lnTo>
                        <a:pt x="153" y="437"/>
                      </a:lnTo>
                      <a:lnTo>
                        <a:pt x="153" y="436"/>
                      </a:lnTo>
                      <a:lnTo>
                        <a:pt x="153" y="436"/>
                      </a:lnTo>
                      <a:lnTo>
                        <a:pt x="152" y="435"/>
                      </a:lnTo>
                      <a:lnTo>
                        <a:pt x="152" y="436"/>
                      </a:lnTo>
                      <a:lnTo>
                        <a:pt x="151" y="436"/>
                      </a:lnTo>
                      <a:lnTo>
                        <a:pt x="151" y="437"/>
                      </a:lnTo>
                      <a:lnTo>
                        <a:pt x="152" y="437"/>
                      </a:lnTo>
                      <a:lnTo>
                        <a:pt x="153" y="438"/>
                      </a:lnTo>
                      <a:lnTo>
                        <a:pt x="153" y="438"/>
                      </a:lnTo>
                      <a:lnTo>
                        <a:pt x="153" y="439"/>
                      </a:lnTo>
                      <a:lnTo>
                        <a:pt x="153" y="440"/>
                      </a:lnTo>
                      <a:lnTo>
                        <a:pt x="153" y="440"/>
                      </a:lnTo>
                      <a:lnTo>
                        <a:pt x="153" y="440"/>
                      </a:lnTo>
                      <a:lnTo>
                        <a:pt x="153" y="441"/>
                      </a:lnTo>
                      <a:lnTo>
                        <a:pt x="154" y="442"/>
                      </a:lnTo>
                      <a:lnTo>
                        <a:pt x="154" y="442"/>
                      </a:lnTo>
                      <a:lnTo>
                        <a:pt x="153" y="442"/>
                      </a:lnTo>
                      <a:lnTo>
                        <a:pt x="153" y="443"/>
                      </a:lnTo>
                      <a:lnTo>
                        <a:pt x="153" y="442"/>
                      </a:lnTo>
                      <a:lnTo>
                        <a:pt x="152" y="443"/>
                      </a:lnTo>
                      <a:lnTo>
                        <a:pt x="151" y="442"/>
                      </a:lnTo>
                      <a:lnTo>
                        <a:pt x="151" y="443"/>
                      </a:lnTo>
                      <a:lnTo>
                        <a:pt x="150" y="443"/>
                      </a:lnTo>
                      <a:lnTo>
                        <a:pt x="150" y="442"/>
                      </a:lnTo>
                      <a:lnTo>
                        <a:pt x="149" y="443"/>
                      </a:lnTo>
                      <a:lnTo>
                        <a:pt x="149" y="443"/>
                      </a:lnTo>
                      <a:lnTo>
                        <a:pt x="149" y="444"/>
                      </a:lnTo>
                      <a:lnTo>
                        <a:pt x="149" y="444"/>
                      </a:lnTo>
                      <a:lnTo>
                        <a:pt x="149" y="445"/>
                      </a:lnTo>
                      <a:lnTo>
                        <a:pt x="149" y="445"/>
                      </a:lnTo>
                      <a:lnTo>
                        <a:pt x="148" y="446"/>
                      </a:lnTo>
                      <a:lnTo>
                        <a:pt x="149" y="446"/>
                      </a:lnTo>
                      <a:lnTo>
                        <a:pt x="148" y="447"/>
                      </a:lnTo>
                      <a:lnTo>
                        <a:pt x="148" y="447"/>
                      </a:lnTo>
                      <a:lnTo>
                        <a:pt x="147" y="448"/>
                      </a:lnTo>
                      <a:lnTo>
                        <a:pt x="147" y="448"/>
                      </a:lnTo>
                      <a:lnTo>
                        <a:pt x="147" y="447"/>
                      </a:lnTo>
                      <a:lnTo>
                        <a:pt x="146" y="446"/>
                      </a:lnTo>
                      <a:lnTo>
                        <a:pt x="146" y="446"/>
                      </a:lnTo>
                      <a:lnTo>
                        <a:pt x="145" y="447"/>
                      </a:lnTo>
                      <a:lnTo>
                        <a:pt x="145" y="447"/>
                      </a:lnTo>
                      <a:lnTo>
                        <a:pt x="144" y="446"/>
                      </a:lnTo>
                      <a:lnTo>
                        <a:pt x="144" y="446"/>
                      </a:lnTo>
                      <a:lnTo>
                        <a:pt x="143" y="446"/>
                      </a:lnTo>
                      <a:lnTo>
                        <a:pt x="143" y="446"/>
                      </a:lnTo>
                      <a:lnTo>
                        <a:pt x="142" y="447"/>
                      </a:lnTo>
                      <a:lnTo>
                        <a:pt x="143" y="447"/>
                      </a:lnTo>
                      <a:lnTo>
                        <a:pt x="143" y="448"/>
                      </a:lnTo>
                      <a:lnTo>
                        <a:pt x="143" y="448"/>
                      </a:lnTo>
                      <a:lnTo>
                        <a:pt x="143" y="449"/>
                      </a:lnTo>
                      <a:lnTo>
                        <a:pt x="144" y="449"/>
                      </a:lnTo>
                      <a:lnTo>
                        <a:pt x="144" y="449"/>
                      </a:lnTo>
                      <a:lnTo>
                        <a:pt x="145" y="450"/>
                      </a:lnTo>
                      <a:lnTo>
                        <a:pt x="144" y="451"/>
                      </a:lnTo>
                      <a:lnTo>
                        <a:pt x="144" y="452"/>
                      </a:lnTo>
                      <a:lnTo>
                        <a:pt x="143" y="453"/>
                      </a:lnTo>
                      <a:lnTo>
                        <a:pt x="142" y="453"/>
                      </a:lnTo>
                      <a:lnTo>
                        <a:pt x="141" y="453"/>
                      </a:lnTo>
                      <a:lnTo>
                        <a:pt x="140" y="453"/>
                      </a:lnTo>
                      <a:lnTo>
                        <a:pt x="139" y="454"/>
                      </a:lnTo>
                      <a:lnTo>
                        <a:pt x="138" y="454"/>
                      </a:lnTo>
                      <a:lnTo>
                        <a:pt x="138" y="453"/>
                      </a:lnTo>
                      <a:lnTo>
                        <a:pt x="138" y="452"/>
                      </a:lnTo>
                      <a:lnTo>
                        <a:pt x="140" y="452"/>
                      </a:lnTo>
                      <a:lnTo>
                        <a:pt x="140" y="452"/>
                      </a:lnTo>
                      <a:lnTo>
                        <a:pt x="141" y="451"/>
                      </a:lnTo>
                      <a:lnTo>
                        <a:pt x="141" y="451"/>
                      </a:lnTo>
                      <a:lnTo>
                        <a:pt x="141" y="451"/>
                      </a:lnTo>
                      <a:lnTo>
                        <a:pt x="140" y="450"/>
                      </a:lnTo>
                      <a:lnTo>
                        <a:pt x="140" y="450"/>
                      </a:lnTo>
                      <a:lnTo>
                        <a:pt x="139" y="450"/>
                      </a:lnTo>
                      <a:lnTo>
                        <a:pt x="139" y="451"/>
                      </a:lnTo>
                      <a:lnTo>
                        <a:pt x="138" y="451"/>
                      </a:lnTo>
                      <a:lnTo>
                        <a:pt x="138" y="450"/>
                      </a:lnTo>
                      <a:lnTo>
                        <a:pt x="138" y="450"/>
                      </a:lnTo>
                      <a:lnTo>
                        <a:pt x="138" y="450"/>
                      </a:lnTo>
                      <a:lnTo>
                        <a:pt x="138" y="450"/>
                      </a:lnTo>
                      <a:lnTo>
                        <a:pt x="138" y="450"/>
                      </a:lnTo>
                      <a:lnTo>
                        <a:pt x="137" y="449"/>
                      </a:lnTo>
                      <a:lnTo>
                        <a:pt x="136" y="449"/>
                      </a:lnTo>
                      <a:lnTo>
                        <a:pt x="135" y="449"/>
                      </a:lnTo>
                      <a:lnTo>
                        <a:pt x="135" y="449"/>
                      </a:lnTo>
                      <a:lnTo>
                        <a:pt x="134" y="449"/>
                      </a:lnTo>
                      <a:lnTo>
                        <a:pt x="133" y="449"/>
                      </a:lnTo>
                      <a:lnTo>
                        <a:pt x="132" y="448"/>
                      </a:lnTo>
                      <a:lnTo>
                        <a:pt x="132" y="448"/>
                      </a:lnTo>
                      <a:lnTo>
                        <a:pt x="131" y="448"/>
                      </a:lnTo>
                      <a:lnTo>
                        <a:pt x="131" y="447"/>
                      </a:lnTo>
                      <a:lnTo>
                        <a:pt x="131" y="446"/>
                      </a:lnTo>
                      <a:lnTo>
                        <a:pt x="131" y="445"/>
                      </a:lnTo>
                      <a:lnTo>
                        <a:pt x="131" y="445"/>
                      </a:lnTo>
                      <a:lnTo>
                        <a:pt x="130" y="444"/>
                      </a:lnTo>
                      <a:lnTo>
                        <a:pt x="129" y="445"/>
                      </a:lnTo>
                      <a:lnTo>
                        <a:pt x="129" y="445"/>
                      </a:lnTo>
                      <a:lnTo>
                        <a:pt x="128" y="446"/>
                      </a:lnTo>
                      <a:lnTo>
                        <a:pt x="127" y="446"/>
                      </a:lnTo>
                      <a:lnTo>
                        <a:pt x="127" y="446"/>
                      </a:lnTo>
                      <a:lnTo>
                        <a:pt x="126" y="446"/>
                      </a:lnTo>
                      <a:lnTo>
                        <a:pt x="125" y="446"/>
                      </a:lnTo>
                      <a:lnTo>
                        <a:pt x="125" y="446"/>
                      </a:lnTo>
                      <a:lnTo>
                        <a:pt x="125" y="445"/>
                      </a:lnTo>
                      <a:lnTo>
                        <a:pt x="125" y="445"/>
                      </a:lnTo>
                      <a:lnTo>
                        <a:pt x="126" y="444"/>
                      </a:lnTo>
                      <a:lnTo>
                        <a:pt x="126" y="443"/>
                      </a:lnTo>
                      <a:lnTo>
                        <a:pt x="126" y="442"/>
                      </a:lnTo>
                      <a:lnTo>
                        <a:pt x="125" y="442"/>
                      </a:lnTo>
                      <a:lnTo>
                        <a:pt x="124" y="441"/>
                      </a:lnTo>
                      <a:lnTo>
                        <a:pt x="124" y="441"/>
                      </a:lnTo>
                      <a:lnTo>
                        <a:pt x="124" y="440"/>
                      </a:lnTo>
                      <a:lnTo>
                        <a:pt x="123" y="439"/>
                      </a:lnTo>
                      <a:lnTo>
                        <a:pt x="123" y="439"/>
                      </a:lnTo>
                      <a:lnTo>
                        <a:pt x="122" y="439"/>
                      </a:lnTo>
                      <a:lnTo>
                        <a:pt x="121" y="440"/>
                      </a:lnTo>
                      <a:lnTo>
                        <a:pt x="121" y="441"/>
                      </a:lnTo>
                      <a:lnTo>
                        <a:pt x="120" y="441"/>
                      </a:lnTo>
                      <a:lnTo>
                        <a:pt x="120" y="442"/>
                      </a:lnTo>
                      <a:lnTo>
                        <a:pt x="119" y="442"/>
                      </a:lnTo>
                      <a:lnTo>
                        <a:pt x="118" y="442"/>
                      </a:lnTo>
                      <a:lnTo>
                        <a:pt x="117" y="442"/>
                      </a:lnTo>
                      <a:lnTo>
                        <a:pt x="117" y="441"/>
                      </a:lnTo>
                      <a:lnTo>
                        <a:pt x="116" y="441"/>
                      </a:lnTo>
                      <a:lnTo>
                        <a:pt x="115" y="442"/>
                      </a:lnTo>
                      <a:lnTo>
                        <a:pt x="114" y="442"/>
                      </a:lnTo>
                      <a:lnTo>
                        <a:pt x="114" y="443"/>
                      </a:lnTo>
                      <a:lnTo>
                        <a:pt x="113" y="443"/>
                      </a:lnTo>
                      <a:lnTo>
                        <a:pt x="112" y="443"/>
                      </a:lnTo>
                      <a:lnTo>
                        <a:pt x="112" y="444"/>
                      </a:lnTo>
                      <a:lnTo>
                        <a:pt x="111" y="444"/>
                      </a:lnTo>
                      <a:lnTo>
                        <a:pt x="111" y="444"/>
                      </a:lnTo>
                      <a:lnTo>
                        <a:pt x="110" y="444"/>
                      </a:lnTo>
                      <a:lnTo>
                        <a:pt x="110" y="443"/>
                      </a:lnTo>
                      <a:lnTo>
                        <a:pt x="110" y="442"/>
                      </a:lnTo>
                      <a:lnTo>
                        <a:pt x="109" y="442"/>
                      </a:lnTo>
                      <a:lnTo>
                        <a:pt x="109" y="441"/>
                      </a:lnTo>
                      <a:lnTo>
                        <a:pt x="108" y="441"/>
                      </a:lnTo>
                      <a:lnTo>
                        <a:pt x="108" y="440"/>
                      </a:lnTo>
                      <a:lnTo>
                        <a:pt x="107" y="440"/>
                      </a:lnTo>
                      <a:lnTo>
                        <a:pt x="106" y="439"/>
                      </a:lnTo>
                      <a:lnTo>
                        <a:pt x="106" y="439"/>
                      </a:lnTo>
                      <a:lnTo>
                        <a:pt x="105" y="438"/>
                      </a:lnTo>
                      <a:lnTo>
                        <a:pt x="105" y="437"/>
                      </a:lnTo>
                      <a:lnTo>
                        <a:pt x="104" y="437"/>
                      </a:lnTo>
                      <a:lnTo>
                        <a:pt x="103" y="437"/>
                      </a:lnTo>
                      <a:lnTo>
                        <a:pt x="103" y="437"/>
                      </a:lnTo>
                      <a:lnTo>
                        <a:pt x="102" y="436"/>
                      </a:lnTo>
                      <a:lnTo>
                        <a:pt x="101" y="436"/>
                      </a:lnTo>
                      <a:lnTo>
                        <a:pt x="101" y="435"/>
                      </a:lnTo>
                      <a:lnTo>
                        <a:pt x="100" y="435"/>
                      </a:lnTo>
                      <a:lnTo>
                        <a:pt x="99" y="436"/>
                      </a:lnTo>
                      <a:lnTo>
                        <a:pt x="99" y="436"/>
                      </a:lnTo>
                      <a:lnTo>
                        <a:pt x="98" y="436"/>
                      </a:lnTo>
                      <a:lnTo>
                        <a:pt x="97" y="435"/>
                      </a:lnTo>
                      <a:lnTo>
                        <a:pt x="97" y="436"/>
                      </a:lnTo>
                      <a:lnTo>
                        <a:pt x="96" y="437"/>
                      </a:lnTo>
                      <a:lnTo>
                        <a:pt x="96" y="437"/>
                      </a:lnTo>
                      <a:lnTo>
                        <a:pt x="95" y="437"/>
                      </a:lnTo>
                      <a:lnTo>
                        <a:pt x="94" y="437"/>
                      </a:lnTo>
                      <a:lnTo>
                        <a:pt x="94" y="437"/>
                      </a:lnTo>
                      <a:lnTo>
                        <a:pt x="93" y="436"/>
                      </a:lnTo>
                      <a:lnTo>
                        <a:pt x="93" y="436"/>
                      </a:lnTo>
                      <a:lnTo>
                        <a:pt x="92" y="435"/>
                      </a:lnTo>
                      <a:lnTo>
                        <a:pt x="92" y="434"/>
                      </a:lnTo>
                      <a:lnTo>
                        <a:pt x="91" y="434"/>
                      </a:lnTo>
                      <a:lnTo>
                        <a:pt x="91" y="433"/>
                      </a:lnTo>
                      <a:lnTo>
                        <a:pt x="90" y="432"/>
                      </a:lnTo>
                      <a:lnTo>
                        <a:pt x="90" y="432"/>
                      </a:lnTo>
                      <a:lnTo>
                        <a:pt x="89" y="431"/>
                      </a:lnTo>
                      <a:lnTo>
                        <a:pt x="89" y="431"/>
                      </a:lnTo>
                      <a:lnTo>
                        <a:pt x="88" y="430"/>
                      </a:lnTo>
                      <a:lnTo>
                        <a:pt x="88" y="429"/>
                      </a:lnTo>
                      <a:lnTo>
                        <a:pt x="87" y="429"/>
                      </a:lnTo>
                      <a:lnTo>
                        <a:pt x="86" y="429"/>
                      </a:lnTo>
                      <a:lnTo>
                        <a:pt x="86" y="429"/>
                      </a:lnTo>
                      <a:lnTo>
                        <a:pt x="85" y="429"/>
                      </a:lnTo>
                      <a:lnTo>
                        <a:pt x="84" y="429"/>
                      </a:lnTo>
                      <a:lnTo>
                        <a:pt x="83" y="429"/>
                      </a:lnTo>
                      <a:lnTo>
                        <a:pt x="83" y="428"/>
                      </a:lnTo>
                      <a:lnTo>
                        <a:pt x="83" y="428"/>
                      </a:lnTo>
                      <a:lnTo>
                        <a:pt x="82" y="427"/>
                      </a:lnTo>
                      <a:lnTo>
                        <a:pt x="81" y="426"/>
                      </a:lnTo>
                      <a:lnTo>
                        <a:pt x="81" y="426"/>
                      </a:lnTo>
                      <a:lnTo>
                        <a:pt x="80" y="425"/>
                      </a:lnTo>
                      <a:lnTo>
                        <a:pt x="80" y="424"/>
                      </a:lnTo>
                      <a:lnTo>
                        <a:pt x="79" y="424"/>
                      </a:lnTo>
                      <a:lnTo>
                        <a:pt x="79" y="423"/>
                      </a:lnTo>
                      <a:lnTo>
                        <a:pt x="80" y="423"/>
                      </a:lnTo>
                      <a:lnTo>
                        <a:pt x="80" y="422"/>
                      </a:lnTo>
                      <a:lnTo>
                        <a:pt x="79" y="421"/>
                      </a:lnTo>
                      <a:lnTo>
                        <a:pt x="78" y="421"/>
                      </a:lnTo>
                      <a:lnTo>
                        <a:pt x="78" y="420"/>
                      </a:lnTo>
                      <a:lnTo>
                        <a:pt x="77" y="420"/>
                      </a:lnTo>
                      <a:lnTo>
                        <a:pt x="76" y="419"/>
                      </a:lnTo>
                      <a:lnTo>
                        <a:pt x="76" y="419"/>
                      </a:lnTo>
                      <a:lnTo>
                        <a:pt x="75" y="418"/>
                      </a:lnTo>
                      <a:lnTo>
                        <a:pt x="75" y="417"/>
                      </a:lnTo>
                      <a:lnTo>
                        <a:pt x="75" y="417"/>
                      </a:lnTo>
                      <a:lnTo>
                        <a:pt x="74" y="416"/>
                      </a:lnTo>
                      <a:lnTo>
                        <a:pt x="74" y="415"/>
                      </a:lnTo>
                      <a:lnTo>
                        <a:pt x="74" y="414"/>
                      </a:lnTo>
                      <a:lnTo>
                        <a:pt x="73" y="414"/>
                      </a:lnTo>
                      <a:lnTo>
                        <a:pt x="72" y="413"/>
                      </a:lnTo>
                      <a:lnTo>
                        <a:pt x="72" y="413"/>
                      </a:lnTo>
                      <a:lnTo>
                        <a:pt x="71" y="412"/>
                      </a:lnTo>
                      <a:lnTo>
                        <a:pt x="71" y="412"/>
                      </a:lnTo>
                      <a:lnTo>
                        <a:pt x="70" y="412"/>
                      </a:lnTo>
                      <a:lnTo>
                        <a:pt x="69" y="413"/>
                      </a:lnTo>
                      <a:lnTo>
                        <a:pt x="68" y="413"/>
                      </a:lnTo>
                      <a:lnTo>
                        <a:pt x="68" y="412"/>
                      </a:lnTo>
                      <a:lnTo>
                        <a:pt x="68" y="411"/>
                      </a:lnTo>
                      <a:lnTo>
                        <a:pt x="68" y="410"/>
                      </a:lnTo>
                      <a:lnTo>
                        <a:pt x="69" y="410"/>
                      </a:lnTo>
                      <a:lnTo>
                        <a:pt x="69" y="409"/>
                      </a:lnTo>
                      <a:lnTo>
                        <a:pt x="69" y="408"/>
                      </a:lnTo>
                      <a:lnTo>
                        <a:pt x="69" y="407"/>
                      </a:lnTo>
                      <a:lnTo>
                        <a:pt x="69" y="407"/>
                      </a:lnTo>
                      <a:lnTo>
                        <a:pt x="68" y="406"/>
                      </a:lnTo>
                      <a:lnTo>
                        <a:pt x="68" y="405"/>
                      </a:lnTo>
                      <a:lnTo>
                        <a:pt x="68" y="404"/>
                      </a:lnTo>
                      <a:lnTo>
                        <a:pt x="67" y="404"/>
                      </a:lnTo>
                      <a:lnTo>
                        <a:pt x="66" y="404"/>
                      </a:lnTo>
                      <a:lnTo>
                        <a:pt x="66" y="404"/>
                      </a:lnTo>
                      <a:lnTo>
                        <a:pt x="65" y="405"/>
                      </a:lnTo>
                      <a:lnTo>
                        <a:pt x="64" y="405"/>
                      </a:lnTo>
                      <a:lnTo>
                        <a:pt x="63" y="405"/>
                      </a:lnTo>
                      <a:lnTo>
                        <a:pt x="63" y="404"/>
                      </a:lnTo>
                      <a:lnTo>
                        <a:pt x="62" y="404"/>
                      </a:lnTo>
                      <a:lnTo>
                        <a:pt x="62" y="403"/>
                      </a:lnTo>
                      <a:lnTo>
                        <a:pt x="61" y="403"/>
                      </a:lnTo>
                      <a:lnTo>
                        <a:pt x="61" y="402"/>
                      </a:lnTo>
                      <a:lnTo>
                        <a:pt x="60" y="401"/>
                      </a:lnTo>
                      <a:lnTo>
                        <a:pt x="59" y="401"/>
                      </a:lnTo>
                      <a:lnTo>
                        <a:pt x="59" y="400"/>
                      </a:lnTo>
                      <a:lnTo>
                        <a:pt x="60" y="400"/>
                      </a:lnTo>
                      <a:lnTo>
                        <a:pt x="60" y="399"/>
                      </a:lnTo>
                      <a:lnTo>
                        <a:pt x="60" y="398"/>
                      </a:lnTo>
                      <a:lnTo>
                        <a:pt x="59" y="397"/>
                      </a:lnTo>
                      <a:lnTo>
                        <a:pt x="59" y="398"/>
                      </a:lnTo>
                      <a:lnTo>
                        <a:pt x="58" y="397"/>
                      </a:lnTo>
                      <a:lnTo>
                        <a:pt x="58" y="397"/>
                      </a:lnTo>
                      <a:lnTo>
                        <a:pt x="57" y="396"/>
                      </a:lnTo>
                      <a:lnTo>
                        <a:pt x="57" y="395"/>
                      </a:lnTo>
                      <a:lnTo>
                        <a:pt x="57" y="395"/>
                      </a:lnTo>
                      <a:lnTo>
                        <a:pt x="56" y="395"/>
                      </a:lnTo>
                      <a:lnTo>
                        <a:pt x="55" y="396"/>
                      </a:lnTo>
                      <a:lnTo>
                        <a:pt x="55" y="396"/>
                      </a:lnTo>
                      <a:lnTo>
                        <a:pt x="54" y="395"/>
                      </a:lnTo>
                      <a:lnTo>
                        <a:pt x="54" y="394"/>
                      </a:lnTo>
                      <a:lnTo>
                        <a:pt x="54" y="393"/>
                      </a:lnTo>
                      <a:lnTo>
                        <a:pt x="53" y="392"/>
                      </a:lnTo>
                      <a:lnTo>
                        <a:pt x="53" y="392"/>
                      </a:lnTo>
                      <a:lnTo>
                        <a:pt x="53" y="391"/>
                      </a:lnTo>
                      <a:lnTo>
                        <a:pt x="53" y="390"/>
                      </a:lnTo>
                      <a:lnTo>
                        <a:pt x="52" y="389"/>
                      </a:lnTo>
                      <a:lnTo>
                        <a:pt x="52" y="388"/>
                      </a:lnTo>
                      <a:lnTo>
                        <a:pt x="52" y="387"/>
                      </a:lnTo>
                      <a:lnTo>
                        <a:pt x="51" y="387"/>
                      </a:lnTo>
                      <a:lnTo>
                        <a:pt x="51" y="386"/>
                      </a:lnTo>
                      <a:lnTo>
                        <a:pt x="50" y="386"/>
                      </a:lnTo>
                      <a:lnTo>
                        <a:pt x="49" y="386"/>
                      </a:lnTo>
                      <a:lnTo>
                        <a:pt x="48" y="385"/>
                      </a:lnTo>
                      <a:lnTo>
                        <a:pt x="48" y="385"/>
                      </a:lnTo>
                      <a:lnTo>
                        <a:pt x="48" y="384"/>
                      </a:lnTo>
                      <a:lnTo>
                        <a:pt x="48" y="383"/>
                      </a:lnTo>
                      <a:lnTo>
                        <a:pt x="48" y="382"/>
                      </a:lnTo>
                      <a:lnTo>
                        <a:pt x="47" y="382"/>
                      </a:lnTo>
                      <a:lnTo>
                        <a:pt x="47" y="381"/>
                      </a:lnTo>
                      <a:lnTo>
                        <a:pt x="46" y="381"/>
                      </a:lnTo>
                      <a:lnTo>
                        <a:pt x="46" y="380"/>
                      </a:lnTo>
                      <a:lnTo>
                        <a:pt x="45" y="379"/>
                      </a:lnTo>
                      <a:lnTo>
                        <a:pt x="45" y="378"/>
                      </a:lnTo>
                      <a:lnTo>
                        <a:pt x="45" y="378"/>
                      </a:lnTo>
                      <a:lnTo>
                        <a:pt x="45" y="377"/>
                      </a:lnTo>
                      <a:lnTo>
                        <a:pt x="45" y="376"/>
                      </a:lnTo>
                      <a:lnTo>
                        <a:pt x="45" y="375"/>
                      </a:lnTo>
                      <a:lnTo>
                        <a:pt x="45" y="375"/>
                      </a:lnTo>
                      <a:lnTo>
                        <a:pt x="45" y="374"/>
                      </a:lnTo>
                      <a:lnTo>
                        <a:pt x="45" y="373"/>
                      </a:lnTo>
                      <a:lnTo>
                        <a:pt x="45" y="372"/>
                      </a:lnTo>
                      <a:lnTo>
                        <a:pt x="45" y="372"/>
                      </a:lnTo>
                      <a:lnTo>
                        <a:pt x="44" y="371"/>
                      </a:lnTo>
                      <a:lnTo>
                        <a:pt x="43" y="371"/>
                      </a:lnTo>
                      <a:lnTo>
                        <a:pt x="42" y="371"/>
                      </a:lnTo>
                      <a:lnTo>
                        <a:pt x="42" y="371"/>
                      </a:lnTo>
                      <a:lnTo>
                        <a:pt x="41" y="371"/>
                      </a:lnTo>
                      <a:lnTo>
                        <a:pt x="41" y="371"/>
                      </a:lnTo>
                      <a:lnTo>
                        <a:pt x="40" y="371"/>
                      </a:lnTo>
                      <a:lnTo>
                        <a:pt x="40" y="371"/>
                      </a:lnTo>
                      <a:lnTo>
                        <a:pt x="40" y="371"/>
                      </a:lnTo>
                      <a:lnTo>
                        <a:pt x="39" y="371"/>
                      </a:lnTo>
                      <a:lnTo>
                        <a:pt x="39" y="371"/>
                      </a:lnTo>
                      <a:lnTo>
                        <a:pt x="39" y="371"/>
                      </a:lnTo>
                      <a:lnTo>
                        <a:pt x="38" y="371"/>
                      </a:lnTo>
                      <a:lnTo>
                        <a:pt x="38" y="371"/>
                      </a:lnTo>
                      <a:lnTo>
                        <a:pt x="38" y="371"/>
                      </a:lnTo>
                      <a:lnTo>
                        <a:pt x="37" y="371"/>
                      </a:lnTo>
                      <a:lnTo>
                        <a:pt x="36" y="371"/>
                      </a:lnTo>
                      <a:lnTo>
                        <a:pt x="36" y="370"/>
                      </a:lnTo>
                      <a:lnTo>
                        <a:pt x="35" y="370"/>
                      </a:lnTo>
                      <a:lnTo>
                        <a:pt x="34" y="370"/>
                      </a:lnTo>
                      <a:lnTo>
                        <a:pt x="33" y="369"/>
                      </a:lnTo>
                      <a:lnTo>
                        <a:pt x="33" y="369"/>
                      </a:lnTo>
                      <a:lnTo>
                        <a:pt x="32" y="369"/>
                      </a:lnTo>
                      <a:lnTo>
                        <a:pt x="32" y="368"/>
                      </a:lnTo>
                      <a:lnTo>
                        <a:pt x="32" y="367"/>
                      </a:lnTo>
                      <a:lnTo>
                        <a:pt x="31" y="366"/>
                      </a:lnTo>
                      <a:lnTo>
                        <a:pt x="31" y="365"/>
                      </a:lnTo>
                      <a:lnTo>
                        <a:pt x="31" y="364"/>
                      </a:lnTo>
                      <a:lnTo>
                        <a:pt x="32" y="363"/>
                      </a:lnTo>
                      <a:lnTo>
                        <a:pt x="32" y="362"/>
                      </a:lnTo>
                      <a:lnTo>
                        <a:pt x="32" y="361"/>
                      </a:lnTo>
                      <a:lnTo>
                        <a:pt x="31" y="361"/>
                      </a:lnTo>
                      <a:lnTo>
                        <a:pt x="31" y="360"/>
                      </a:lnTo>
                      <a:lnTo>
                        <a:pt x="30" y="361"/>
                      </a:lnTo>
                      <a:lnTo>
                        <a:pt x="30" y="362"/>
                      </a:lnTo>
                      <a:lnTo>
                        <a:pt x="29" y="362"/>
                      </a:lnTo>
                      <a:lnTo>
                        <a:pt x="28" y="362"/>
                      </a:lnTo>
                      <a:lnTo>
                        <a:pt x="27" y="362"/>
                      </a:lnTo>
                      <a:lnTo>
                        <a:pt x="27" y="362"/>
                      </a:lnTo>
                      <a:lnTo>
                        <a:pt x="26" y="362"/>
                      </a:lnTo>
                      <a:lnTo>
                        <a:pt x="25" y="361"/>
                      </a:lnTo>
                      <a:lnTo>
                        <a:pt x="25" y="361"/>
                      </a:lnTo>
                      <a:lnTo>
                        <a:pt x="24" y="360"/>
                      </a:lnTo>
                      <a:lnTo>
                        <a:pt x="23" y="360"/>
                      </a:lnTo>
                      <a:lnTo>
                        <a:pt x="23" y="359"/>
                      </a:lnTo>
                      <a:lnTo>
                        <a:pt x="22" y="359"/>
                      </a:lnTo>
                      <a:lnTo>
                        <a:pt x="22" y="358"/>
                      </a:lnTo>
                      <a:lnTo>
                        <a:pt x="21" y="357"/>
                      </a:lnTo>
                      <a:lnTo>
                        <a:pt x="21" y="356"/>
                      </a:lnTo>
                      <a:lnTo>
                        <a:pt x="20" y="356"/>
                      </a:lnTo>
                      <a:lnTo>
                        <a:pt x="20" y="355"/>
                      </a:lnTo>
                      <a:lnTo>
                        <a:pt x="20" y="354"/>
                      </a:lnTo>
                      <a:lnTo>
                        <a:pt x="19" y="354"/>
                      </a:lnTo>
                      <a:lnTo>
                        <a:pt x="18" y="354"/>
                      </a:lnTo>
                      <a:lnTo>
                        <a:pt x="18" y="354"/>
                      </a:lnTo>
                      <a:lnTo>
                        <a:pt x="17" y="354"/>
                      </a:lnTo>
                      <a:lnTo>
                        <a:pt x="16" y="354"/>
                      </a:lnTo>
                      <a:lnTo>
                        <a:pt x="16" y="353"/>
                      </a:lnTo>
                      <a:lnTo>
                        <a:pt x="16" y="352"/>
                      </a:lnTo>
                      <a:lnTo>
                        <a:pt x="15" y="351"/>
                      </a:lnTo>
                      <a:lnTo>
                        <a:pt x="15" y="351"/>
                      </a:lnTo>
                      <a:lnTo>
                        <a:pt x="14" y="351"/>
                      </a:lnTo>
                      <a:lnTo>
                        <a:pt x="13" y="351"/>
                      </a:lnTo>
                      <a:lnTo>
                        <a:pt x="12" y="350"/>
                      </a:lnTo>
                      <a:lnTo>
                        <a:pt x="12" y="350"/>
                      </a:lnTo>
                      <a:lnTo>
                        <a:pt x="12" y="350"/>
                      </a:lnTo>
                      <a:lnTo>
                        <a:pt x="11" y="350"/>
                      </a:lnTo>
                      <a:lnTo>
                        <a:pt x="11" y="350"/>
                      </a:lnTo>
                      <a:lnTo>
                        <a:pt x="11" y="350"/>
                      </a:lnTo>
                      <a:lnTo>
                        <a:pt x="10" y="351"/>
                      </a:lnTo>
                      <a:lnTo>
                        <a:pt x="10" y="351"/>
                      </a:lnTo>
                      <a:lnTo>
                        <a:pt x="10" y="351"/>
                      </a:lnTo>
                      <a:lnTo>
                        <a:pt x="9" y="351"/>
                      </a:lnTo>
                      <a:lnTo>
                        <a:pt x="9" y="350"/>
                      </a:lnTo>
                      <a:lnTo>
                        <a:pt x="9" y="350"/>
                      </a:lnTo>
                      <a:lnTo>
                        <a:pt x="9" y="350"/>
                      </a:lnTo>
                      <a:lnTo>
                        <a:pt x="9" y="350"/>
                      </a:lnTo>
                      <a:lnTo>
                        <a:pt x="9" y="350"/>
                      </a:lnTo>
                      <a:lnTo>
                        <a:pt x="8" y="349"/>
                      </a:lnTo>
                      <a:lnTo>
                        <a:pt x="8" y="349"/>
                      </a:lnTo>
                      <a:lnTo>
                        <a:pt x="8" y="349"/>
                      </a:lnTo>
                      <a:lnTo>
                        <a:pt x="8" y="349"/>
                      </a:lnTo>
                      <a:lnTo>
                        <a:pt x="7" y="348"/>
                      </a:lnTo>
                      <a:lnTo>
                        <a:pt x="7" y="348"/>
                      </a:lnTo>
                      <a:lnTo>
                        <a:pt x="6" y="347"/>
                      </a:lnTo>
                      <a:lnTo>
                        <a:pt x="6" y="346"/>
                      </a:lnTo>
                      <a:lnTo>
                        <a:pt x="5" y="345"/>
                      </a:lnTo>
                      <a:lnTo>
                        <a:pt x="5" y="345"/>
                      </a:lnTo>
                      <a:lnTo>
                        <a:pt x="4" y="344"/>
                      </a:lnTo>
                      <a:lnTo>
                        <a:pt x="4" y="343"/>
                      </a:lnTo>
                      <a:lnTo>
                        <a:pt x="4" y="342"/>
                      </a:lnTo>
                      <a:lnTo>
                        <a:pt x="3" y="341"/>
                      </a:lnTo>
                      <a:lnTo>
                        <a:pt x="3" y="341"/>
                      </a:lnTo>
                      <a:lnTo>
                        <a:pt x="2" y="340"/>
                      </a:lnTo>
                      <a:lnTo>
                        <a:pt x="2" y="340"/>
                      </a:lnTo>
                      <a:lnTo>
                        <a:pt x="1" y="339"/>
                      </a:lnTo>
                      <a:lnTo>
                        <a:pt x="1" y="339"/>
                      </a:lnTo>
                      <a:lnTo>
                        <a:pt x="0" y="338"/>
                      </a:lnTo>
                      <a:lnTo>
                        <a:pt x="1" y="337"/>
                      </a:lnTo>
                      <a:lnTo>
                        <a:pt x="1" y="336"/>
                      </a:lnTo>
                      <a:lnTo>
                        <a:pt x="1" y="335"/>
                      </a:lnTo>
                      <a:lnTo>
                        <a:pt x="1" y="334"/>
                      </a:lnTo>
                      <a:lnTo>
                        <a:pt x="1" y="333"/>
                      </a:lnTo>
                      <a:lnTo>
                        <a:pt x="0" y="333"/>
                      </a:lnTo>
                      <a:lnTo>
                        <a:pt x="0" y="333"/>
                      </a:lnTo>
                      <a:lnTo>
                        <a:pt x="1" y="332"/>
                      </a:lnTo>
                      <a:lnTo>
                        <a:pt x="1" y="330"/>
                      </a:lnTo>
                      <a:lnTo>
                        <a:pt x="2" y="329"/>
                      </a:lnTo>
                      <a:lnTo>
                        <a:pt x="5" y="324"/>
                      </a:lnTo>
                      <a:lnTo>
                        <a:pt x="6" y="322"/>
                      </a:lnTo>
                      <a:lnTo>
                        <a:pt x="8" y="318"/>
                      </a:lnTo>
                      <a:lnTo>
                        <a:pt x="8" y="317"/>
                      </a:lnTo>
                      <a:lnTo>
                        <a:pt x="8" y="316"/>
                      </a:lnTo>
                      <a:lnTo>
                        <a:pt x="9" y="314"/>
                      </a:lnTo>
                      <a:lnTo>
                        <a:pt x="10" y="312"/>
                      </a:lnTo>
                      <a:lnTo>
                        <a:pt x="11" y="310"/>
                      </a:lnTo>
                      <a:lnTo>
                        <a:pt x="12" y="308"/>
                      </a:lnTo>
                      <a:lnTo>
                        <a:pt x="13" y="306"/>
                      </a:lnTo>
                      <a:lnTo>
                        <a:pt x="14" y="305"/>
                      </a:lnTo>
                      <a:lnTo>
                        <a:pt x="15" y="303"/>
                      </a:lnTo>
                      <a:lnTo>
                        <a:pt x="15" y="302"/>
                      </a:lnTo>
                      <a:lnTo>
                        <a:pt x="16" y="300"/>
                      </a:lnTo>
                      <a:lnTo>
                        <a:pt x="17" y="298"/>
                      </a:lnTo>
                      <a:lnTo>
                        <a:pt x="19" y="294"/>
                      </a:lnTo>
                      <a:lnTo>
                        <a:pt x="21" y="290"/>
                      </a:lnTo>
                      <a:lnTo>
                        <a:pt x="21" y="288"/>
                      </a:lnTo>
                      <a:lnTo>
                        <a:pt x="22" y="286"/>
                      </a:lnTo>
                      <a:lnTo>
                        <a:pt x="24" y="284"/>
                      </a:lnTo>
                      <a:lnTo>
                        <a:pt x="25" y="281"/>
                      </a:lnTo>
                      <a:lnTo>
                        <a:pt x="25" y="280"/>
                      </a:lnTo>
                      <a:lnTo>
                        <a:pt x="26" y="278"/>
                      </a:lnTo>
                      <a:lnTo>
                        <a:pt x="27" y="276"/>
                      </a:lnTo>
                      <a:lnTo>
                        <a:pt x="28" y="274"/>
                      </a:lnTo>
                      <a:lnTo>
                        <a:pt x="31" y="268"/>
                      </a:lnTo>
                      <a:lnTo>
                        <a:pt x="32" y="267"/>
                      </a:lnTo>
                      <a:lnTo>
                        <a:pt x="32" y="267"/>
                      </a:lnTo>
                      <a:lnTo>
                        <a:pt x="33" y="263"/>
                      </a:lnTo>
                      <a:lnTo>
                        <a:pt x="34" y="263"/>
                      </a:lnTo>
                      <a:lnTo>
                        <a:pt x="34" y="262"/>
                      </a:lnTo>
                      <a:lnTo>
                        <a:pt x="35" y="260"/>
                      </a:lnTo>
                      <a:lnTo>
                        <a:pt x="36" y="259"/>
                      </a:lnTo>
                      <a:lnTo>
                        <a:pt x="37" y="257"/>
                      </a:lnTo>
                      <a:lnTo>
                        <a:pt x="37" y="255"/>
                      </a:lnTo>
                      <a:lnTo>
                        <a:pt x="38" y="254"/>
                      </a:lnTo>
                      <a:lnTo>
                        <a:pt x="39" y="251"/>
                      </a:lnTo>
                      <a:lnTo>
                        <a:pt x="40" y="250"/>
                      </a:lnTo>
                      <a:lnTo>
                        <a:pt x="40" y="249"/>
                      </a:lnTo>
                      <a:lnTo>
                        <a:pt x="42" y="247"/>
                      </a:lnTo>
                      <a:lnTo>
                        <a:pt x="43" y="244"/>
                      </a:lnTo>
                      <a:lnTo>
                        <a:pt x="44" y="243"/>
                      </a:lnTo>
                      <a:lnTo>
                        <a:pt x="44" y="242"/>
                      </a:lnTo>
                      <a:lnTo>
                        <a:pt x="45" y="240"/>
                      </a:lnTo>
                      <a:lnTo>
                        <a:pt x="46" y="238"/>
                      </a:lnTo>
                      <a:lnTo>
                        <a:pt x="48" y="233"/>
                      </a:lnTo>
                      <a:lnTo>
                        <a:pt x="48" y="233"/>
                      </a:lnTo>
                      <a:lnTo>
                        <a:pt x="49" y="232"/>
                      </a:lnTo>
                      <a:lnTo>
                        <a:pt x="49" y="231"/>
                      </a:lnTo>
                      <a:lnTo>
                        <a:pt x="50" y="230"/>
                      </a:lnTo>
                      <a:lnTo>
                        <a:pt x="51" y="226"/>
                      </a:lnTo>
                      <a:lnTo>
                        <a:pt x="52" y="224"/>
                      </a:lnTo>
                      <a:lnTo>
                        <a:pt x="54" y="222"/>
                      </a:lnTo>
                      <a:lnTo>
                        <a:pt x="54" y="220"/>
                      </a:lnTo>
                      <a:lnTo>
                        <a:pt x="54" y="219"/>
                      </a:lnTo>
                      <a:lnTo>
                        <a:pt x="53" y="219"/>
                      </a:lnTo>
                      <a:lnTo>
                        <a:pt x="52" y="219"/>
                      </a:lnTo>
                      <a:lnTo>
                        <a:pt x="51" y="218"/>
                      </a:lnTo>
                      <a:lnTo>
                        <a:pt x="51" y="218"/>
                      </a:lnTo>
                      <a:lnTo>
                        <a:pt x="50" y="218"/>
                      </a:lnTo>
                      <a:lnTo>
                        <a:pt x="49" y="218"/>
                      </a:lnTo>
                      <a:lnTo>
                        <a:pt x="48" y="217"/>
                      </a:lnTo>
                      <a:lnTo>
                        <a:pt x="48" y="217"/>
                      </a:lnTo>
                      <a:lnTo>
                        <a:pt x="47" y="217"/>
                      </a:lnTo>
                      <a:lnTo>
                        <a:pt x="48" y="216"/>
                      </a:lnTo>
                      <a:lnTo>
                        <a:pt x="48" y="215"/>
                      </a:lnTo>
                      <a:lnTo>
                        <a:pt x="48" y="214"/>
                      </a:lnTo>
                      <a:lnTo>
                        <a:pt x="49" y="211"/>
                      </a:lnTo>
                      <a:lnTo>
                        <a:pt x="49" y="211"/>
                      </a:lnTo>
                      <a:lnTo>
                        <a:pt x="50" y="209"/>
                      </a:lnTo>
                      <a:lnTo>
                        <a:pt x="51" y="206"/>
                      </a:lnTo>
                      <a:lnTo>
                        <a:pt x="51" y="205"/>
                      </a:lnTo>
                      <a:lnTo>
                        <a:pt x="49" y="204"/>
                      </a:lnTo>
                      <a:lnTo>
                        <a:pt x="50" y="203"/>
                      </a:lnTo>
                      <a:lnTo>
                        <a:pt x="51" y="201"/>
                      </a:lnTo>
                      <a:lnTo>
                        <a:pt x="52" y="200"/>
                      </a:lnTo>
                      <a:lnTo>
                        <a:pt x="52" y="199"/>
                      </a:lnTo>
                      <a:lnTo>
                        <a:pt x="53" y="199"/>
                      </a:lnTo>
                      <a:lnTo>
                        <a:pt x="53" y="199"/>
                      </a:lnTo>
                      <a:lnTo>
                        <a:pt x="54" y="198"/>
                      </a:lnTo>
                      <a:lnTo>
                        <a:pt x="55" y="195"/>
                      </a:lnTo>
                      <a:lnTo>
                        <a:pt x="55" y="192"/>
                      </a:lnTo>
                      <a:lnTo>
                        <a:pt x="56" y="190"/>
                      </a:lnTo>
                      <a:lnTo>
                        <a:pt x="57" y="186"/>
                      </a:lnTo>
                      <a:lnTo>
                        <a:pt x="58" y="185"/>
                      </a:lnTo>
                      <a:lnTo>
                        <a:pt x="58" y="184"/>
                      </a:lnTo>
                      <a:lnTo>
                        <a:pt x="58" y="183"/>
                      </a:lnTo>
                      <a:lnTo>
                        <a:pt x="58" y="183"/>
                      </a:lnTo>
                      <a:lnTo>
                        <a:pt x="57" y="183"/>
                      </a:lnTo>
                      <a:lnTo>
                        <a:pt x="56" y="183"/>
                      </a:lnTo>
                      <a:lnTo>
                        <a:pt x="54" y="182"/>
                      </a:lnTo>
                      <a:lnTo>
                        <a:pt x="53" y="181"/>
                      </a:lnTo>
                      <a:lnTo>
                        <a:pt x="53" y="180"/>
                      </a:lnTo>
                      <a:lnTo>
                        <a:pt x="52" y="179"/>
                      </a:lnTo>
                      <a:lnTo>
                        <a:pt x="52" y="178"/>
                      </a:lnTo>
                      <a:lnTo>
                        <a:pt x="52" y="177"/>
                      </a:lnTo>
                      <a:lnTo>
                        <a:pt x="52" y="177"/>
                      </a:lnTo>
                      <a:lnTo>
                        <a:pt x="55" y="178"/>
                      </a:lnTo>
                      <a:lnTo>
                        <a:pt x="55" y="177"/>
                      </a:lnTo>
                      <a:lnTo>
                        <a:pt x="56" y="176"/>
                      </a:lnTo>
                      <a:lnTo>
                        <a:pt x="57" y="175"/>
                      </a:lnTo>
                      <a:lnTo>
                        <a:pt x="57" y="175"/>
                      </a:lnTo>
                      <a:lnTo>
                        <a:pt x="59" y="175"/>
                      </a:lnTo>
                      <a:lnTo>
                        <a:pt x="61" y="175"/>
                      </a:lnTo>
                      <a:lnTo>
                        <a:pt x="61" y="175"/>
                      </a:lnTo>
                      <a:lnTo>
                        <a:pt x="62" y="173"/>
                      </a:lnTo>
                      <a:lnTo>
                        <a:pt x="62" y="171"/>
                      </a:lnTo>
                      <a:lnTo>
                        <a:pt x="62" y="171"/>
                      </a:lnTo>
                      <a:lnTo>
                        <a:pt x="63" y="168"/>
                      </a:lnTo>
                      <a:lnTo>
                        <a:pt x="65" y="164"/>
                      </a:lnTo>
                      <a:lnTo>
                        <a:pt x="65" y="163"/>
                      </a:lnTo>
                      <a:lnTo>
                        <a:pt x="65" y="162"/>
                      </a:lnTo>
                      <a:lnTo>
                        <a:pt x="66" y="160"/>
                      </a:lnTo>
                      <a:lnTo>
                        <a:pt x="66" y="160"/>
                      </a:lnTo>
                      <a:lnTo>
                        <a:pt x="66" y="158"/>
                      </a:lnTo>
                      <a:lnTo>
                        <a:pt x="67" y="156"/>
                      </a:lnTo>
                      <a:lnTo>
                        <a:pt x="67" y="155"/>
                      </a:lnTo>
                      <a:lnTo>
                        <a:pt x="68" y="155"/>
                      </a:lnTo>
                      <a:lnTo>
                        <a:pt x="69" y="155"/>
                      </a:lnTo>
                      <a:lnTo>
                        <a:pt x="69" y="155"/>
                      </a:lnTo>
                      <a:lnTo>
                        <a:pt x="70" y="155"/>
                      </a:lnTo>
                      <a:lnTo>
                        <a:pt x="71" y="155"/>
                      </a:lnTo>
                      <a:lnTo>
                        <a:pt x="72" y="155"/>
                      </a:lnTo>
                      <a:lnTo>
                        <a:pt x="72" y="154"/>
                      </a:lnTo>
                      <a:lnTo>
                        <a:pt x="72" y="153"/>
                      </a:lnTo>
                      <a:lnTo>
                        <a:pt x="72" y="152"/>
                      </a:lnTo>
                      <a:lnTo>
                        <a:pt x="73" y="151"/>
                      </a:lnTo>
                      <a:lnTo>
                        <a:pt x="73" y="151"/>
                      </a:lnTo>
                      <a:lnTo>
                        <a:pt x="74" y="150"/>
                      </a:lnTo>
                      <a:lnTo>
                        <a:pt x="74" y="149"/>
                      </a:lnTo>
                      <a:lnTo>
                        <a:pt x="75" y="149"/>
                      </a:lnTo>
                      <a:lnTo>
                        <a:pt x="75" y="148"/>
                      </a:lnTo>
                      <a:lnTo>
                        <a:pt x="74" y="147"/>
                      </a:lnTo>
                      <a:lnTo>
                        <a:pt x="74" y="146"/>
                      </a:lnTo>
                      <a:lnTo>
                        <a:pt x="73" y="146"/>
                      </a:lnTo>
                      <a:lnTo>
                        <a:pt x="73" y="145"/>
                      </a:lnTo>
                      <a:lnTo>
                        <a:pt x="74" y="144"/>
                      </a:lnTo>
                      <a:lnTo>
                        <a:pt x="75" y="144"/>
                      </a:lnTo>
                      <a:lnTo>
                        <a:pt x="75" y="144"/>
                      </a:lnTo>
                      <a:lnTo>
                        <a:pt x="76" y="143"/>
                      </a:lnTo>
                      <a:lnTo>
                        <a:pt x="76" y="142"/>
                      </a:lnTo>
                      <a:lnTo>
                        <a:pt x="77" y="142"/>
                      </a:lnTo>
                      <a:lnTo>
                        <a:pt x="77" y="141"/>
                      </a:lnTo>
                      <a:lnTo>
                        <a:pt x="77" y="140"/>
                      </a:lnTo>
                      <a:lnTo>
                        <a:pt x="77" y="140"/>
                      </a:lnTo>
                      <a:lnTo>
                        <a:pt x="78" y="139"/>
                      </a:lnTo>
                      <a:lnTo>
                        <a:pt x="78" y="139"/>
                      </a:lnTo>
                      <a:lnTo>
                        <a:pt x="78" y="139"/>
                      </a:lnTo>
                      <a:lnTo>
                        <a:pt x="79" y="139"/>
                      </a:lnTo>
                      <a:lnTo>
                        <a:pt x="79" y="139"/>
                      </a:lnTo>
                      <a:lnTo>
                        <a:pt x="79" y="139"/>
                      </a:lnTo>
                      <a:lnTo>
                        <a:pt x="80" y="139"/>
                      </a:lnTo>
                      <a:lnTo>
                        <a:pt x="80" y="139"/>
                      </a:lnTo>
                      <a:lnTo>
                        <a:pt x="80" y="139"/>
                      </a:lnTo>
                      <a:lnTo>
                        <a:pt x="81" y="139"/>
                      </a:lnTo>
                      <a:lnTo>
                        <a:pt x="81" y="138"/>
                      </a:lnTo>
                      <a:lnTo>
                        <a:pt x="82" y="138"/>
                      </a:lnTo>
                      <a:lnTo>
                        <a:pt x="83" y="137"/>
                      </a:lnTo>
                      <a:lnTo>
                        <a:pt x="83" y="136"/>
                      </a:lnTo>
                      <a:lnTo>
                        <a:pt x="83" y="135"/>
                      </a:lnTo>
                      <a:lnTo>
                        <a:pt x="84" y="135"/>
                      </a:lnTo>
                      <a:lnTo>
                        <a:pt x="85" y="134"/>
                      </a:lnTo>
                      <a:lnTo>
                        <a:pt x="85" y="134"/>
                      </a:lnTo>
                      <a:lnTo>
                        <a:pt x="86" y="134"/>
                      </a:lnTo>
                      <a:lnTo>
                        <a:pt x="87" y="134"/>
                      </a:lnTo>
                      <a:lnTo>
                        <a:pt x="88" y="133"/>
                      </a:lnTo>
                      <a:lnTo>
                        <a:pt x="88" y="133"/>
                      </a:lnTo>
                      <a:lnTo>
                        <a:pt x="88" y="133"/>
                      </a:lnTo>
                      <a:lnTo>
                        <a:pt x="89" y="132"/>
                      </a:lnTo>
                      <a:lnTo>
                        <a:pt x="90" y="132"/>
                      </a:lnTo>
                      <a:lnTo>
                        <a:pt x="89" y="131"/>
                      </a:lnTo>
                      <a:lnTo>
                        <a:pt x="89" y="131"/>
                      </a:lnTo>
                      <a:lnTo>
                        <a:pt x="88" y="130"/>
                      </a:lnTo>
                      <a:lnTo>
                        <a:pt x="88" y="129"/>
                      </a:lnTo>
                      <a:lnTo>
                        <a:pt x="88" y="128"/>
                      </a:lnTo>
                      <a:lnTo>
                        <a:pt x="89" y="128"/>
                      </a:lnTo>
                      <a:lnTo>
                        <a:pt x="90" y="128"/>
                      </a:lnTo>
                      <a:lnTo>
                        <a:pt x="90" y="127"/>
                      </a:lnTo>
                      <a:lnTo>
                        <a:pt x="90" y="126"/>
                      </a:lnTo>
                      <a:lnTo>
                        <a:pt x="91" y="126"/>
                      </a:lnTo>
                      <a:lnTo>
                        <a:pt x="91" y="125"/>
                      </a:lnTo>
                      <a:lnTo>
                        <a:pt x="92" y="124"/>
                      </a:lnTo>
                      <a:lnTo>
                        <a:pt x="93" y="124"/>
                      </a:lnTo>
                      <a:lnTo>
                        <a:pt x="93" y="124"/>
                      </a:lnTo>
                      <a:lnTo>
                        <a:pt x="94" y="124"/>
                      </a:lnTo>
                      <a:lnTo>
                        <a:pt x="95" y="125"/>
                      </a:lnTo>
                      <a:lnTo>
                        <a:pt x="96" y="124"/>
                      </a:lnTo>
                      <a:lnTo>
                        <a:pt x="96" y="124"/>
                      </a:lnTo>
                      <a:lnTo>
                        <a:pt x="97" y="124"/>
                      </a:lnTo>
                      <a:lnTo>
                        <a:pt x="98" y="124"/>
                      </a:lnTo>
                      <a:lnTo>
                        <a:pt x="98" y="124"/>
                      </a:lnTo>
                      <a:lnTo>
                        <a:pt x="98" y="123"/>
                      </a:lnTo>
                      <a:lnTo>
                        <a:pt x="99" y="122"/>
                      </a:lnTo>
                      <a:lnTo>
                        <a:pt x="99" y="121"/>
                      </a:lnTo>
                      <a:lnTo>
                        <a:pt x="99" y="121"/>
                      </a:lnTo>
                      <a:lnTo>
                        <a:pt x="100" y="120"/>
                      </a:lnTo>
                      <a:lnTo>
                        <a:pt x="100" y="119"/>
                      </a:lnTo>
                      <a:lnTo>
                        <a:pt x="101" y="119"/>
                      </a:lnTo>
                      <a:lnTo>
                        <a:pt x="102" y="118"/>
                      </a:lnTo>
                      <a:lnTo>
                        <a:pt x="102" y="118"/>
                      </a:lnTo>
                      <a:lnTo>
                        <a:pt x="103" y="117"/>
                      </a:lnTo>
                      <a:lnTo>
                        <a:pt x="103" y="117"/>
                      </a:lnTo>
                      <a:lnTo>
                        <a:pt x="104" y="117"/>
                      </a:lnTo>
                      <a:lnTo>
                        <a:pt x="105" y="116"/>
                      </a:lnTo>
                      <a:lnTo>
                        <a:pt x="106" y="116"/>
                      </a:lnTo>
                      <a:lnTo>
                        <a:pt x="106" y="116"/>
                      </a:lnTo>
                      <a:lnTo>
                        <a:pt x="107" y="116"/>
                      </a:lnTo>
                      <a:lnTo>
                        <a:pt x="108" y="116"/>
                      </a:lnTo>
                      <a:lnTo>
                        <a:pt x="109" y="115"/>
                      </a:lnTo>
                      <a:lnTo>
                        <a:pt x="109" y="115"/>
                      </a:lnTo>
                      <a:lnTo>
                        <a:pt x="110" y="115"/>
                      </a:lnTo>
                      <a:lnTo>
                        <a:pt x="111" y="114"/>
                      </a:lnTo>
                      <a:lnTo>
                        <a:pt x="111" y="114"/>
                      </a:lnTo>
                      <a:lnTo>
                        <a:pt x="111" y="113"/>
                      </a:lnTo>
                      <a:lnTo>
                        <a:pt x="112" y="113"/>
                      </a:lnTo>
                      <a:lnTo>
                        <a:pt x="113" y="113"/>
                      </a:lnTo>
                      <a:lnTo>
                        <a:pt x="114" y="113"/>
                      </a:lnTo>
                      <a:lnTo>
                        <a:pt x="115" y="113"/>
                      </a:lnTo>
                      <a:lnTo>
                        <a:pt x="115" y="113"/>
                      </a:lnTo>
                      <a:lnTo>
                        <a:pt x="116" y="113"/>
                      </a:lnTo>
                      <a:lnTo>
                        <a:pt x="117" y="113"/>
                      </a:lnTo>
                      <a:lnTo>
                        <a:pt x="118" y="113"/>
                      </a:lnTo>
                      <a:lnTo>
                        <a:pt x="118" y="112"/>
                      </a:lnTo>
                      <a:lnTo>
                        <a:pt x="119" y="112"/>
                      </a:lnTo>
                      <a:lnTo>
                        <a:pt x="120" y="112"/>
                      </a:lnTo>
                      <a:lnTo>
                        <a:pt x="120" y="111"/>
                      </a:lnTo>
                      <a:lnTo>
                        <a:pt x="121" y="111"/>
                      </a:lnTo>
                      <a:lnTo>
                        <a:pt x="121" y="110"/>
                      </a:lnTo>
                      <a:lnTo>
                        <a:pt x="122" y="109"/>
                      </a:lnTo>
                      <a:lnTo>
                        <a:pt x="122" y="109"/>
                      </a:lnTo>
                      <a:lnTo>
                        <a:pt x="123" y="109"/>
                      </a:lnTo>
                      <a:lnTo>
                        <a:pt x="124" y="109"/>
                      </a:lnTo>
                      <a:lnTo>
                        <a:pt x="125" y="110"/>
                      </a:lnTo>
                      <a:lnTo>
                        <a:pt x="125" y="110"/>
                      </a:lnTo>
                      <a:lnTo>
                        <a:pt x="125" y="110"/>
                      </a:lnTo>
                      <a:lnTo>
                        <a:pt x="126" y="110"/>
                      </a:lnTo>
                      <a:lnTo>
                        <a:pt x="126" y="111"/>
                      </a:lnTo>
                      <a:lnTo>
                        <a:pt x="126" y="112"/>
                      </a:lnTo>
                      <a:lnTo>
                        <a:pt x="127" y="112"/>
                      </a:lnTo>
                      <a:lnTo>
                        <a:pt x="128" y="113"/>
                      </a:lnTo>
                      <a:lnTo>
                        <a:pt x="128" y="113"/>
                      </a:lnTo>
                      <a:lnTo>
                        <a:pt x="129" y="113"/>
                      </a:lnTo>
                      <a:lnTo>
                        <a:pt x="130" y="113"/>
                      </a:lnTo>
                      <a:lnTo>
                        <a:pt x="130" y="112"/>
                      </a:lnTo>
                      <a:lnTo>
                        <a:pt x="131" y="112"/>
                      </a:lnTo>
                      <a:lnTo>
                        <a:pt x="131" y="111"/>
                      </a:lnTo>
                      <a:lnTo>
                        <a:pt x="131" y="110"/>
                      </a:lnTo>
                      <a:lnTo>
                        <a:pt x="131" y="109"/>
                      </a:lnTo>
                      <a:lnTo>
                        <a:pt x="131" y="109"/>
                      </a:lnTo>
                      <a:lnTo>
                        <a:pt x="131" y="108"/>
                      </a:lnTo>
                      <a:lnTo>
                        <a:pt x="130" y="107"/>
                      </a:lnTo>
                      <a:lnTo>
                        <a:pt x="131" y="106"/>
                      </a:lnTo>
                      <a:lnTo>
                        <a:pt x="132" y="106"/>
                      </a:lnTo>
                      <a:lnTo>
                        <a:pt x="132" y="106"/>
                      </a:lnTo>
                      <a:lnTo>
                        <a:pt x="133" y="106"/>
                      </a:lnTo>
                      <a:lnTo>
                        <a:pt x="134" y="106"/>
                      </a:lnTo>
                      <a:lnTo>
                        <a:pt x="135" y="105"/>
                      </a:lnTo>
                      <a:lnTo>
                        <a:pt x="135" y="105"/>
                      </a:lnTo>
                      <a:lnTo>
                        <a:pt x="136" y="104"/>
                      </a:lnTo>
                      <a:lnTo>
                        <a:pt x="136" y="104"/>
                      </a:lnTo>
                      <a:lnTo>
                        <a:pt x="137" y="104"/>
                      </a:lnTo>
                      <a:lnTo>
                        <a:pt x="137" y="103"/>
                      </a:lnTo>
                      <a:lnTo>
                        <a:pt x="138" y="103"/>
                      </a:lnTo>
                      <a:lnTo>
                        <a:pt x="139" y="102"/>
                      </a:lnTo>
                      <a:lnTo>
                        <a:pt x="140" y="102"/>
                      </a:lnTo>
                      <a:lnTo>
                        <a:pt x="140" y="102"/>
                      </a:lnTo>
                      <a:lnTo>
                        <a:pt x="141" y="101"/>
                      </a:lnTo>
                      <a:lnTo>
                        <a:pt x="142" y="101"/>
                      </a:lnTo>
                      <a:lnTo>
                        <a:pt x="143" y="101"/>
                      </a:lnTo>
                      <a:lnTo>
                        <a:pt x="143" y="101"/>
                      </a:lnTo>
                      <a:lnTo>
                        <a:pt x="144" y="100"/>
                      </a:lnTo>
                      <a:lnTo>
                        <a:pt x="144" y="100"/>
                      </a:lnTo>
                      <a:lnTo>
                        <a:pt x="145" y="99"/>
                      </a:lnTo>
                      <a:lnTo>
                        <a:pt x="146" y="99"/>
                      </a:lnTo>
                      <a:lnTo>
                        <a:pt x="146" y="100"/>
                      </a:lnTo>
                      <a:lnTo>
                        <a:pt x="146" y="101"/>
                      </a:lnTo>
                      <a:lnTo>
                        <a:pt x="147" y="101"/>
                      </a:lnTo>
                      <a:lnTo>
                        <a:pt x="147" y="102"/>
                      </a:lnTo>
                      <a:lnTo>
                        <a:pt x="147" y="103"/>
                      </a:lnTo>
                      <a:lnTo>
                        <a:pt x="147" y="104"/>
                      </a:lnTo>
                      <a:lnTo>
                        <a:pt x="148" y="105"/>
                      </a:lnTo>
                      <a:lnTo>
                        <a:pt x="148" y="105"/>
                      </a:lnTo>
                      <a:lnTo>
                        <a:pt x="149" y="106"/>
                      </a:lnTo>
                      <a:lnTo>
                        <a:pt x="149" y="106"/>
                      </a:lnTo>
                      <a:lnTo>
                        <a:pt x="150" y="106"/>
                      </a:lnTo>
                      <a:lnTo>
                        <a:pt x="151" y="106"/>
                      </a:lnTo>
                      <a:lnTo>
                        <a:pt x="152" y="106"/>
                      </a:lnTo>
                      <a:lnTo>
                        <a:pt x="152" y="105"/>
                      </a:lnTo>
                      <a:lnTo>
                        <a:pt x="152" y="105"/>
                      </a:lnTo>
                      <a:lnTo>
                        <a:pt x="153" y="104"/>
                      </a:lnTo>
                      <a:lnTo>
                        <a:pt x="153" y="104"/>
                      </a:lnTo>
                      <a:lnTo>
                        <a:pt x="154" y="104"/>
                      </a:lnTo>
                      <a:lnTo>
                        <a:pt x="155" y="103"/>
                      </a:lnTo>
                      <a:lnTo>
                        <a:pt x="155" y="104"/>
                      </a:lnTo>
                      <a:lnTo>
                        <a:pt x="156" y="104"/>
                      </a:lnTo>
                      <a:lnTo>
                        <a:pt x="156" y="105"/>
                      </a:lnTo>
                      <a:lnTo>
                        <a:pt x="157" y="106"/>
                      </a:lnTo>
                      <a:lnTo>
                        <a:pt x="157" y="107"/>
                      </a:lnTo>
                      <a:lnTo>
                        <a:pt x="158" y="106"/>
                      </a:lnTo>
                      <a:lnTo>
                        <a:pt x="158" y="106"/>
                      </a:lnTo>
                      <a:lnTo>
                        <a:pt x="159" y="106"/>
                      </a:lnTo>
                      <a:lnTo>
                        <a:pt x="160" y="106"/>
                      </a:lnTo>
                      <a:lnTo>
                        <a:pt x="160" y="106"/>
                      </a:lnTo>
                      <a:lnTo>
                        <a:pt x="160" y="107"/>
                      </a:lnTo>
                      <a:lnTo>
                        <a:pt x="161" y="107"/>
                      </a:lnTo>
                      <a:lnTo>
                        <a:pt x="162" y="108"/>
                      </a:lnTo>
                      <a:lnTo>
                        <a:pt x="162" y="108"/>
                      </a:lnTo>
                      <a:lnTo>
                        <a:pt x="163" y="109"/>
                      </a:lnTo>
                      <a:lnTo>
                        <a:pt x="163" y="110"/>
                      </a:lnTo>
                      <a:lnTo>
                        <a:pt x="163" y="110"/>
                      </a:lnTo>
                      <a:lnTo>
                        <a:pt x="163" y="111"/>
                      </a:lnTo>
                      <a:lnTo>
                        <a:pt x="163" y="112"/>
                      </a:lnTo>
                      <a:lnTo>
                        <a:pt x="163" y="113"/>
                      </a:lnTo>
                      <a:lnTo>
                        <a:pt x="163" y="114"/>
                      </a:lnTo>
                      <a:lnTo>
                        <a:pt x="163" y="115"/>
                      </a:lnTo>
                      <a:lnTo>
                        <a:pt x="163" y="115"/>
                      </a:lnTo>
                      <a:lnTo>
                        <a:pt x="163" y="116"/>
                      </a:lnTo>
                      <a:lnTo>
                        <a:pt x="164" y="117"/>
                      </a:lnTo>
                      <a:lnTo>
                        <a:pt x="165" y="117"/>
                      </a:lnTo>
                      <a:lnTo>
                        <a:pt x="165" y="118"/>
                      </a:lnTo>
                      <a:lnTo>
                        <a:pt x="166" y="118"/>
                      </a:lnTo>
                      <a:lnTo>
                        <a:pt x="166" y="117"/>
                      </a:lnTo>
                      <a:lnTo>
                        <a:pt x="167" y="117"/>
                      </a:lnTo>
                      <a:lnTo>
                        <a:pt x="168" y="116"/>
                      </a:lnTo>
                      <a:lnTo>
                        <a:pt x="168" y="116"/>
                      </a:lnTo>
                      <a:lnTo>
                        <a:pt x="169" y="116"/>
                      </a:lnTo>
                      <a:lnTo>
                        <a:pt x="170" y="115"/>
                      </a:lnTo>
                      <a:lnTo>
                        <a:pt x="170" y="114"/>
                      </a:lnTo>
                      <a:lnTo>
                        <a:pt x="171" y="114"/>
                      </a:lnTo>
                      <a:lnTo>
                        <a:pt x="172" y="113"/>
                      </a:lnTo>
                      <a:lnTo>
                        <a:pt x="172" y="112"/>
                      </a:lnTo>
                      <a:lnTo>
                        <a:pt x="171" y="112"/>
                      </a:lnTo>
                      <a:lnTo>
                        <a:pt x="170" y="112"/>
                      </a:lnTo>
                      <a:lnTo>
                        <a:pt x="170" y="112"/>
                      </a:lnTo>
                      <a:lnTo>
                        <a:pt x="169" y="112"/>
                      </a:lnTo>
                      <a:lnTo>
                        <a:pt x="168" y="111"/>
                      </a:lnTo>
                      <a:lnTo>
                        <a:pt x="168" y="110"/>
                      </a:lnTo>
                      <a:lnTo>
                        <a:pt x="168" y="110"/>
                      </a:lnTo>
                      <a:lnTo>
                        <a:pt x="169" y="109"/>
                      </a:lnTo>
                      <a:lnTo>
                        <a:pt x="169" y="109"/>
                      </a:lnTo>
                      <a:lnTo>
                        <a:pt x="170" y="109"/>
                      </a:lnTo>
                      <a:lnTo>
                        <a:pt x="171" y="108"/>
                      </a:lnTo>
                      <a:lnTo>
                        <a:pt x="171" y="108"/>
                      </a:lnTo>
                      <a:lnTo>
                        <a:pt x="170" y="107"/>
                      </a:lnTo>
                      <a:lnTo>
                        <a:pt x="170" y="106"/>
                      </a:lnTo>
                      <a:lnTo>
                        <a:pt x="170" y="105"/>
                      </a:lnTo>
                      <a:lnTo>
                        <a:pt x="170" y="104"/>
                      </a:lnTo>
                      <a:lnTo>
                        <a:pt x="170" y="103"/>
                      </a:lnTo>
                      <a:lnTo>
                        <a:pt x="171" y="103"/>
                      </a:lnTo>
                      <a:lnTo>
                        <a:pt x="171" y="102"/>
                      </a:lnTo>
                      <a:lnTo>
                        <a:pt x="172" y="102"/>
                      </a:lnTo>
                      <a:lnTo>
                        <a:pt x="173" y="102"/>
                      </a:lnTo>
                      <a:lnTo>
                        <a:pt x="173" y="102"/>
                      </a:lnTo>
                      <a:lnTo>
                        <a:pt x="174" y="102"/>
                      </a:lnTo>
                      <a:lnTo>
                        <a:pt x="175" y="101"/>
                      </a:lnTo>
                      <a:lnTo>
                        <a:pt x="174" y="100"/>
                      </a:lnTo>
                      <a:lnTo>
                        <a:pt x="174" y="99"/>
                      </a:lnTo>
                      <a:lnTo>
                        <a:pt x="175" y="99"/>
                      </a:lnTo>
                      <a:lnTo>
                        <a:pt x="176" y="98"/>
                      </a:lnTo>
                      <a:lnTo>
                        <a:pt x="176" y="98"/>
                      </a:lnTo>
                      <a:lnTo>
                        <a:pt x="177" y="99"/>
                      </a:lnTo>
                      <a:lnTo>
                        <a:pt x="178" y="99"/>
                      </a:lnTo>
                      <a:lnTo>
                        <a:pt x="178" y="98"/>
                      </a:lnTo>
                      <a:lnTo>
                        <a:pt x="179" y="97"/>
                      </a:lnTo>
                      <a:lnTo>
                        <a:pt x="179" y="96"/>
                      </a:lnTo>
                      <a:lnTo>
                        <a:pt x="179" y="96"/>
                      </a:lnTo>
                      <a:lnTo>
                        <a:pt x="180" y="95"/>
                      </a:lnTo>
                      <a:lnTo>
                        <a:pt x="180" y="95"/>
                      </a:lnTo>
                      <a:lnTo>
                        <a:pt x="181" y="95"/>
                      </a:lnTo>
                      <a:lnTo>
                        <a:pt x="182" y="94"/>
                      </a:lnTo>
                      <a:lnTo>
                        <a:pt x="182" y="94"/>
                      </a:lnTo>
                      <a:lnTo>
                        <a:pt x="183" y="94"/>
                      </a:lnTo>
                      <a:lnTo>
                        <a:pt x="184" y="93"/>
                      </a:lnTo>
                      <a:lnTo>
                        <a:pt x="185" y="93"/>
                      </a:lnTo>
                      <a:lnTo>
                        <a:pt x="185" y="92"/>
                      </a:lnTo>
                      <a:lnTo>
                        <a:pt x="185" y="91"/>
                      </a:lnTo>
                      <a:lnTo>
                        <a:pt x="185" y="91"/>
                      </a:lnTo>
                      <a:lnTo>
                        <a:pt x="184" y="90"/>
                      </a:lnTo>
                      <a:lnTo>
                        <a:pt x="184" y="89"/>
                      </a:lnTo>
                      <a:lnTo>
                        <a:pt x="184" y="89"/>
                      </a:lnTo>
                      <a:lnTo>
                        <a:pt x="184" y="88"/>
                      </a:lnTo>
                      <a:lnTo>
                        <a:pt x="185" y="87"/>
                      </a:lnTo>
                      <a:lnTo>
                        <a:pt x="185" y="86"/>
                      </a:lnTo>
                      <a:lnTo>
                        <a:pt x="185" y="85"/>
                      </a:lnTo>
                      <a:lnTo>
                        <a:pt x="186" y="85"/>
                      </a:lnTo>
                      <a:lnTo>
                        <a:pt x="186" y="84"/>
                      </a:lnTo>
                      <a:lnTo>
                        <a:pt x="187" y="84"/>
                      </a:lnTo>
                      <a:lnTo>
                        <a:pt x="187" y="83"/>
                      </a:lnTo>
                      <a:lnTo>
                        <a:pt x="188" y="83"/>
                      </a:lnTo>
                      <a:lnTo>
                        <a:pt x="189" y="83"/>
                      </a:lnTo>
                      <a:lnTo>
                        <a:pt x="189" y="83"/>
                      </a:lnTo>
                      <a:lnTo>
                        <a:pt x="190" y="83"/>
                      </a:lnTo>
                      <a:lnTo>
                        <a:pt x="191" y="82"/>
                      </a:lnTo>
                      <a:lnTo>
                        <a:pt x="192" y="82"/>
                      </a:lnTo>
                      <a:lnTo>
                        <a:pt x="192" y="83"/>
                      </a:lnTo>
                      <a:lnTo>
                        <a:pt x="193" y="83"/>
                      </a:lnTo>
                      <a:lnTo>
                        <a:pt x="193" y="84"/>
                      </a:lnTo>
                      <a:lnTo>
                        <a:pt x="194" y="84"/>
                      </a:lnTo>
                      <a:lnTo>
                        <a:pt x="194" y="84"/>
                      </a:lnTo>
                      <a:lnTo>
                        <a:pt x="194" y="83"/>
                      </a:lnTo>
                      <a:lnTo>
                        <a:pt x="194" y="82"/>
                      </a:lnTo>
                      <a:lnTo>
                        <a:pt x="194" y="81"/>
                      </a:lnTo>
                      <a:lnTo>
                        <a:pt x="195" y="81"/>
                      </a:lnTo>
                      <a:lnTo>
                        <a:pt x="195" y="80"/>
                      </a:lnTo>
                      <a:lnTo>
                        <a:pt x="196" y="79"/>
                      </a:lnTo>
                      <a:lnTo>
                        <a:pt x="197" y="79"/>
                      </a:lnTo>
                      <a:lnTo>
                        <a:pt x="197" y="79"/>
                      </a:lnTo>
                      <a:lnTo>
                        <a:pt x="198" y="79"/>
                      </a:lnTo>
                      <a:lnTo>
                        <a:pt x="199" y="79"/>
                      </a:lnTo>
                      <a:lnTo>
                        <a:pt x="200" y="79"/>
                      </a:lnTo>
                      <a:lnTo>
                        <a:pt x="200" y="79"/>
                      </a:lnTo>
                      <a:lnTo>
                        <a:pt x="201" y="80"/>
                      </a:lnTo>
                      <a:lnTo>
                        <a:pt x="202" y="80"/>
                      </a:lnTo>
                      <a:lnTo>
                        <a:pt x="202" y="81"/>
                      </a:lnTo>
                      <a:lnTo>
                        <a:pt x="203" y="81"/>
                      </a:lnTo>
                      <a:lnTo>
                        <a:pt x="204" y="81"/>
                      </a:lnTo>
                      <a:lnTo>
                        <a:pt x="205" y="81"/>
                      </a:lnTo>
                      <a:lnTo>
                        <a:pt x="205" y="80"/>
                      </a:lnTo>
                      <a:lnTo>
                        <a:pt x="206" y="80"/>
                      </a:lnTo>
                      <a:lnTo>
                        <a:pt x="206" y="79"/>
                      </a:lnTo>
                      <a:lnTo>
                        <a:pt x="207" y="79"/>
                      </a:lnTo>
                      <a:lnTo>
                        <a:pt x="207" y="79"/>
                      </a:lnTo>
                      <a:lnTo>
                        <a:pt x="208" y="80"/>
                      </a:lnTo>
                      <a:lnTo>
                        <a:pt x="209" y="80"/>
                      </a:lnTo>
                      <a:lnTo>
                        <a:pt x="210" y="80"/>
                      </a:lnTo>
                      <a:lnTo>
                        <a:pt x="211" y="80"/>
                      </a:lnTo>
                      <a:lnTo>
                        <a:pt x="211" y="80"/>
                      </a:lnTo>
                      <a:lnTo>
                        <a:pt x="212" y="80"/>
                      </a:lnTo>
                      <a:lnTo>
                        <a:pt x="212" y="80"/>
                      </a:lnTo>
                      <a:lnTo>
                        <a:pt x="212" y="79"/>
                      </a:lnTo>
                      <a:lnTo>
                        <a:pt x="212" y="79"/>
                      </a:lnTo>
                      <a:lnTo>
                        <a:pt x="211" y="78"/>
                      </a:lnTo>
                      <a:lnTo>
                        <a:pt x="210" y="78"/>
                      </a:lnTo>
                      <a:lnTo>
                        <a:pt x="209" y="78"/>
                      </a:lnTo>
                      <a:lnTo>
                        <a:pt x="209" y="77"/>
                      </a:lnTo>
                      <a:lnTo>
                        <a:pt x="208" y="77"/>
                      </a:lnTo>
                      <a:lnTo>
                        <a:pt x="207" y="77"/>
                      </a:lnTo>
                      <a:lnTo>
                        <a:pt x="207" y="76"/>
                      </a:lnTo>
                      <a:lnTo>
                        <a:pt x="207" y="76"/>
                      </a:lnTo>
                      <a:lnTo>
                        <a:pt x="206" y="75"/>
                      </a:lnTo>
                      <a:lnTo>
                        <a:pt x="207" y="74"/>
                      </a:lnTo>
                      <a:lnTo>
                        <a:pt x="207" y="74"/>
                      </a:lnTo>
                      <a:lnTo>
                        <a:pt x="207" y="73"/>
                      </a:lnTo>
                      <a:lnTo>
                        <a:pt x="207" y="72"/>
                      </a:lnTo>
                      <a:lnTo>
                        <a:pt x="208" y="72"/>
                      </a:lnTo>
                      <a:lnTo>
                        <a:pt x="209" y="71"/>
                      </a:lnTo>
                      <a:lnTo>
                        <a:pt x="209" y="71"/>
                      </a:lnTo>
                      <a:lnTo>
                        <a:pt x="210" y="71"/>
                      </a:lnTo>
                      <a:lnTo>
                        <a:pt x="209" y="72"/>
                      </a:lnTo>
                      <a:lnTo>
                        <a:pt x="209" y="72"/>
                      </a:lnTo>
                      <a:lnTo>
                        <a:pt x="210" y="72"/>
                      </a:lnTo>
                      <a:lnTo>
                        <a:pt x="211" y="72"/>
                      </a:lnTo>
                      <a:lnTo>
                        <a:pt x="211" y="71"/>
                      </a:lnTo>
                      <a:lnTo>
                        <a:pt x="210" y="70"/>
                      </a:lnTo>
                      <a:lnTo>
                        <a:pt x="210" y="69"/>
                      </a:lnTo>
                      <a:lnTo>
                        <a:pt x="210" y="68"/>
                      </a:lnTo>
                      <a:lnTo>
                        <a:pt x="210" y="67"/>
                      </a:lnTo>
                      <a:lnTo>
                        <a:pt x="211" y="67"/>
                      </a:lnTo>
                      <a:lnTo>
                        <a:pt x="211" y="66"/>
                      </a:lnTo>
                      <a:lnTo>
                        <a:pt x="211" y="65"/>
                      </a:lnTo>
                      <a:lnTo>
                        <a:pt x="210" y="64"/>
                      </a:lnTo>
                      <a:lnTo>
                        <a:pt x="209" y="64"/>
                      </a:lnTo>
                      <a:lnTo>
                        <a:pt x="209" y="63"/>
                      </a:lnTo>
                      <a:lnTo>
                        <a:pt x="208" y="63"/>
                      </a:lnTo>
                      <a:lnTo>
                        <a:pt x="208" y="62"/>
                      </a:lnTo>
                      <a:lnTo>
                        <a:pt x="207" y="61"/>
                      </a:lnTo>
                      <a:lnTo>
                        <a:pt x="207" y="61"/>
                      </a:lnTo>
                      <a:lnTo>
                        <a:pt x="206" y="61"/>
                      </a:lnTo>
                      <a:lnTo>
                        <a:pt x="206" y="60"/>
                      </a:lnTo>
                      <a:lnTo>
                        <a:pt x="205" y="59"/>
                      </a:lnTo>
                      <a:lnTo>
                        <a:pt x="205" y="58"/>
                      </a:lnTo>
                      <a:lnTo>
                        <a:pt x="205" y="57"/>
                      </a:lnTo>
                      <a:lnTo>
                        <a:pt x="204" y="57"/>
                      </a:lnTo>
                      <a:lnTo>
                        <a:pt x="204" y="56"/>
                      </a:lnTo>
                      <a:lnTo>
                        <a:pt x="204" y="55"/>
                      </a:lnTo>
                      <a:lnTo>
                        <a:pt x="204" y="55"/>
                      </a:lnTo>
                      <a:lnTo>
                        <a:pt x="204" y="54"/>
                      </a:lnTo>
                      <a:lnTo>
                        <a:pt x="204" y="54"/>
                      </a:lnTo>
                      <a:lnTo>
                        <a:pt x="204" y="53"/>
                      </a:lnTo>
                      <a:lnTo>
                        <a:pt x="205" y="53"/>
                      </a:lnTo>
                      <a:lnTo>
                        <a:pt x="206" y="53"/>
                      </a:lnTo>
                      <a:lnTo>
                        <a:pt x="206" y="53"/>
                      </a:lnTo>
                      <a:lnTo>
                        <a:pt x="207" y="53"/>
                      </a:lnTo>
                      <a:lnTo>
                        <a:pt x="207" y="54"/>
                      </a:lnTo>
                      <a:lnTo>
                        <a:pt x="208" y="54"/>
                      </a:lnTo>
                      <a:lnTo>
                        <a:pt x="208" y="54"/>
                      </a:lnTo>
                      <a:lnTo>
                        <a:pt x="209" y="53"/>
                      </a:lnTo>
                      <a:lnTo>
                        <a:pt x="209" y="52"/>
                      </a:lnTo>
                      <a:lnTo>
                        <a:pt x="209" y="51"/>
                      </a:lnTo>
                      <a:lnTo>
                        <a:pt x="210" y="51"/>
                      </a:lnTo>
                      <a:lnTo>
                        <a:pt x="211" y="51"/>
                      </a:lnTo>
                      <a:lnTo>
                        <a:pt x="211" y="51"/>
                      </a:lnTo>
                      <a:lnTo>
                        <a:pt x="212" y="50"/>
                      </a:lnTo>
                      <a:lnTo>
                        <a:pt x="212" y="50"/>
                      </a:lnTo>
                      <a:lnTo>
                        <a:pt x="213" y="48"/>
                      </a:lnTo>
                      <a:lnTo>
                        <a:pt x="213" y="48"/>
                      </a:lnTo>
                      <a:lnTo>
                        <a:pt x="214" y="47"/>
                      </a:lnTo>
                      <a:lnTo>
                        <a:pt x="214" y="46"/>
                      </a:lnTo>
                      <a:lnTo>
                        <a:pt x="215" y="46"/>
                      </a:lnTo>
                      <a:lnTo>
                        <a:pt x="216" y="47"/>
                      </a:lnTo>
                      <a:lnTo>
                        <a:pt x="216" y="47"/>
                      </a:lnTo>
                      <a:lnTo>
                        <a:pt x="217" y="47"/>
                      </a:lnTo>
                      <a:lnTo>
                        <a:pt x="218" y="48"/>
                      </a:lnTo>
                      <a:lnTo>
                        <a:pt x="218" y="48"/>
                      </a:lnTo>
                      <a:lnTo>
                        <a:pt x="219" y="48"/>
                      </a:lnTo>
                      <a:lnTo>
                        <a:pt x="220" y="48"/>
                      </a:lnTo>
                      <a:lnTo>
                        <a:pt x="220" y="47"/>
                      </a:lnTo>
                      <a:lnTo>
                        <a:pt x="220" y="46"/>
                      </a:lnTo>
                      <a:lnTo>
                        <a:pt x="220" y="45"/>
                      </a:lnTo>
                      <a:lnTo>
                        <a:pt x="220" y="44"/>
                      </a:lnTo>
                      <a:lnTo>
                        <a:pt x="220" y="44"/>
                      </a:lnTo>
                      <a:lnTo>
                        <a:pt x="219" y="43"/>
                      </a:lnTo>
                      <a:lnTo>
                        <a:pt x="219" y="43"/>
                      </a:lnTo>
                      <a:lnTo>
                        <a:pt x="220" y="42"/>
                      </a:lnTo>
                      <a:lnTo>
                        <a:pt x="220" y="41"/>
                      </a:lnTo>
                      <a:lnTo>
                        <a:pt x="221" y="41"/>
                      </a:lnTo>
                      <a:lnTo>
                        <a:pt x="221" y="40"/>
                      </a:lnTo>
                      <a:lnTo>
                        <a:pt x="222" y="40"/>
                      </a:lnTo>
                      <a:lnTo>
                        <a:pt x="223" y="39"/>
                      </a:lnTo>
                      <a:lnTo>
                        <a:pt x="223" y="38"/>
                      </a:lnTo>
                      <a:lnTo>
                        <a:pt x="223" y="38"/>
                      </a:lnTo>
                      <a:lnTo>
                        <a:pt x="223" y="37"/>
                      </a:lnTo>
                      <a:lnTo>
                        <a:pt x="224" y="37"/>
                      </a:lnTo>
                      <a:lnTo>
                        <a:pt x="225" y="37"/>
                      </a:lnTo>
                      <a:lnTo>
                        <a:pt x="225" y="37"/>
                      </a:lnTo>
                      <a:lnTo>
                        <a:pt x="226" y="36"/>
                      </a:lnTo>
                      <a:lnTo>
                        <a:pt x="227" y="36"/>
                      </a:lnTo>
                      <a:lnTo>
                        <a:pt x="228" y="36"/>
                      </a:lnTo>
                      <a:lnTo>
                        <a:pt x="228" y="36"/>
                      </a:lnTo>
                      <a:lnTo>
                        <a:pt x="229" y="37"/>
                      </a:lnTo>
                      <a:lnTo>
                        <a:pt x="229" y="38"/>
                      </a:lnTo>
                      <a:lnTo>
                        <a:pt x="229" y="38"/>
                      </a:lnTo>
                      <a:lnTo>
                        <a:pt x="230" y="39"/>
                      </a:lnTo>
                      <a:lnTo>
                        <a:pt x="231" y="38"/>
                      </a:lnTo>
                      <a:lnTo>
                        <a:pt x="231" y="37"/>
                      </a:lnTo>
                      <a:lnTo>
                        <a:pt x="231" y="37"/>
                      </a:lnTo>
                      <a:lnTo>
                        <a:pt x="232" y="36"/>
                      </a:lnTo>
                      <a:lnTo>
                        <a:pt x="232" y="35"/>
                      </a:lnTo>
                      <a:lnTo>
                        <a:pt x="232" y="34"/>
                      </a:lnTo>
                      <a:lnTo>
                        <a:pt x="232" y="34"/>
                      </a:lnTo>
                      <a:lnTo>
                        <a:pt x="233" y="33"/>
                      </a:lnTo>
                      <a:lnTo>
                        <a:pt x="234" y="33"/>
                      </a:lnTo>
                      <a:lnTo>
                        <a:pt x="234" y="33"/>
                      </a:lnTo>
                      <a:lnTo>
                        <a:pt x="235" y="33"/>
                      </a:lnTo>
                      <a:lnTo>
                        <a:pt x="236" y="33"/>
                      </a:lnTo>
                      <a:lnTo>
                        <a:pt x="236" y="32"/>
                      </a:lnTo>
                      <a:lnTo>
                        <a:pt x="237" y="31"/>
                      </a:lnTo>
                      <a:lnTo>
                        <a:pt x="238" y="31"/>
                      </a:lnTo>
                      <a:lnTo>
                        <a:pt x="238" y="31"/>
                      </a:lnTo>
                      <a:lnTo>
                        <a:pt x="239" y="30"/>
                      </a:lnTo>
                      <a:lnTo>
                        <a:pt x="240" y="30"/>
                      </a:lnTo>
                      <a:lnTo>
                        <a:pt x="240" y="30"/>
                      </a:lnTo>
                      <a:lnTo>
                        <a:pt x="241" y="29"/>
                      </a:lnTo>
                      <a:lnTo>
                        <a:pt x="242" y="29"/>
                      </a:lnTo>
                      <a:lnTo>
                        <a:pt x="242" y="30"/>
                      </a:lnTo>
                      <a:lnTo>
                        <a:pt x="242" y="31"/>
                      </a:lnTo>
                      <a:lnTo>
                        <a:pt x="242" y="31"/>
                      </a:lnTo>
                      <a:lnTo>
                        <a:pt x="244" y="31"/>
                      </a:lnTo>
                      <a:lnTo>
                        <a:pt x="244" y="30"/>
                      </a:lnTo>
                      <a:lnTo>
                        <a:pt x="245" y="30"/>
                      </a:lnTo>
                      <a:lnTo>
                        <a:pt x="246" y="29"/>
                      </a:lnTo>
                      <a:lnTo>
                        <a:pt x="246" y="29"/>
                      </a:lnTo>
                      <a:lnTo>
                        <a:pt x="246" y="28"/>
                      </a:lnTo>
                      <a:lnTo>
                        <a:pt x="247" y="28"/>
                      </a:lnTo>
                      <a:lnTo>
                        <a:pt x="248" y="28"/>
                      </a:lnTo>
                      <a:lnTo>
                        <a:pt x="248" y="29"/>
                      </a:lnTo>
                      <a:lnTo>
                        <a:pt x="248" y="29"/>
                      </a:lnTo>
                      <a:lnTo>
                        <a:pt x="249" y="30"/>
                      </a:lnTo>
                      <a:lnTo>
                        <a:pt x="250" y="29"/>
                      </a:lnTo>
                      <a:lnTo>
                        <a:pt x="250" y="30"/>
                      </a:lnTo>
                      <a:lnTo>
                        <a:pt x="251" y="30"/>
                      </a:lnTo>
                      <a:lnTo>
                        <a:pt x="251" y="31"/>
                      </a:lnTo>
                      <a:lnTo>
                        <a:pt x="252" y="32"/>
                      </a:lnTo>
                      <a:lnTo>
                        <a:pt x="252" y="33"/>
                      </a:lnTo>
                      <a:lnTo>
                        <a:pt x="252" y="33"/>
                      </a:lnTo>
                      <a:lnTo>
                        <a:pt x="253" y="33"/>
                      </a:lnTo>
                      <a:lnTo>
                        <a:pt x="253" y="33"/>
                      </a:lnTo>
                      <a:lnTo>
                        <a:pt x="253" y="32"/>
                      </a:lnTo>
                      <a:lnTo>
                        <a:pt x="253" y="31"/>
                      </a:lnTo>
                      <a:lnTo>
                        <a:pt x="253" y="30"/>
                      </a:lnTo>
                      <a:lnTo>
                        <a:pt x="253" y="29"/>
                      </a:lnTo>
                      <a:lnTo>
                        <a:pt x="253" y="28"/>
                      </a:lnTo>
                      <a:lnTo>
                        <a:pt x="253" y="27"/>
                      </a:lnTo>
                      <a:lnTo>
                        <a:pt x="253" y="26"/>
                      </a:lnTo>
                      <a:lnTo>
                        <a:pt x="253" y="26"/>
                      </a:lnTo>
                      <a:lnTo>
                        <a:pt x="253" y="25"/>
                      </a:lnTo>
                      <a:lnTo>
                        <a:pt x="253" y="24"/>
                      </a:lnTo>
                      <a:lnTo>
                        <a:pt x="254" y="23"/>
                      </a:lnTo>
                      <a:lnTo>
                        <a:pt x="254" y="23"/>
                      </a:lnTo>
                      <a:lnTo>
                        <a:pt x="255" y="22"/>
                      </a:lnTo>
                      <a:lnTo>
                        <a:pt x="256" y="23"/>
                      </a:lnTo>
                      <a:lnTo>
                        <a:pt x="255" y="24"/>
                      </a:lnTo>
                      <a:lnTo>
                        <a:pt x="255" y="24"/>
                      </a:lnTo>
                      <a:lnTo>
                        <a:pt x="256" y="25"/>
                      </a:lnTo>
                      <a:lnTo>
                        <a:pt x="256" y="26"/>
                      </a:lnTo>
                      <a:lnTo>
                        <a:pt x="257" y="26"/>
                      </a:lnTo>
                      <a:lnTo>
                        <a:pt x="258" y="27"/>
                      </a:lnTo>
                      <a:lnTo>
                        <a:pt x="258" y="27"/>
                      </a:lnTo>
                      <a:lnTo>
                        <a:pt x="259" y="27"/>
                      </a:lnTo>
                      <a:lnTo>
                        <a:pt x="260" y="28"/>
                      </a:lnTo>
                      <a:lnTo>
                        <a:pt x="260" y="28"/>
                      </a:lnTo>
                      <a:lnTo>
                        <a:pt x="261" y="29"/>
                      </a:lnTo>
                      <a:lnTo>
                        <a:pt x="261" y="29"/>
                      </a:lnTo>
                      <a:lnTo>
                        <a:pt x="262" y="29"/>
                      </a:lnTo>
                      <a:lnTo>
                        <a:pt x="263" y="29"/>
                      </a:lnTo>
                      <a:lnTo>
                        <a:pt x="264" y="30"/>
                      </a:lnTo>
                      <a:lnTo>
                        <a:pt x="264" y="30"/>
                      </a:lnTo>
                      <a:lnTo>
                        <a:pt x="265" y="30"/>
                      </a:lnTo>
                      <a:lnTo>
                        <a:pt x="266" y="30"/>
                      </a:lnTo>
                      <a:lnTo>
                        <a:pt x="267" y="30"/>
                      </a:lnTo>
                      <a:lnTo>
                        <a:pt x="267" y="29"/>
                      </a:lnTo>
                      <a:lnTo>
                        <a:pt x="268" y="30"/>
                      </a:lnTo>
                      <a:lnTo>
                        <a:pt x="269" y="30"/>
                      </a:lnTo>
                      <a:lnTo>
                        <a:pt x="269" y="29"/>
                      </a:lnTo>
                      <a:lnTo>
                        <a:pt x="270" y="29"/>
                      </a:lnTo>
                      <a:lnTo>
                        <a:pt x="271" y="29"/>
                      </a:lnTo>
                      <a:lnTo>
                        <a:pt x="272" y="29"/>
                      </a:lnTo>
                      <a:lnTo>
                        <a:pt x="272" y="29"/>
                      </a:lnTo>
                      <a:lnTo>
                        <a:pt x="273" y="29"/>
                      </a:lnTo>
                      <a:lnTo>
                        <a:pt x="274" y="30"/>
                      </a:lnTo>
                      <a:lnTo>
                        <a:pt x="274" y="30"/>
                      </a:lnTo>
                      <a:lnTo>
                        <a:pt x="275" y="30"/>
                      </a:lnTo>
                      <a:lnTo>
                        <a:pt x="276" y="29"/>
                      </a:lnTo>
                      <a:lnTo>
                        <a:pt x="276" y="28"/>
                      </a:lnTo>
                      <a:lnTo>
                        <a:pt x="277" y="28"/>
                      </a:lnTo>
                      <a:lnTo>
                        <a:pt x="278" y="28"/>
                      </a:lnTo>
                      <a:lnTo>
                        <a:pt x="278" y="29"/>
                      </a:lnTo>
                      <a:lnTo>
                        <a:pt x="278" y="29"/>
                      </a:lnTo>
                      <a:lnTo>
                        <a:pt x="278" y="30"/>
                      </a:lnTo>
                      <a:lnTo>
                        <a:pt x="278" y="31"/>
                      </a:lnTo>
                      <a:lnTo>
                        <a:pt x="278" y="32"/>
                      </a:lnTo>
                      <a:lnTo>
                        <a:pt x="277" y="33"/>
                      </a:lnTo>
                      <a:lnTo>
                        <a:pt x="278" y="33"/>
                      </a:lnTo>
                      <a:lnTo>
                        <a:pt x="278" y="34"/>
                      </a:lnTo>
                      <a:lnTo>
                        <a:pt x="279" y="34"/>
                      </a:lnTo>
                      <a:lnTo>
                        <a:pt x="280" y="34"/>
                      </a:lnTo>
                      <a:lnTo>
                        <a:pt x="281" y="34"/>
                      </a:lnTo>
                      <a:lnTo>
                        <a:pt x="281" y="34"/>
                      </a:lnTo>
                      <a:lnTo>
                        <a:pt x="281" y="33"/>
                      </a:lnTo>
                      <a:lnTo>
                        <a:pt x="281" y="32"/>
                      </a:lnTo>
                      <a:lnTo>
                        <a:pt x="281" y="31"/>
                      </a:lnTo>
                      <a:lnTo>
                        <a:pt x="282" y="31"/>
                      </a:lnTo>
                      <a:lnTo>
                        <a:pt x="282" y="30"/>
                      </a:lnTo>
                      <a:lnTo>
                        <a:pt x="283" y="30"/>
                      </a:lnTo>
                      <a:lnTo>
                        <a:pt x="283" y="29"/>
                      </a:lnTo>
                      <a:lnTo>
                        <a:pt x="284" y="28"/>
                      </a:lnTo>
                      <a:lnTo>
                        <a:pt x="284" y="27"/>
                      </a:lnTo>
                      <a:lnTo>
                        <a:pt x="285" y="27"/>
                      </a:lnTo>
                      <a:lnTo>
                        <a:pt x="286" y="27"/>
                      </a:lnTo>
                      <a:lnTo>
                        <a:pt x="286" y="26"/>
                      </a:lnTo>
                      <a:lnTo>
                        <a:pt x="287" y="25"/>
                      </a:lnTo>
                      <a:lnTo>
                        <a:pt x="287" y="25"/>
                      </a:lnTo>
                      <a:lnTo>
                        <a:pt x="287" y="25"/>
                      </a:lnTo>
                      <a:lnTo>
                        <a:pt x="288" y="24"/>
                      </a:lnTo>
                      <a:lnTo>
                        <a:pt x="288" y="24"/>
                      </a:lnTo>
                      <a:lnTo>
                        <a:pt x="289" y="23"/>
                      </a:lnTo>
                      <a:lnTo>
                        <a:pt x="289" y="22"/>
                      </a:lnTo>
                      <a:lnTo>
                        <a:pt x="289" y="22"/>
                      </a:lnTo>
                      <a:lnTo>
                        <a:pt x="290" y="21"/>
                      </a:lnTo>
                      <a:lnTo>
                        <a:pt x="290" y="20"/>
                      </a:lnTo>
                      <a:lnTo>
                        <a:pt x="291" y="20"/>
                      </a:lnTo>
                      <a:lnTo>
                        <a:pt x="292" y="20"/>
                      </a:lnTo>
                      <a:lnTo>
                        <a:pt x="292" y="20"/>
                      </a:lnTo>
                      <a:lnTo>
                        <a:pt x="293" y="21"/>
                      </a:lnTo>
                      <a:lnTo>
                        <a:pt x="294" y="21"/>
                      </a:lnTo>
                      <a:lnTo>
                        <a:pt x="293" y="22"/>
                      </a:lnTo>
                      <a:lnTo>
                        <a:pt x="294" y="23"/>
                      </a:lnTo>
                      <a:lnTo>
                        <a:pt x="295" y="23"/>
                      </a:lnTo>
                      <a:lnTo>
                        <a:pt x="295" y="24"/>
                      </a:lnTo>
                      <a:lnTo>
                        <a:pt x="296" y="24"/>
                      </a:lnTo>
                      <a:lnTo>
                        <a:pt x="296" y="25"/>
                      </a:lnTo>
                      <a:lnTo>
                        <a:pt x="296" y="26"/>
                      </a:lnTo>
                      <a:lnTo>
                        <a:pt x="297" y="26"/>
                      </a:lnTo>
                      <a:lnTo>
                        <a:pt x="298" y="26"/>
                      </a:lnTo>
                      <a:lnTo>
                        <a:pt x="298" y="26"/>
                      </a:lnTo>
                      <a:lnTo>
                        <a:pt x="298" y="26"/>
                      </a:lnTo>
                      <a:lnTo>
                        <a:pt x="299" y="27"/>
                      </a:lnTo>
                      <a:lnTo>
                        <a:pt x="299" y="27"/>
                      </a:lnTo>
                      <a:lnTo>
                        <a:pt x="299" y="28"/>
                      </a:lnTo>
                      <a:lnTo>
                        <a:pt x="300" y="28"/>
                      </a:lnTo>
                      <a:lnTo>
                        <a:pt x="300" y="28"/>
                      </a:lnTo>
                      <a:lnTo>
                        <a:pt x="301" y="28"/>
                      </a:lnTo>
                      <a:lnTo>
                        <a:pt x="302" y="28"/>
                      </a:lnTo>
                      <a:lnTo>
                        <a:pt x="302" y="27"/>
                      </a:lnTo>
                      <a:lnTo>
                        <a:pt x="302" y="27"/>
                      </a:lnTo>
                      <a:lnTo>
                        <a:pt x="303" y="26"/>
                      </a:lnTo>
                      <a:lnTo>
                        <a:pt x="303" y="26"/>
                      </a:lnTo>
                      <a:lnTo>
                        <a:pt x="303" y="26"/>
                      </a:lnTo>
                      <a:lnTo>
                        <a:pt x="304" y="26"/>
                      </a:lnTo>
                      <a:lnTo>
                        <a:pt x="304" y="25"/>
                      </a:lnTo>
                      <a:lnTo>
                        <a:pt x="304" y="25"/>
                      </a:lnTo>
                      <a:lnTo>
                        <a:pt x="305" y="25"/>
                      </a:lnTo>
                      <a:lnTo>
                        <a:pt x="305" y="24"/>
                      </a:lnTo>
                      <a:lnTo>
                        <a:pt x="305" y="24"/>
                      </a:lnTo>
                      <a:lnTo>
                        <a:pt x="306" y="24"/>
                      </a:lnTo>
                      <a:lnTo>
                        <a:pt x="307" y="24"/>
                      </a:lnTo>
                      <a:lnTo>
                        <a:pt x="307" y="24"/>
                      </a:lnTo>
                      <a:lnTo>
                        <a:pt x="307" y="23"/>
                      </a:lnTo>
                      <a:lnTo>
                        <a:pt x="307" y="23"/>
                      </a:lnTo>
                      <a:lnTo>
                        <a:pt x="307" y="23"/>
                      </a:lnTo>
                      <a:lnTo>
                        <a:pt x="307" y="23"/>
                      </a:lnTo>
                      <a:lnTo>
                        <a:pt x="307" y="22"/>
                      </a:lnTo>
                      <a:lnTo>
                        <a:pt x="308" y="21"/>
                      </a:lnTo>
                      <a:lnTo>
                        <a:pt x="308" y="20"/>
                      </a:lnTo>
                      <a:lnTo>
                        <a:pt x="309" y="20"/>
                      </a:lnTo>
                      <a:lnTo>
                        <a:pt x="309" y="19"/>
                      </a:lnTo>
                      <a:lnTo>
                        <a:pt x="310" y="19"/>
                      </a:lnTo>
                      <a:lnTo>
                        <a:pt x="311" y="18"/>
                      </a:lnTo>
                      <a:lnTo>
                        <a:pt x="310" y="17"/>
                      </a:lnTo>
                      <a:lnTo>
                        <a:pt x="311" y="17"/>
                      </a:lnTo>
                      <a:lnTo>
                        <a:pt x="311" y="16"/>
                      </a:lnTo>
                      <a:lnTo>
                        <a:pt x="311" y="15"/>
                      </a:lnTo>
                      <a:lnTo>
                        <a:pt x="310" y="14"/>
                      </a:lnTo>
                      <a:lnTo>
                        <a:pt x="310" y="14"/>
                      </a:lnTo>
                      <a:lnTo>
                        <a:pt x="310" y="13"/>
                      </a:lnTo>
                      <a:lnTo>
                        <a:pt x="311" y="12"/>
                      </a:lnTo>
                      <a:lnTo>
                        <a:pt x="312" y="12"/>
                      </a:lnTo>
                      <a:lnTo>
                        <a:pt x="312" y="13"/>
                      </a:lnTo>
                      <a:lnTo>
                        <a:pt x="313" y="13"/>
                      </a:lnTo>
                      <a:lnTo>
                        <a:pt x="314" y="12"/>
                      </a:lnTo>
                      <a:lnTo>
                        <a:pt x="315" y="12"/>
                      </a:lnTo>
                      <a:lnTo>
                        <a:pt x="315" y="12"/>
                      </a:lnTo>
                      <a:lnTo>
                        <a:pt x="316" y="12"/>
                      </a:lnTo>
                      <a:lnTo>
                        <a:pt x="316" y="12"/>
                      </a:lnTo>
                      <a:lnTo>
                        <a:pt x="317" y="12"/>
                      </a:lnTo>
                      <a:lnTo>
                        <a:pt x="317" y="11"/>
                      </a:lnTo>
                      <a:lnTo>
                        <a:pt x="317" y="11"/>
                      </a:lnTo>
                      <a:lnTo>
                        <a:pt x="317" y="10"/>
                      </a:lnTo>
                      <a:lnTo>
                        <a:pt x="316" y="10"/>
                      </a:lnTo>
                      <a:lnTo>
                        <a:pt x="316" y="10"/>
                      </a:lnTo>
                      <a:lnTo>
                        <a:pt x="316" y="9"/>
                      </a:lnTo>
                      <a:lnTo>
                        <a:pt x="317" y="9"/>
                      </a:lnTo>
                      <a:lnTo>
                        <a:pt x="317" y="8"/>
                      </a:lnTo>
                      <a:lnTo>
                        <a:pt x="318" y="8"/>
                      </a:lnTo>
                      <a:lnTo>
                        <a:pt x="318" y="8"/>
                      </a:lnTo>
                      <a:lnTo>
                        <a:pt x="319" y="8"/>
                      </a:lnTo>
                      <a:lnTo>
                        <a:pt x="320" y="8"/>
                      </a:lnTo>
                      <a:lnTo>
                        <a:pt x="320" y="8"/>
                      </a:lnTo>
                      <a:lnTo>
                        <a:pt x="320" y="7"/>
                      </a:lnTo>
                      <a:lnTo>
                        <a:pt x="321" y="7"/>
                      </a:lnTo>
                      <a:lnTo>
                        <a:pt x="322" y="7"/>
                      </a:lnTo>
                      <a:lnTo>
                        <a:pt x="322" y="8"/>
                      </a:lnTo>
                      <a:lnTo>
                        <a:pt x="322" y="9"/>
                      </a:lnTo>
                      <a:lnTo>
                        <a:pt x="322" y="10"/>
                      </a:lnTo>
                      <a:lnTo>
                        <a:pt x="322" y="10"/>
                      </a:lnTo>
                      <a:lnTo>
                        <a:pt x="322" y="11"/>
                      </a:lnTo>
                      <a:lnTo>
                        <a:pt x="322" y="11"/>
                      </a:lnTo>
                      <a:lnTo>
                        <a:pt x="323" y="11"/>
                      </a:lnTo>
                      <a:lnTo>
                        <a:pt x="324" y="11"/>
                      </a:lnTo>
                      <a:lnTo>
                        <a:pt x="325" y="11"/>
                      </a:lnTo>
                      <a:lnTo>
                        <a:pt x="325" y="11"/>
                      </a:lnTo>
                      <a:lnTo>
                        <a:pt x="326" y="11"/>
                      </a:lnTo>
                      <a:lnTo>
                        <a:pt x="327" y="11"/>
                      </a:lnTo>
                      <a:lnTo>
                        <a:pt x="327" y="11"/>
                      </a:lnTo>
                      <a:lnTo>
                        <a:pt x="327" y="10"/>
                      </a:lnTo>
                      <a:lnTo>
                        <a:pt x="328" y="10"/>
                      </a:lnTo>
                      <a:lnTo>
                        <a:pt x="328" y="10"/>
                      </a:lnTo>
                      <a:lnTo>
                        <a:pt x="329" y="10"/>
                      </a:lnTo>
                      <a:lnTo>
                        <a:pt x="329" y="10"/>
                      </a:lnTo>
                      <a:lnTo>
                        <a:pt x="330" y="10"/>
                      </a:lnTo>
                      <a:lnTo>
                        <a:pt x="330" y="10"/>
                      </a:lnTo>
                      <a:lnTo>
                        <a:pt x="330" y="10"/>
                      </a:lnTo>
                      <a:lnTo>
                        <a:pt x="331" y="10"/>
                      </a:lnTo>
                      <a:lnTo>
                        <a:pt x="332" y="10"/>
                      </a:lnTo>
                      <a:lnTo>
                        <a:pt x="333" y="11"/>
                      </a:lnTo>
                      <a:lnTo>
                        <a:pt x="333" y="11"/>
                      </a:lnTo>
                      <a:lnTo>
                        <a:pt x="333" y="12"/>
                      </a:lnTo>
                      <a:lnTo>
                        <a:pt x="334" y="13"/>
                      </a:lnTo>
                      <a:lnTo>
                        <a:pt x="334" y="13"/>
                      </a:lnTo>
                      <a:lnTo>
                        <a:pt x="335" y="14"/>
                      </a:lnTo>
                      <a:lnTo>
                        <a:pt x="336" y="14"/>
                      </a:lnTo>
                      <a:lnTo>
                        <a:pt x="336" y="14"/>
                      </a:lnTo>
                      <a:lnTo>
                        <a:pt x="336" y="13"/>
                      </a:lnTo>
                      <a:lnTo>
                        <a:pt x="336" y="12"/>
                      </a:lnTo>
                      <a:lnTo>
                        <a:pt x="336" y="11"/>
                      </a:lnTo>
                      <a:lnTo>
                        <a:pt x="336" y="10"/>
                      </a:lnTo>
                      <a:lnTo>
                        <a:pt x="336" y="10"/>
                      </a:lnTo>
                      <a:lnTo>
                        <a:pt x="337" y="10"/>
                      </a:lnTo>
                      <a:lnTo>
                        <a:pt x="337" y="9"/>
                      </a:lnTo>
                      <a:lnTo>
                        <a:pt x="338" y="9"/>
                      </a:lnTo>
                      <a:lnTo>
                        <a:pt x="339" y="9"/>
                      </a:lnTo>
                      <a:lnTo>
                        <a:pt x="340" y="9"/>
                      </a:lnTo>
                      <a:lnTo>
                        <a:pt x="340" y="9"/>
                      </a:lnTo>
                      <a:lnTo>
                        <a:pt x="340" y="9"/>
                      </a:lnTo>
                      <a:lnTo>
                        <a:pt x="341" y="9"/>
                      </a:lnTo>
                      <a:lnTo>
                        <a:pt x="341" y="9"/>
                      </a:lnTo>
                      <a:lnTo>
                        <a:pt x="341" y="9"/>
                      </a:lnTo>
                      <a:lnTo>
                        <a:pt x="341" y="9"/>
                      </a:lnTo>
                      <a:lnTo>
                        <a:pt x="341" y="9"/>
                      </a:lnTo>
                      <a:lnTo>
                        <a:pt x="342" y="9"/>
                      </a:lnTo>
                      <a:lnTo>
                        <a:pt x="342" y="9"/>
                      </a:lnTo>
                      <a:lnTo>
                        <a:pt x="342" y="9"/>
                      </a:lnTo>
                      <a:lnTo>
                        <a:pt x="342" y="9"/>
                      </a:lnTo>
                      <a:lnTo>
                        <a:pt x="342" y="9"/>
                      </a:lnTo>
                      <a:lnTo>
                        <a:pt x="343" y="9"/>
                      </a:lnTo>
                      <a:lnTo>
                        <a:pt x="343" y="9"/>
                      </a:lnTo>
                      <a:lnTo>
                        <a:pt x="343" y="9"/>
                      </a:lnTo>
                      <a:lnTo>
                        <a:pt x="343" y="9"/>
                      </a:lnTo>
                      <a:lnTo>
                        <a:pt x="343" y="9"/>
                      </a:lnTo>
                      <a:lnTo>
                        <a:pt x="343" y="9"/>
                      </a:lnTo>
                      <a:lnTo>
                        <a:pt x="344" y="9"/>
                      </a:lnTo>
                      <a:lnTo>
                        <a:pt x="344" y="9"/>
                      </a:lnTo>
                      <a:lnTo>
                        <a:pt x="344" y="9"/>
                      </a:lnTo>
                      <a:lnTo>
                        <a:pt x="344" y="9"/>
                      </a:lnTo>
                      <a:lnTo>
                        <a:pt x="344" y="9"/>
                      </a:lnTo>
                      <a:lnTo>
                        <a:pt x="344" y="9"/>
                      </a:lnTo>
                      <a:lnTo>
                        <a:pt x="345" y="9"/>
                      </a:lnTo>
                      <a:lnTo>
                        <a:pt x="345" y="9"/>
                      </a:lnTo>
                      <a:lnTo>
                        <a:pt x="345" y="9"/>
                      </a:lnTo>
                      <a:lnTo>
                        <a:pt x="345" y="9"/>
                      </a:lnTo>
                      <a:lnTo>
                        <a:pt x="345" y="9"/>
                      </a:lnTo>
                      <a:lnTo>
                        <a:pt x="345" y="9"/>
                      </a:lnTo>
                      <a:lnTo>
                        <a:pt x="346" y="9"/>
                      </a:lnTo>
                      <a:lnTo>
                        <a:pt x="346" y="9"/>
                      </a:lnTo>
                      <a:lnTo>
                        <a:pt x="346" y="9"/>
                      </a:lnTo>
                      <a:lnTo>
                        <a:pt x="346" y="9"/>
                      </a:lnTo>
                      <a:lnTo>
                        <a:pt x="347" y="8"/>
                      </a:lnTo>
                      <a:lnTo>
                        <a:pt x="347" y="8"/>
                      </a:lnTo>
                      <a:lnTo>
                        <a:pt x="347" y="8"/>
                      </a:lnTo>
                      <a:lnTo>
                        <a:pt x="347" y="7"/>
                      </a:lnTo>
                      <a:lnTo>
                        <a:pt x="347" y="7"/>
                      </a:lnTo>
                      <a:lnTo>
                        <a:pt x="347" y="7"/>
                      </a:lnTo>
                      <a:lnTo>
                        <a:pt x="348" y="6"/>
                      </a:lnTo>
                      <a:lnTo>
                        <a:pt x="348" y="6"/>
                      </a:lnTo>
                      <a:lnTo>
                        <a:pt x="348" y="5"/>
                      </a:lnTo>
                      <a:lnTo>
                        <a:pt x="348" y="5"/>
                      </a:lnTo>
                      <a:lnTo>
                        <a:pt x="349" y="4"/>
                      </a:lnTo>
                      <a:lnTo>
                        <a:pt x="349" y="4"/>
                      </a:lnTo>
                      <a:lnTo>
                        <a:pt x="350" y="4"/>
                      </a:lnTo>
                      <a:lnTo>
                        <a:pt x="351" y="4"/>
                      </a:lnTo>
                      <a:lnTo>
                        <a:pt x="351" y="4"/>
                      </a:lnTo>
                      <a:lnTo>
                        <a:pt x="352" y="3"/>
                      </a:lnTo>
                      <a:lnTo>
                        <a:pt x="352" y="3"/>
                      </a:lnTo>
                      <a:lnTo>
                        <a:pt x="352" y="3"/>
                      </a:lnTo>
                      <a:lnTo>
                        <a:pt x="352" y="3"/>
                      </a:lnTo>
                      <a:lnTo>
                        <a:pt x="352" y="3"/>
                      </a:lnTo>
                      <a:lnTo>
                        <a:pt x="352" y="2"/>
                      </a:lnTo>
                      <a:lnTo>
                        <a:pt x="352" y="1"/>
                      </a:lnTo>
                      <a:lnTo>
                        <a:pt x="353" y="1"/>
                      </a:lnTo>
                      <a:lnTo>
                        <a:pt x="354" y="0"/>
                      </a:lnTo>
                      <a:lnTo>
                        <a:pt x="355" y="0"/>
                      </a:lnTo>
                      <a:lnTo>
                        <a:pt x="355" y="0"/>
                      </a:lnTo>
                      <a:lnTo>
                        <a:pt x="356" y="1"/>
                      </a:lnTo>
                      <a:lnTo>
                        <a:pt x="357" y="1"/>
                      </a:lnTo>
                      <a:lnTo>
                        <a:pt x="357" y="2"/>
                      </a:lnTo>
                      <a:lnTo>
                        <a:pt x="358" y="2"/>
                      </a:lnTo>
                      <a:lnTo>
                        <a:pt x="358" y="3"/>
                      </a:lnTo>
                      <a:lnTo>
                        <a:pt x="358" y="4"/>
                      </a:lnTo>
                      <a:lnTo>
                        <a:pt x="358" y="5"/>
                      </a:lnTo>
                      <a:lnTo>
                        <a:pt x="358" y="6"/>
                      </a:lnTo>
                      <a:lnTo>
                        <a:pt x="357" y="6"/>
                      </a:lnTo>
                      <a:lnTo>
                        <a:pt x="358" y="7"/>
                      </a:lnTo>
                      <a:lnTo>
                        <a:pt x="358" y="8"/>
                      </a:lnTo>
                      <a:lnTo>
                        <a:pt x="358" y="9"/>
                      </a:lnTo>
                      <a:lnTo>
                        <a:pt x="359" y="10"/>
                      </a:lnTo>
                      <a:lnTo>
                        <a:pt x="359" y="10"/>
                      </a:lnTo>
                      <a:lnTo>
                        <a:pt x="359" y="11"/>
                      </a:lnTo>
                      <a:lnTo>
                        <a:pt x="360" y="11"/>
                      </a:lnTo>
                      <a:lnTo>
                        <a:pt x="360" y="12"/>
                      </a:lnTo>
                      <a:lnTo>
                        <a:pt x="361" y="12"/>
                      </a:lnTo>
                      <a:lnTo>
                        <a:pt x="361" y="13"/>
                      </a:lnTo>
                      <a:lnTo>
                        <a:pt x="360" y="13"/>
                      </a:lnTo>
                      <a:lnTo>
                        <a:pt x="360" y="14"/>
                      </a:lnTo>
                      <a:lnTo>
                        <a:pt x="361" y="14"/>
                      </a:lnTo>
                      <a:lnTo>
                        <a:pt x="361" y="14"/>
                      </a:lnTo>
                      <a:lnTo>
                        <a:pt x="362" y="14"/>
                      </a:lnTo>
                      <a:lnTo>
                        <a:pt x="363" y="14"/>
                      </a:lnTo>
                      <a:lnTo>
                        <a:pt x="363" y="15"/>
                      </a:lnTo>
                      <a:lnTo>
                        <a:pt x="363" y="16"/>
                      </a:lnTo>
                      <a:lnTo>
                        <a:pt x="364" y="16"/>
                      </a:lnTo>
                      <a:lnTo>
                        <a:pt x="365" y="17"/>
                      </a:lnTo>
                      <a:lnTo>
                        <a:pt x="365" y="17"/>
                      </a:lnTo>
                      <a:lnTo>
                        <a:pt x="366" y="18"/>
                      </a:lnTo>
                      <a:lnTo>
                        <a:pt x="366" y="18"/>
                      </a:lnTo>
                      <a:lnTo>
                        <a:pt x="367" y="19"/>
                      </a:lnTo>
                      <a:lnTo>
                        <a:pt x="368" y="19"/>
                      </a:lnTo>
                      <a:lnTo>
                        <a:pt x="369" y="19"/>
                      </a:lnTo>
                      <a:lnTo>
                        <a:pt x="369" y="19"/>
                      </a:lnTo>
                      <a:lnTo>
                        <a:pt x="370" y="20"/>
                      </a:lnTo>
                      <a:lnTo>
                        <a:pt x="370" y="21"/>
                      </a:lnTo>
                      <a:lnTo>
                        <a:pt x="370" y="22"/>
                      </a:lnTo>
                      <a:lnTo>
                        <a:pt x="370" y="22"/>
                      </a:lnTo>
                      <a:lnTo>
                        <a:pt x="370" y="22"/>
                      </a:lnTo>
                      <a:lnTo>
                        <a:pt x="370" y="23"/>
                      </a:lnTo>
                      <a:lnTo>
                        <a:pt x="370" y="23"/>
                      </a:lnTo>
                      <a:lnTo>
                        <a:pt x="370" y="23"/>
                      </a:lnTo>
                      <a:lnTo>
                        <a:pt x="370" y="23"/>
                      </a:lnTo>
                      <a:lnTo>
                        <a:pt x="370" y="23"/>
                      </a:lnTo>
                      <a:lnTo>
                        <a:pt x="370" y="23"/>
                      </a:lnTo>
                      <a:lnTo>
                        <a:pt x="370" y="24"/>
                      </a:lnTo>
                      <a:lnTo>
                        <a:pt x="370" y="24"/>
                      </a:lnTo>
                      <a:lnTo>
                        <a:pt x="370" y="25"/>
                      </a:lnTo>
                      <a:lnTo>
                        <a:pt x="371" y="24"/>
                      </a:lnTo>
                      <a:lnTo>
                        <a:pt x="372" y="24"/>
                      </a:lnTo>
                      <a:lnTo>
                        <a:pt x="372" y="24"/>
                      </a:lnTo>
                      <a:lnTo>
                        <a:pt x="373" y="24"/>
                      </a:lnTo>
                      <a:lnTo>
                        <a:pt x="374" y="24"/>
                      </a:lnTo>
                      <a:lnTo>
                        <a:pt x="374" y="25"/>
                      </a:lnTo>
                      <a:lnTo>
                        <a:pt x="375" y="24"/>
                      </a:lnTo>
                      <a:lnTo>
                        <a:pt x="375" y="23"/>
                      </a:lnTo>
                      <a:lnTo>
                        <a:pt x="375" y="22"/>
                      </a:lnTo>
                      <a:lnTo>
                        <a:pt x="375" y="21"/>
                      </a:lnTo>
                      <a:lnTo>
                        <a:pt x="374" y="21"/>
                      </a:lnTo>
                      <a:lnTo>
                        <a:pt x="373" y="20"/>
                      </a:lnTo>
                      <a:lnTo>
                        <a:pt x="374" y="20"/>
                      </a:lnTo>
                      <a:lnTo>
                        <a:pt x="374" y="19"/>
                      </a:lnTo>
                      <a:lnTo>
                        <a:pt x="375" y="19"/>
                      </a:lnTo>
                      <a:lnTo>
                        <a:pt x="375" y="20"/>
                      </a:lnTo>
                      <a:lnTo>
                        <a:pt x="376" y="21"/>
                      </a:lnTo>
                      <a:lnTo>
                        <a:pt x="376" y="22"/>
                      </a:lnTo>
                      <a:lnTo>
                        <a:pt x="376" y="23"/>
                      </a:lnTo>
                      <a:lnTo>
                        <a:pt x="376" y="24"/>
                      </a:lnTo>
                      <a:lnTo>
                        <a:pt x="376" y="24"/>
                      </a:lnTo>
                      <a:lnTo>
                        <a:pt x="377" y="25"/>
                      </a:lnTo>
                      <a:lnTo>
                        <a:pt x="377" y="26"/>
                      </a:lnTo>
                      <a:lnTo>
                        <a:pt x="378" y="26"/>
                      </a:lnTo>
                      <a:lnTo>
                        <a:pt x="378" y="27"/>
                      </a:lnTo>
                      <a:lnTo>
                        <a:pt x="379" y="27"/>
                      </a:lnTo>
                      <a:lnTo>
                        <a:pt x="379" y="27"/>
                      </a:lnTo>
                      <a:lnTo>
                        <a:pt x="380" y="28"/>
                      </a:lnTo>
                      <a:lnTo>
                        <a:pt x="381" y="28"/>
                      </a:lnTo>
                      <a:lnTo>
                        <a:pt x="381" y="27"/>
                      </a:lnTo>
                      <a:lnTo>
                        <a:pt x="381" y="26"/>
                      </a:lnTo>
                      <a:lnTo>
                        <a:pt x="381" y="25"/>
                      </a:lnTo>
                      <a:lnTo>
                        <a:pt x="381" y="24"/>
                      </a:lnTo>
                      <a:lnTo>
                        <a:pt x="381" y="24"/>
                      </a:lnTo>
                      <a:lnTo>
                        <a:pt x="382" y="24"/>
                      </a:lnTo>
                      <a:lnTo>
                        <a:pt x="382" y="24"/>
                      </a:lnTo>
                      <a:lnTo>
                        <a:pt x="383" y="24"/>
                      </a:lnTo>
                      <a:lnTo>
                        <a:pt x="383" y="25"/>
                      </a:lnTo>
                      <a:lnTo>
                        <a:pt x="384" y="26"/>
                      </a:lnTo>
                      <a:lnTo>
                        <a:pt x="384" y="27"/>
                      </a:lnTo>
                      <a:lnTo>
                        <a:pt x="384" y="27"/>
                      </a:lnTo>
                      <a:lnTo>
                        <a:pt x="385" y="27"/>
                      </a:lnTo>
                      <a:lnTo>
                        <a:pt x="385" y="26"/>
                      </a:lnTo>
                      <a:lnTo>
                        <a:pt x="386" y="27"/>
                      </a:lnTo>
                      <a:lnTo>
                        <a:pt x="386" y="27"/>
                      </a:lnTo>
                      <a:lnTo>
                        <a:pt x="386" y="28"/>
                      </a:lnTo>
                      <a:lnTo>
                        <a:pt x="387" y="29"/>
                      </a:lnTo>
                      <a:lnTo>
                        <a:pt x="387" y="30"/>
                      </a:lnTo>
                      <a:lnTo>
                        <a:pt x="388" y="30"/>
                      </a:lnTo>
                      <a:lnTo>
                        <a:pt x="389" y="30"/>
                      </a:lnTo>
                      <a:lnTo>
                        <a:pt x="389" y="29"/>
                      </a:lnTo>
                      <a:lnTo>
                        <a:pt x="389" y="28"/>
                      </a:lnTo>
                      <a:lnTo>
                        <a:pt x="390" y="28"/>
                      </a:lnTo>
                      <a:lnTo>
                        <a:pt x="391" y="28"/>
                      </a:lnTo>
                      <a:lnTo>
                        <a:pt x="390" y="29"/>
                      </a:lnTo>
                      <a:lnTo>
                        <a:pt x="390" y="29"/>
                      </a:lnTo>
                      <a:lnTo>
                        <a:pt x="390" y="30"/>
                      </a:lnTo>
                      <a:lnTo>
                        <a:pt x="390" y="31"/>
                      </a:lnTo>
                      <a:lnTo>
                        <a:pt x="391" y="30"/>
                      </a:lnTo>
                      <a:lnTo>
                        <a:pt x="392" y="30"/>
                      </a:lnTo>
                      <a:lnTo>
                        <a:pt x="392" y="29"/>
                      </a:lnTo>
                      <a:lnTo>
                        <a:pt x="393" y="29"/>
                      </a:lnTo>
                      <a:lnTo>
                        <a:pt x="394" y="29"/>
                      </a:lnTo>
                      <a:lnTo>
                        <a:pt x="395" y="29"/>
                      </a:lnTo>
                      <a:lnTo>
                        <a:pt x="395" y="29"/>
                      </a:lnTo>
                      <a:lnTo>
                        <a:pt x="396" y="29"/>
                      </a:lnTo>
                      <a:lnTo>
                        <a:pt x="397" y="29"/>
                      </a:lnTo>
                      <a:lnTo>
                        <a:pt x="397" y="29"/>
                      </a:lnTo>
                      <a:lnTo>
                        <a:pt x="398" y="30"/>
                      </a:lnTo>
                      <a:lnTo>
                        <a:pt x="398" y="31"/>
                      </a:lnTo>
                      <a:lnTo>
                        <a:pt x="398" y="32"/>
                      </a:lnTo>
                      <a:lnTo>
                        <a:pt x="398" y="33"/>
                      </a:lnTo>
                      <a:lnTo>
                        <a:pt x="399" y="33"/>
                      </a:lnTo>
                      <a:lnTo>
                        <a:pt x="399" y="34"/>
                      </a:lnTo>
                      <a:lnTo>
                        <a:pt x="399" y="35"/>
                      </a:lnTo>
                      <a:lnTo>
                        <a:pt x="400" y="36"/>
                      </a:lnTo>
                      <a:lnTo>
                        <a:pt x="399" y="36"/>
                      </a:lnTo>
                      <a:lnTo>
                        <a:pt x="399" y="37"/>
                      </a:lnTo>
                      <a:lnTo>
                        <a:pt x="399" y="37"/>
                      </a:lnTo>
                      <a:lnTo>
                        <a:pt x="399" y="38"/>
                      </a:lnTo>
                      <a:lnTo>
                        <a:pt x="400" y="38"/>
                      </a:lnTo>
                      <a:lnTo>
                        <a:pt x="400" y="37"/>
                      </a:lnTo>
                      <a:lnTo>
                        <a:pt x="401" y="37"/>
                      </a:lnTo>
                      <a:lnTo>
                        <a:pt x="401" y="36"/>
                      </a:lnTo>
                      <a:lnTo>
                        <a:pt x="402" y="35"/>
                      </a:lnTo>
                      <a:lnTo>
                        <a:pt x="402" y="34"/>
                      </a:lnTo>
                      <a:lnTo>
                        <a:pt x="402" y="34"/>
                      </a:lnTo>
                      <a:lnTo>
                        <a:pt x="401" y="33"/>
                      </a:lnTo>
                      <a:lnTo>
                        <a:pt x="401" y="32"/>
                      </a:lnTo>
                      <a:lnTo>
                        <a:pt x="402" y="32"/>
                      </a:lnTo>
                      <a:lnTo>
                        <a:pt x="403" y="33"/>
                      </a:lnTo>
                      <a:lnTo>
                        <a:pt x="403" y="33"/>
                      </a:lnTo>
                      <a:lnTo>
                        <a:pt x="403" y="34"/>
                      </a:lnTo>
                      <a:lnTo>
                        <a:pt x="404" y="35"/>
                      </a:lnTo>
                      <a:lnTo>
                        <a:pt x="404" y="34"/>
                      </a:lnTo>
                      <a:lnTo>
                        <a:pt x="404" y="33"/>
                      </a:lnTo>
                      <a:lnTo>
                        <a:pt x="405" y="33"/>
                      </a:lnTo>
                      <a:lnTo>
                        <a:pt x="404" y="32"/>
                      </a:lnTo>
                      <a:lnTo>
                        <a:pt x="405" y="31"/>
                      </a:lnTo>
                      <a:lnTo>
                        <a:pt x="405" y="31"/>
                      </a:lnTo>
                      <a:lnTo>
                        <a:pt x="405" y="32"/>
                      </a:lnTo>
                      <a:lnTo>
                        <a:pt x="406" y="33"/>
                      </a:lnTo>
                      <a:lnTo>
                        <a:pt x="406" y="34"/>
                      </a:lnTo>
                      <a:lnTo>
                        <a:pt x="407" y="34"/>
                      </a:lnTo>
                      <a:lnTo>
                        <a:pt x="407" y="34"/>
                      </a:lnTo>
                      <a:lnTo>
                        <a:pt x="408" y="35"/>
                      </a:lnTo>
                      <a:lnTo>
                        <a:pt x="408" y="36"/>
                      </a:lnTo>
                      <a:lnTo>
                        <a:pt x="408" y="37"/>
                      </a:lnTo>
                      <a:lnTo>
                        <a:pt x="408" y="37"/>
                      </a:lnTo>
                      <a:lnTo>
                        <a:pt x="408" y="38"/>
                      </a:lnTo>
                      <a:lnTo>
                        <a:pt x="409" y="38"/>
                      </a:lnTo>
                      <a:lnTo>
                        <a:pt x="410" y="39"/>
                      </a:lnTo>
                      <a:lnTo>
                        <a:pt x="410" y="39"/>
                      </a:lnTo>
                      <a:lnTo>
                        <a:pt x="410" y="40"/>
                      </a:lnTo>
                      <a:lnTo>
                        <a:pt x="411" y="40"/>
                      </a:lnTo>
                      <a:lnTo>
                        <a:pt x="412" y="41"/>
                      </a:lnTo>
                      <a:lnTo>
                        <a:pt x="412" y="41"/>
                      </a:lnTo>
                      <a:lnTo>
                        <a:pt x="412" y="42"/>
                      </a:lnTo>
                      <a:lnTo>
                        <a:pt x="411" y="43"/>
                      </a:lnTo>
                      <a:lnTo>
                        <a:pt x="411" y="43"/>
                      </a:lnTo>
                      <a:lnTo>
                        <a:pt x="411" y="44"/>
                      </a:lnTo>
                      <a:lnTo>
                        <a:pt x="411" y="44"/>
                      </a:lnTo>
                      <a:lnTo>
                        <a:pt x="412" y="43"/>
                      </a:lnTo>
                      <a:lnTo>
                        <a:pt x="413" y="43"/>
                      </a:lnTo>
                      <a:lnTo>
                        <a:pt x="413" y="43"/>
                      </a:lnTo>
                      <a:lnTo>
                        <a:pt x="413" y="42"/>
                      </a:lnTo>
                      <a:lnTo>
                        <a:pt x="413" y="41"/>
                      </a:lnTo>
                      <a:lnTo>
                        <a:pt x="414" y="41"/>
                      </a:lnTo>
                      <a:lnTo>
                        <a:pt x="415" y="41"/>
                      </a:lnTo>
                      <a:lnTo>
                        <a:pt x="415" y="41"/>
                      </a:lnTo>
                      <a:lnTo>
                        <a:pt x="416" y="41"/>
                      </a:lnTo>
                      <a:lnTo>
                        <a:pt x="416" y="39"/>
                      </a:lnTo>
                      <a:lnTo>
                        <a:pt x="416" y="39"/>
                      </a:lnTo>
                      <a:lnTo>
                        <a:pt x="417" y="39"/>
                      </a:lnTo>
                      <a:lnTo>
                        <a:pt x="417" y="39"/>
                      </a:lnTo>
                      <a:lnTo>
                        <a:pt x="418" y="39"/>
                      </a:lnTo>
                      <a:lnTo>
                        <a:pt x="418" y="38"/>
                      </a:lnTo>
                      <a:lnTo>
                        <a:pt x="418" y="38"/>
                      </a:lnTo>
                      <a:lnTo>
                        <a:pt x="418" y="38"/>
                      </a:lnTo>
                      <a:lnTo>
                        <a:pt x="419" y="38"/>
                      </a:lnTo>
                      <a:lnTo>
                        <a:pt x="420" y="38"/>
                      </a:lnTo>
                      <a:lnTo>
                        <a:pt x="420" y="38"/>
                      </a:lnTo>
                      <a:lnTo>
                        <a:pt x="421" y="38"/>
                      </a:lnTo>
                      <a:lnTo>
                        <a:pt x="421" y="39"/>
                      </a:lnTo>
                      <a:lnTo>
                        <a:pt x="422" y="38"/>
                      </a:lnTo>
                      <a:lnTo>
                        <a:pt x="422" y="38"/>
                      </a:lnTo>
                      <a:lnTo>
                        <a:pt x="423" y="37"/>
                      </a:lnTo>
                      <a:lnTo>
                        <a:pt x="422" y="36"/>
                      </a:lnTo>
                      <a:lnTo>
                        <a:pt x="422" y="36"/>
                      </a:lnTo>
                      <a:lnTo>
                        <a:pt x="421" y="36"/>
                      </a:lnTo>
                      <a:lnTo>
                        <a:pt x="420" y="36"/>
                      </a:lnTo>
                      <a:lnTo>
                        <a:pt x="419" y="36"/>
                      </a:lnTo>
                      <a:lnTo>
                        <a:pt x="419" y="37"/>
                      </a:lnTo>
                      <a:lnTo>
                        <a:pt x="418" y="36"/>
                      </a:lnTo>
                      <a:lnTo>
                        <a:pt x="418" y="36"/>
                      </a:lnTo>
                      <a:lnTo>
                        <a:pt x="418" y="35"/>
                      </a:lnTo>
                      <a:lnTo>
                        <a:pt x="419" y="34"/>
                      </a:lnTo>
                      <a:lnTo>
                        <a:pt x="419" y="34"/>
                      </a:lnTo>
                      <a:lnTo>
                        <a:pt x="420" y="33"/>
                      </a:lnTo>
                      <a:lnTo>
                        <a:pt x="420" y="33"/>
                      </a:lnTo>
                      <a:lnTo>
                        <a:pt x="421" y="32"/>
                      </a:lnTo>
                      <a:lnTo>
                        <a:pt x="421" y="32"/>
                      </a:lnTo>
                      <a:lnTo>
                        <a:pt x="422" y="32"/>
                      </a:lnTo>
                      <a:lnTo>
                        <a:pt x="422" y="32"/>
                      </a:lnTo>
                      <a:lnTo>
                        <a:pt x="423" y="32"/>
                      </a:lnTo>
                      <a:lnTo>
                        <a:pt x="424" y="33"/>
                      </a:lnTo>
                      <a:lnTo>
                        <a:pt x="424" y="33"/>
                      </a:lnTo>
                      <a:lnTo>
                        <a:pt x="425" y="34"/>
                      </a:lnTo>
                      <a:lnTo>
                        <a:pt x="426" y="34"/>
                      </a:lnTo>
                      <a:lnTo>
                        <a:pt x="426" y="34"/>
                      </a:lnTo>
                      <a:lnTo>
                        <a:pt x="427" y="34"/>
                      </a:lnTo>
                      <a:lnTo>
                        <a:pt x="428" y="33"/>
                      </a:lnTo>
                      <a:lnTo>
                        <a:pt x="428" y="34"/>
                      </a:lnTo>
                      <a:lnTo>
                        <a:pt x="429" y="35"/>
                      </a:lnTo>
                      <a:lnTo>
                        <a:pt x="429" y="35"/>
                      </a:lnTo>
                      <a:lnTo>
                        <a:pt x="430" y="36"/>
                      </a:lnTo>
                      <a:lnTo>
                        <a:pt x="430" y="36"/>
                      </a:lnTo>
                      <a:lnTo>
                        <a:pt x="430" y="37"/>
                      </a:lnTo>
                      <a:lnTo>
                        <a:pt x="431" y="37"/>
                      </a:lnTo>
                      <a:lnTo>
                        <a:pt x="432" y="36"/>
                      </a:lnTo>
                      <a:lnTo>
                        <a:pt x="433" y="36"/>
                      </a:lnTo>
                      <a:lnTo>
                        <a:pt x="433" y="37"/>
                      </a:lnTo>
                      <a:lnTo>
                        <a:pt x="434" y="37"/>
                      </a:lnTo>
                      <a:lnTo>
                        <a:pt x="434" y="38"/>
                      </a:lnTo>
                      <a:lnTo>
                        <a:pt x="434" y="39"/>
                      </a:lnTo>
                      <a:lnTo>
                        <a:pt x="435" y="39"/>
                      </a:lnTo>
                      <a:lnTo>
                        <a:pt x="436" y="39"/>
                      </a:lnTo>
                      <a:lnTo>
                        <a:pt x="436" y="40"/>
                      </a:lnTo>
                      <a:lnTo>
                        <a:pt x="437" y="39"/>
                      </a:lnTo>
                      <a:lnTo>
                        <a:pt x="437" y="38"/>
                      </a:lnTo>
                      <a:lnTo>
                        <a:pt x="437" y="38"/>
                      </a:lnTo>
                      <a:lnTo>
                        <a:pt x="438" y="39"/>
                      </a:lnTo>
                      <a:lnTo>
                        <a:pt x="438" y="40"/>
                      </a:lnTo>
                      <a:lnTo>
                        <a:pt x="438" y="41"/>
                      </a:lnTo>
                      <a:lnTo>
                        <a:pt x="438" y="41"/>
                      </a:lnTo>
                      <a:lnTo>
                        <a:pt x="439" y="41"/>
                      </a:lnTo>
                      <a:lnTo>
                        <a:pt x="439" y="41"/>
                      </a:lnTo>
                      <a:lnTo>
                        <a:pt x="440" y="41"/>
                      </a:lnTo>
                      <a:lnTo>
                        <a:pt x="441" y="41"/>
                      </a:lnTo>
                      <a:lnTo>
                        <a:pt x="441" y="40"/>
                      </a:lnTo>
                      <a:lnTo>
                        <a:pt x="442" y="40"/>
                      </a:lnTo>
                      <a:lnTo>
                        <a:pt x="443" y="40"/>
                      </a:lnTo>
                      <a:lnTo>
                        <a:pt x="443" y="40"/>
                      </a:lnTo>
                      <a:lnTo>
                        <a:pt x="444" y="41"/>
                      </a:lnTo>
                      <a:lnTo>
                        <a:pt x="444" y="42"/>
                      </a:lnTo>
                      <a:lnTo>
                        <a:pt x="444" y="42"/>
                      </a:lnTo>
                      <a:lnTo>
                        <a:pt x="445" y="43"/>
                      </a:lnTo>
                      <a:lnTo>
                        <a:pt x="446" y="43"/>
                      </a:lnTo>
                      <a:lnTo>
                        <a:pt x="446" y="43"/>
                      </a:lnTo>
                      <a:lnTo>
                        <a:pt x="446" y="42"/>
                      </a:lnTo>
                      <a:lnTo>
                        <a:pt x="446" y="41"/>
                      </a:lnTo>
                      <a:lnTo>
                        <a:pt x="446" y="40"/>
                      </a:lnTo>
                      <a:lnTo>
                        <a:pt x="446" y="40"/>
                      </a:lnTo>
                      <a:lnTo>
                        <a:pt x="445" y="40"/>
                      </a:lnTo>
                      <a:lnTo>
                        <a:pt x="445" y="39"/>
                      </a:lnTo>
                      <a:lnTo>
                        <a:pt x="446" y="38"/>
                      </a:lnTo>
                      <a:lnTo>
                        <a:pt x="446" y="38"/>
                      </a:lnTo>
                      <a:lnTo>
                        <a:pt x="447" y="39"/>
                      </a:lnTo>
                      <a:lnTo>
                        <a:pt x="448" y="39"/>
                      </a:lnTo>
                      <a:lnTo>
                        <a:pt x="448" y="38"/>
                      </a:lnTo>
                      <a:lnTo>
                        <a:pt x="449" y="38"/>
                      </a:lnTo>
                      <a:lnTo>
                        <a:pt x="450" y="38"/>
                      </a:lnTo>
                      <a:lnTo>
                        <a:pt x="450" y="38"/>
                      </a:lnTo>
                      <a:lnTo>
                        <a:pt x="451" y="38"/>
                      </a:lnTo>
                      <a:lnTo>
                        <a:pt x="452" y="38"/>
                      </a:lnTo>
                      <a:lnTo>
                        <a:pt x="452" y="37"/>
                      </a:lnTo>
                      <a:lnTo>
                        <a:pt x="452" y="36"/>
                      </a:lnTo>
                      <a:lnTo>
                        <a:pt x="453" y="36"/>
                      </a:lnTo>
                      <a:lnTo>
                        <a:pt x="454" y="36"/>
                      </a:lnTo>
                      <a:lnTo>
                        <a:pt x="454" y="36"/>
                      </a:lnTo>
                      <a:lnTo>
                        <a:pt x="455" y="37"/>
                      </a:lnTo>
                      <a:lnTo>
                        <a:pt x="456" y="37"/>
                      </a:lnTo>
                      <a:lnTo>
                        <a:pt x="456" y="37"/>
                      </a:lnTo>
                      <a:lnTo>
                        <a:pt x="457" y="37"/>
                      </a:lnTo>
                      <a:lnTo>
                        <a:pt x="458" y="38"/>
                      </a:lnTo>
                      <a:lnTo>
                        <a:pt x="458" y="38"/>
                      </a:lnTo>
                      <a:lnTo>
                        <a:pt x="459" y="39"/>
                      </a:lnTo>
                      <a:lnTo>
                        <a:pt x="459" y="39"/>
                      </a:lnTo>
                      <a:lnTo>
                        <a:pt x="460" y="40"/>
                      </a:lnTo>
                      <a:lnTo>
                        <a:pt x="460" y="39"/>
                      </a:lnTo>
                      <a:lnTo>
                        <a:pt x="460" y="38"/>
                      </a:lnTo>
                      <a:lnTo>
                        <a:pt x="460" y="37"/>
                      </a:lnTo>
                      <a:lnTo>
                        <a:pt x="461" y="37"/>
                      </a:lnTo>
                      <a:lnTo>
                        <a:pt x="461" y="37"/>
                      </a:lnTo>
                      <a:lnTo>
                        <a:pt x="462" y="38"/>
                      </a:lnTo>
                      <a:lnTo>
                        <a:pt x="462" y="39"/>
                      </a:lnTo>
                      <a:lnTo>
                        <a:pt x="462" y="40"/>
                      </a:lnTo>
                      <a:lnTo>
                        <a:pt x="461" y="40"/>
                      </a:lnTo>
                      <a:lnTo>
                        <a:pt x="462" y="41"/>
                      </a:lnTo>
                      <a:lnTo>
                        <a:pt x="463" y="42"/>
                      </a:lnTo>
                      <a:lnTo>
                        <a:pt x="462" y="42"/>
                      </a:lnTo>
                      <a:lnTo>
                        <a:pt x="463" y="43"/>
                      </a:lnTo>
                      <a:lnTo>
                        <a:pt x="463" y="43"/>
                      </a:lnTo>
                      <a:lnTo>
                        <a:pt x="463" y="44"/>
                      </a:lnTo>
                      <a:lnTo>
                        <a:pt x="462" y="44"/>
                      </a:lnTo>
                      <a:lnTo>
                        <a:pt x="462" y="45"/>
                      </a:lnTo>
                      <a:lnTo>
                        <a:pt x="462" y="45"/>
                      </a:lnTo>
                      <a:lnTo>
                        <a:pt x="462" y="46"/>
                      </a:lnTo>
                      <a:lnTo>
                        <a:pt x="463" y="46"/>
                      </a:lnTo>
                      <a:lnTo>
                        <a:pt x="463" y="46"/>
                      </a:lnTo>
                      <a:lnTo>
                        <a:pt x="464" y="47"/>
                      </a:lnTo>
                      <a:lnTo>
                        <a:pt x="464" y="48"/>
                      </a:lnTo>
                      <a:lnTo>
                        <a:pt x="465" y="48"/>
                      </a:lnTo>
                      <a:lnTo>
                        <a:pt x="465" y="49"/>
                      </a:lnTo>
                      <a:lnTo>
                        <a:pt x="465" y="50"/>
                      </a:lnTo>
                      <a:lnTo>
                        <a:pt x="466" y="50"/>
                      </a:lnTo>
                      <a:lnTo>
                        <a:pt x="466" y="51"/>
                      </a:lnTo>
                      <a:lnTo>
                        <a:pt x="466" y="51"/>
                      </a:lnTo>
                      <a:lnTo>
                        <a:pt x="466" y="52"/>
                      </a:lnTo>
                      <a:lnTo>
                        <a:pt x="467" y="52"/>
                      </a:lnTo>
                      <a:lnTo>
                        <a:pt x="467" y="53"/>
                      </a:lnTo>
                      <a:lnTo>
                        <a:pt x="467" y="54"/>
                      </a:lnTo>
                      <a:lnTo>
                        <a:pt x="468" y="55"/>
                      </a:lnTo>
                      <a:lnTo>
                        <a:pt x="468" y="56"/>
                      </a:lnTo>
                      <a:lnTo>
                        <a:pt x="468" y="55"/>
                      </a:lnTo>
                      <a:lnTo>
                        <a:pt x="469" y="55"/>
                      </a:lnTo>
                      <a:lnTo>
                        <a:pt x="469" y="54"/>
                      </a:lnTo>
                      <a:lnTo>
                        <a:pt x="470" y="54"/>
                      </a:lnTo>
                      <a:lnTo>
                        <a:pt x="470" y="54"/>
                      </a:lnTo>
                      <a:lnTo>
                        <a:pt x="470" y="53"/>
                      </a:lnTo>
                      <a:lnTo>
                        <a:pt x="471" y="53"/>
                      </a:lnTo>
                      <a:lnTo>
                        <a:pt x="471" y="53"/>
                      </a:lnTo>
                      <a:lnTo>
                        <a:pt x="472" y="53"/>
                      </a:lnTo>
                      <a:lnTo>
                        <a:pt x="473" y="52"/>
                      </a:lnTo>
                      <a:lnTo>
                        <a:pt x="473" y="52"/>
                      </a:lnTo>
                      <a:lnTo>
                        <a:pt x="474" y="53"/>
                      </a:lnTo>
                      <a:lnTo>
                        <a:pt x="475" y="52"/>
                      </a:lnTo>
                      <a:lnTo>
                        <a:pt x="475" y="52"/>
                      </a:lnTo>
                      <a:lnTo>
                        <a:pt x="475" y="52"/>
                      </a:lnTo>
                      <a:lnTo>
                        <a:pt x="476" y="52"/>
                      </a:lnTo>
                      <a:lnTo>
                        <a:pt x="477" y="52"/>
                      </a:lnTo>
                      <a:lnTo>
                        <a:pt x="477" y="53"/>
                      </a:lnTo>
                      <a:lnTo>
                        <a:pt x="478" y="53"/>
                      </a:lnTo>
                      <a:lnTo>
                        <a:pt x="478" y="53"/>
                      </a:lnTo>
                      <a:lnTo>
                        <a:pt x="478" y="53"/>
                      </a:lnTo>
                      <a:lnTo>
                        <a:pt x="478" y="54"/>
                      </a:lnTo>
                      <a:lnTo>
                        <a:pt x="479" y="55"/>
                      </a:lnTo>
                      <a:lnTo>
                        <a:pt x="479" y="55"/>
                      </a:lnTo>
                      <a:lnTo>
                        <a:pt x="479" y="56"/>
                      </a:lnTo>
                      <a:lnTo>
                        <a:pt x="479" y="57"/>
                      </a:lnTo>
                      <a:lnTo>
                        <a:pt x="480" y="57"/>
                      </a:lnTo>
                      <a:lnTo>
                        <a:pt x="480" y="57"/>
                      </a:lnTo>
                      <a:lnTo>
                        <a:pt x="480" y="57"/>
                      </a:lnTo>
                      <a:lnTo>
                        <a:pt x="480" y="58"/>
                      </a:lnTo>
                      <a:lnTo>
                        <a:pt x="481" y="58"/>
                      </a:lnTo>
                      <a:lnTo>
                        <a:pt x="481" y="57"/>
                      </a:lnTo>
                      <a:lnTo>
                        <a:pt x="482" y="57"/>
                      </a:lnTo>
                      <a:lnTo>
                        <a:pt x="482" y="57"/>
                      </a:lnTo>
                      <a:lnTo>
                        <a:pt x="482" y="57"/>
                      </a:lnTo>
                      <a:lnTo>
                        <a:pt x="482" y="57"/>
                      </a:lnTo>
                      <a:lnTo>
                        <a:pt x="483" y="57"/>
                      </a:lnTo>
                      <a:lnTo>
                        <a:pt x="482" y="58"/>
                      </a:lnTo>
                      <a:lnTo>
                        <a:pt x="483" y="58"/>
                      </a:lnTo>
                      <a:lnTo>
                        <a:pt x="483" y="58"/>
                      </a:lnTo>
                      <a:lnTo>
                        <a:pt x="484" y="58"/>
                      </a:lnTo>
                      <a:lnTo>
                        <a:pt x="484" y="59"/>
                      </a:lnTo>
                      <a:lnTo>
                        <a:pt x="484" y="58"/>
                      </a:lnTo>
                      <a:lnTo>
                        <a:pt x="484" y="58"/>
                      </a:lnTo>
                      <a:lnTo>
                        <a:pt x="485" y="59"/>
                      </a:lnTo>
                      <a:lnTo>
                        <a:pt x="485" y="59"/>
                      </a:lnTo>
                      <a:lnTo>
                        <a:pt x="486" y="60"/>
                      </a:lnTo>
                      <a:lnTo>
                        <a:pt x="486" y="60"/>
                      </a:lnTo>
                      <a:lnTo>
                        <a:pt x="487" y="60"/>
                      </a:lnTo>
                      <a:lnTo>
                        <a:pt x="487" y="60"/>
                      </a:lnTo>
                      <a:lnTo>
                        <a:pt x="488" y="60"/>
                      </a:lnTo>
                      <a:lnTo>
                        <a:pt x="489" y="59"/>
                      </a:lnTo>
                      <a:lnTo>
                        <a:pt x="489" y="60"/>
                      </a:lnTo>
                      <a:lnTo>
                        <a:pt x="489" y="60"/>
                      </a:lnTo>
                      <a:lnTo>
                        <a:pt x="489" y="61"/>
                      </a:lnTo>
                      <a:lnTo>
                        <a:pt x="489" y="60"/>
                      </a:lnTo>
                      <a:lnTo>
                        <a:pt x="489" y="61"/>
                      </a:lnTo>
                      <a:lnTo>
                        <a:pt x="489" y="61"/>
                      </a:lnTo>
                      <a:lnTo>
                        <a:pt x="489" y="62"/>
                      </a:lnTo>
                      <a:lnTo>
                        <a:pt x="489" y="63"/>
                      </a:lnTo>
                      <a:lnTo>
                        <a:pt x="489" y="63"/>
                      </a:lnTo>
                      <a:lnTo>
                        <a:pt x="488" y="64"/>
                      </a:lnTo>
                      <a:lnTo>
                        <a:pt x="488" y="65"/>
                      </a:lnTo>
                      <a:lnTo>
                        <a:pt x="488" y="65"/>
                      </a:lnTo>
                      <a:lnTo>
                        <a:pt x="489" y="66"/>
                      </a:lnTo>
                      <a:lnTo>
                        <a:pt x="489" y="66"/>
                      </a:lnTo>
                      <a:lnTo>
                        <a:pt x="490" y="65"/>
                      </a:lnTo>
                      <a:lnTo>
                        <a:pt x="490" y="64"/>
                      </a:lnTo>
                      <a:lnTo>
                        <a:pt x="490" y="64"/>
                      </a:lnTo>
                      <a:lnTo>
                        <a:pt x="491" y="64"/>
                      </a:lnTo>
                      <a:lnTo>
                        <a:pt x="492" y="64"/>
                      </a:lnTo>
                      <a:lnTo>
                        <a:pt x="493" y="64"/>
                      </a:lnTo>
                      <a:lnTo>
                        <a:pt x="493" y="64"/>
                      </a:lnTo>
                      <a:lnTo>
                        <a:pt x="494" y="64"/>
                      </a:lnTo>
                      <a:lnTo>
                        <a:pt x="494" y="64"/>
                      </a:lnTo>
                      <a:lnTo>
                        <a:pt x="494" y="64"/>
                      </a:lnTo>
                      <a:lnTo>
                        <a:pt x="495" y="63"/>
                      </a:lnTo>
                      <a:lnTo>
                        <a:pt x="495" y="63"/>
                      </a:lnTo>
                      <a:lnTo>
                        <a:pt x="496" y="64"/>
                      </a:lnTo>
                      <a:lnTo>
                        <a:pt x="496" y="64"/>
                      </a:lnTo>
                      <a:lnTo>
                        <a:pt x="497" y="64"/>
                      </a:lnTo>
                      <a:lnTo>
                        <a:pt x="497" y="65"/>
                      </a:lnTo>
                      <a:lnTo>
                        <a:pt x="498" y="65"/>
                      </a:lnTo>
                      <a:lnTo>
                        <a:pt x="498" y="65"/>
                      </a:lnTo>
                      <a:lnTo>
                        <a:pt x="498" y="65"/>
                      </a:lnTo>
                      <a:lnTo>
                        <a:pt x="499" y="65"/>
                      </a:lnTo>
                      <a:lnTo>
                        <a:pt x="499" y="66"/>
                      </a:lnTo>
                      <a:lnTo>
                        <a:pt x="500" y="66"/>
                      </a:lnTo>
                      <a:lnTo>
                        <a:pt x="500" y="67"/>
                      </a:lnTo>
                      <a:lnTo>
                        <a:pt x="501" y="67"/>
                      </a:lnTo>
                      <a:lnTo>
                        <a:pt x="501" y="68"/>
                      </a:lnTo>
                      <a:lnTo>
                        <a:pt x="501" y="68"/>
                      </a:lnTo>
                      <a:lnTo>
                        <a:pt x="502" y="68"/>
                      </a:lnTo>
                      <a:lnTo>
                        <a:pt x="502" y="69"/>
                      </a:lnTo>
                      <a:lnTo>
                        <a:pt x="502" y="70"/>
                      </a:lnTo>
                      <a:lnTo>
                        <a:pt x="502" y="70"/>
                      </a:lnTo>
                      <a:lnTo>
                        <a:pt x="502" y="71"/>
                      </a:lnTo>
                      <a:lnTo>
                        <a:pt x="502" y="72"/>
                      </a:lnTo>
                      <a:lnTo>
                        <a:pt x="502" y="73"/>
                      </a:lnTo>
                      <a:lnTo>
                        <a:pt x="503" y="73"/>
                      </a:lnTo>
                      <a:lnTo>
                        <a:pt x="504" y="73"/>
                      </a:lnTo>
                      <a:lnTo>
                        <a:pt x="504" y="73"/>
                      </a:lnTo>
                      <a:lnTo>
                        <a:pt x="504" y="74"/>
                      </a:lnTo>
                      <a:lnTo>
                        <a:pt x="504" y="74"/>
                      </a:lnTo>
                      <a:lnTo>
                        <a:pt x="504" y="74"/>
                      </a:lnTo>
                      <a:lnTo>
                        <a:pt x="504" y="75"/>
                      </a:lnTo>
                      <a:lnTo>
                        <a:pt x="504" y="75"/>
                      </a:lnTo>
                      <a:lnTo>
                        <a:pt x="504" y="76"/>
                      </a:lnTo>
                      <a:lnTo>
                        <a:pt x="504" y="76"/>
                      </a:lnTo>
                      <a:lnTo>
                        <a:pt x="505" y="76"/>
                      </a:lnTo>
                      <a:lnTo>
                        <a:pt x="505" y="76"/>
                      </a:lnTo>
                      <a:lnTo>
                        <a:pt x="506" y="77"/>
                      </a:lnTo>
                      <a:lnTo>
                        <a:pt x="506" y="77"/>
                      </a:lnTo>
                      <a:lnTo>
                        <a:pt x="506" y="78"/>
                      </a:lnTo>
                      <a:lnTo>
                        <a:pt x="506" y="78"/>
                      </a:lnTo>
                      <a:lnTo>
                        <a:pt x="507" y="79"/>
                      </a:lnTo>
                      <a:lnTo>
                        <a:pt x="507" y="78"/>
                      </a:lnTo>
                      <a:lnTo>
                        <a:pt x="508" y="78"/>
                      </a:lnTo>
                      <a:lnTo>
                        <a:pt x="508" y="79"/>
                      </a:lnTo>
                      <a:lnTo>
                        <a:pt x="508" y="79"/>
                      </a:lnTo>
                      <a:lnTo>
                        <a:pt x="508" y="80"/>
                      </a:lnTo>
                      <a:lnTo>
                        <a:pt x="508" y="79"/>
                      </a:lnTo>
                      <a:lnTo>
                        <a:pt x="509" y="79"/>
                      </a:lnTo>
                      <a:lnTo>
                        <a:pt x="509" y="80"/>
                      </a:lnTo>
                      <a:lnTo>
                        <a:pt x="510" y="80"/>
                      </a:lnTo>
                      <a:lnTo>
                        <a:pt x="510" y="81"/>
                      </a:lnTo>
                      <a:lnTo>
                        <a:pt x="510" y="82"/>
                      </a:lnTo>
                      <a:lnTo>
                        <a:pt x="510" y="82"/>
                      </a:lnTo>
                      <a:lnTo>
                        <a:pt x="509" y="83"/>
                      </a:lnTo>
                      <a:lnTo>
                        <a:pt x="510" y="83"/>
                      </a:lnTo>
                      <a:lnTo>
                        <a:pt x="510" y="84"/>
                      </a:lnTo>
                      <a:lnTo>
                        <a:pt x="510" y="84"/>
                      </a:lnTo>
                      <a:lnTo>
                        <a:pt x="511" y="84"/>
                      </a:lnTo>
                      <a:lnTo>
                        <a:pt x="511" y="85"/>
                      </a:lnTo>
                      <a:lnTo>
                        <a:pt x="512" y="85"/>
                      </a:lnTo>
                      <a:lnTo>
                        <a:pt x="512" y="86"/>
                      </a:lnTo>
                      <a:lnTo>
                        <a:pt x="513" y="86"/>
                      </a:lnTo>
                      <a:lnTo>
                        <a:pt x="513" y="87"/>
                      </a:lnTo>
                      <a:lnTo>
                        <a:pt x="513" y="87"/>
                      </a:lnTo>
                      <a:lnTo>
                        <a:pt x="514" y="88"/>
                      </a:lnTo>
                      <a:lnTo>
                        <a:pt x="514" y="88"/>
                      </a:lnTo>
                      <a:lnTo>
                        <a:pt x="515" y="88"/>
                      </a:lnTo>
                      <a:lnTo>
                        <a:pt x="515" y="89"/>
                      </a:lnTo>
                      <a:lnTo>
                        <a:pt x="515" y="89"/>
                      </a:lnTo>
                      <a:lnTo>
                        <a:pt x="515" y="90"/>
                      </a:lnTo>
                      <a:lnTo>
                        <a:pt x="515" y="91"/>
                      </a:lnTo>
                      <a:lnTo>
                        <a:pt x="516" y="91"/>
                      </a:lnTo>
                      <a:lnTo>
                        <a:pt x="516" y="92"/>
                      </a:lnTo>
                      <a:lnTo>
                        <a:pt x="517" y="92"/>
                      </a:lnTo>
                      <a:lnTo>
                        <a:pt x="517" y="92"/>
                      </a:lnTo>
                      <a:lnTo>
                        <a:pt x="518" y="92"/>
                      </a:lnTo>
                      <a:lnTo>
                        <a:pt x="519" y="92"/>
                      </a:lnTo>
                      <a:lnTo>
                        <a:pt x="520" y="92"/>
                      </a:lnTo>
                      <a:lnTo>
                        <a:pt x="520" y="92"/>
                      </a:lnTo>
                      <a:lnTo>
                        <a:pt x="521" y="91"/>
                      </a:lnTo>
                      <a:lnTo>
                        <a:pt x="521" y="91"/>
                      </a:lnTo>
                      <a:lnTo>
                        <a:pt x="522" y="91"/>
                      </a:lnTo>
                      <a:lnTo>
                        <a:pt x="523" y="91"/>
                      </a:lnTo>
                      <a:lnTo>
                        <a:pt x="523" y="92"/>
                      </a:lnTo>
                      <a:lnTo>
                        <a:pt x="524" y="91"/>
                      </a:lnTo>
                      <a:lnTo>
                        <a:pt x="525" y="91"/>
                      </a:lnTo>
                      <a:lnTo>
                        <a:pt x="525" y="91"/>
                      </a:lnTo>
                      <a:lnTo>
                        <a:pt x="525" y="90"/>
                      </a:lnTo>
                      <a:lnTo>
                        <a:pt x="525" y="89"/>
                      </a:lnTo>
                      <a:lnTo>
                        <a:pt x="525" y="89"/>
                      </a:lnTo>
                      <a:lnTo>
                        <a:pt x="525" y="88"/>
                      </a:lnTo>
                      <a:lnTo>
                        <a:pt x="525" y="87"/>
                      </a:lnTo>
                      <a:lnTo>
                        <a:pt x="525" y="86"/>
                      </a:lnTo>
                      <a:lnTo>
                        <a:pt x="525" y="86"/>
                      </a:lnTo>
                      <a:lnTo>
                        <a:pt x="526" y="85"/>
                      </a:lnTo>
                      <a:lnTo>
                        <a:pt x="527" y="85"/>
                      </a:lnTo>
                      <a:lnTo>
                        <a:pt x="527" y="84"/>
                      </a:lnTo>
                      <a:lnTo>
                        <a:pt x="528" y="84"/>
                      </a:lnTo>
                      <a:lnTo>
                        <a:pt x="528" y="84"/>
                      </a:lnTo>
                      <a:lnTo>
                        <a:pt x="529" y="84"/>
                      </a:lnTo>
                      <a:lnTo>
                        <a:pt x="530" y="85"/>
                      </a:lnTo>
                      <a:lnTo>
                        <a:pt x="530" y="85"/>
                      </a:lnTo>
                      <a:lnTo>
                        <a:pt x="531" y="85"/>
                      </a:lnTo>
                      <a:lnTo>
                        <a:pt x="530" y="86"/>
                      </a:lnTo>
                      <a:lnTo>
                        <a:pt x="528" y="86"/>
                      </a:lnTo>
                      <a:lnTo>
                        <a:pt x="528" y="87"/>
                      </a:lnTo>
                      <a:lnTo>
                        <a:pt x="527" y="87"/>
                      </a:lnTo>
                      <a:lnTo>
                        <a:pt x="527" y="88"/>
                      </a:lnTo>
                      <a:lnTo>
                        <a:pt x="526" y="88"/>
                      </a:lnTo>
                      <a:lnTo>
                        <a:pt x="525" y="88"/>
                      </a:lnTo>
                      <a:lnTo>
                        <a:pt x="525" y="89"/>
                      </a:lnTo>
                      <a:lnTo>
                        <a:pt x="526" y="89"/>
                      </a:lnTo>
                      <a:lnTo>
                        <a:pt x="528" y="90"/>
                      </a:lnTo>
                      <a:lnTo>
                        <a:pt x="528" y="90"/>
                      </a:lnTo>
                      <a:lnTo>
                        <a:pt x="527" y="90"/>
                      </a:lnTo>
                      <a:lnTo>
                        <a:pt x="526" y="91"/>
                      </a:lnTo>
                      <a:lnTo>
                        <a:pt x="526" y="92"/>
                      </a:lnTo>
                      <a:lnTo>
                        <a:pt x="526" y="93"/>
                      </a:lnTo>
                      <a:lnTo>
                        <a:pt x="526" y="93"/>
                      </a:lnTo>
                      <a:lnTo>
                        <a:pt x="526" y="94"/>
                      </a:lnTo>
                      <a:lnTo>
                        <a:pt x="527" y="94"/>
                      </a:lnTo>
                      <a:lnTo>
                        <a:pt x="528" y="94"/>
                      </a:lnTo>
                      <a:lnTo>
                        <a:pt x="529" y="94"/>
                      </a:lnTo>
                      <a:lnTo>
                        <a:pt x="529" y="94"/>
                      </a:lnTo>
                      <a:lnTo>
                        <a:pt x="530" y="95"/>
                      </a:lnTo>
                      <a:lnTo>
                        <a:pt x="531" y="95"/>
                      </a:lnTo>
                      <a:lnTo>
                        <a:pt x="531" y="96"/>
                      </a:lnTo>
                      <a:lnTo>
                        <a:pt x="531" y="96"/>
                      </a:lnTo>
                      <a:lnTo>
                        <a:pt x="532" y="97"/>
                      </a:lnTo>
                      <a:lnTo>
                        <a:pt x="532" y="98"/>
                      </a:lnTo>
                      <a:lnTo>
                        <a:pt x="532" y="98"/>
                      </a:lnTo>
                      <a:lnTo>
                        <a:pt x="533" y="99"/>
                      </a:lnTo>
                      <a:lnTo>
                        <a:pt x="533" y="100"/>
                      </a:lnTo>
                      <a:lnTo>
                        <a:pt x="533" y="101"/>
                      </a:lnTo>
                      <a:lnTo>
                        <a:pt x="533" y="102"/>
                      </a:lnTo>
                      <a:lnTo>
                        <a:pt x="533" y="102"/>
                      </a:lnTo>
                      <a:lnTo>
                        <a:pt x="532" y="103"/>
                      </a:lnTo>
                      <a:lnTo>
                        <a:pt x="532" y="102"/>
                      </a:lnTo>
                      <a:lnTo>
                        <a:pt x="531" y="103"/>
                      </a:lnTo>
                      <a:lnTo>
                        <a:pt x="531" y="103"/>
                      </a:lnTo>
                      <a:lnTo>
                        <a:pt x="530" y="104"/>
                      </a:lnTo>
                      <a:lnTo>
                        <a:pt x="530" y="104"/>
                      </a:lnTo>
                      <a:lnTo>
                        <a:pt x="529" y="104"/>
                      </a:lnTo>
                      <a:lnTo>
                        <a:pt x="529" y="104"/>
                      </a:lnTo>
                      <a:lnTo>
                        <a:pt x="528" y="104"/>
                      </a:lnTo>
                      <a:lnTo>
                        <a:pt x="528" y="105"/>
                      </a:lnTo>
                      <a:lnTo>
                        <a:pt x="527" y="105"/>
                      </a:lnTo>
                      <a:lnTo>
                        <a:pt x="527" y="106"/>
                      </a:lnTo>
                      <a:lnTo>
                        <a:pt x="526" y="107"/>
                      </a:lnTo>
                      <a:lnTo>
                        <a:pt x="526" y="107"/>
                      </a:lnTo>
                      <a:lnTo>
                        <a:pt x="526" y="107"/>
                      </a:lnTo>
                      <a:lnTo>
                        <a:pt x="525" y="107"/>
                      </a:lnTo>
                      <a:lnTo>
                        <a:pt x="524" y="107"/>
                      </a:lnTo>
                      <a:lnTo>
                        <a:pt x="524" y="107"/>
                      </a:lnTo>
                      <a:lnTo>
                        <a:pt x="523" y="107"/>
                      </a:lnTo>
                      <a:lnTo>
                        <a:pt x="522" y="108"/>
                      </a:lnTo>
                      <a:lnTo>
                        <a:pt x="522" y="109"/>
                      </a:lnTo>
                      <a:lnTo>
                        <a:pt x="522" y="109"/>
                      </a:lnTo>
                      <a:lnTo>
                        <a:pt x="522" y="110"/>
                      </a:lnTo>
                      <a:lnTo>
                        <a:pt x="522" y="111"/>
                      </a:lnTo>
                      <a:lnTo>
                        <a:pt x="523" y="111"/>
                      </a:lnTo>
                      <a:lnTo>
                        <a:pt x="523" y="112"/>
                      </a:lnTo>
                      <a:lnTo>
                        <a:pt x="524" y="113"/>
                      </a:lnTo>
                      <a:lnTo>
                        <a:pt x="524" y="113"/>
                      </a:lnTo>
                      <a:lnTo>
                        <a:pt x="525" y="114"/>
                      </a:lnTo>
                      <a:lnTo>
                        <a:pt x="526" y="114"/>
                      </a:lnTo>
                      <a:lnTo>
                        <a:pt x="526" y="114"/>
                      </a:lnTo>
                      <a:lnTo>
                        <a:pt x="526" y="115"/>
                      </a:lnTo>
                      <a:lnTo>
                        <a:pt x="526" y="116"/>
                      </a:lnTo>
                      <a:lnTo>
                        <a:pt x="526" y="117"/>
                      </a:lnTo>
                      <a:lnTo>
                        <a:pt x="526" y="118"/>
                      </a:lnTo>
                      <a:lnTo>
                        <a:pt x="526" y="119"/>
                      </a:lnTo>
                      <a:lnTo>
                        <a:pt x="525" y="119"/>
                      </a:lnTo>
                      <a:lnTo>
                        <a:pt x="526" y="120"/>
                      </a:lnTo>
                      <a:lnTo>
                        <a:pt x="525" y="121"/>
                      </a:lnTo>
                      <a:lnTo>
                        <a:pt x="525" y="121"/>
                      </a:lnTo>
                      <a:lnTo>
                        <a:pt x="526" y="122"/>
                      </a:lnTo>
                      <a:lnTo>
                        <a:pt x="526" y="123"/>
                      </a:lnTo>
                      <a:lnTo>
                        <a:pt x="526" y="123"/>
                      </a:lnTo>
                      <a:lnTo>
                        <a:pt x="526" y="124"/>
                      </a:lnTo>
                      <a:lnTo>
                        <a:pt x="526" y="125"/>
                      </a:lnTo>
                      <a:lnTo>
                        <a:pt x="527" y="125"/>
                      </a:lnTo>
                      <a:lnTo>
                        <a:pt x="528" y="125"/>
                      </a:lnTo>
                      <a:lnTo>
                        <a:pt x="528" y="126"/>
                      </a:lnTo>
                      <a:lnTo>
                        <a:pt x="528" y="126"/>
                      </a:lnTo>
                      <a:lnTo>
                        <a:pt x="527" y="126"/>
                      </a:lnTo>
                      <a:lnTo>
                        <a:pt x="526" y="127"/>
                      </a:lnTo>
                      <a:lnTo>
                        <a:pt x="526" y="127"/>
                      </a:lnTo>
                      <a:lnTo>
                        <a:pt x="525" y="127"/>
                      </a:lnTo>
                      <a:lnTo>
                        <a:pt x="525" y="128"/>
                      </a:lnTo>
                      <a:lnTo>
                        <a:pt x="524" y="129"/>
                      </a:lnTo>
                      <a:lnTo>
                        <a:pt x="524" y="130"/>
                      </a:lnTo>
                      <a:lnTo>
                        <a:pt x="525" y="130"/>
                      </a:lnTo>
                      <a:lnTo>
                        <a:pt x="525" y="131"/>
                      </a:lnTo>
                      <a:lnTo>
                        <a:pt x="525" y="132"/>
                      </a:lnTo>
                      <a:lnTo>
                        <a:pt x="524" y="132"/>
                      </a:lnTo>
                      <a:lnTo>
                        <a:pt x="524" y="132"/>
                      </a:lnTo>
                      <a:lnTo>
                        <a:pt x="523" y="133"/>
                      </a:lnTo>
                      <a:lnTo>
                        <a:pt x="524" y="134"/>
                      </a:lnTo>
                      <a:lnTo>
                        <a:pt x="523" y="134"/>
                      </a:lnTo>
                      <a:lnTo>
                        <a:pt x="523" y="135"/>
                      </a:lnTo>
                      <a:lnTo>
                        <a:pt x="524" y="136"/>
                      </a:lnTo>
                      <a:lnTo>
                        <a:pt x="524" y="136"/>
                      </a:lnTo>
                      <a:lnTo>
                        <a:pt x="523" y="137"/>
                      </a:lnTo>
                      <a:lnTo>
                        <a:pt x="522" y="138"/>
                      </a:lnTo>
                      <a:lnTo>
                        <a:pt x="522" y="138"/>
                      </a:lnTo>
                      <a:lnTo>
                        <a:pt x="521" y="139"/>
                      </a:lnTo>
                      <a:lnTo>
                        <a:pt x="521" y="138"/>
                      </a:lnTo>
                      <a:lnTo>
                        <a:pt x="521" y="139"/>
                      </a:lnTo>
                      <a:lnTo>
                        <a:pt x="521" y="140"/>
                      </a:lnTo>
                      <a:lnTo>
                        <a:pt x="521" y="140"/>
                      </a:lnTo>
                      <a:lnTo>
                        <a:pt x="521" y="141"/>
                      </a:lnTo>
                      <a:lnTo>
                        <a:pt x="522" y="141"/>
                      </a:lnTo>
                      <a:lnTo>
                        <a:pt x="522" y="142"/>
                      </a:lnTo>
                      <a:lnTo>
                        <a:pt x="523" y="142"/>
                      </a:lnTo>
                      <a:lnTo>
                        <a:pt x="523" y="143"/>
                      </a:lnTo>
                      <a:lnTo>
                        <a:pt x="522" y="142"/>
                      </a:lnTo>
                      <a:lnTo>
                        <a:pt x="521" y="142"/>
                      </a:lnTo>
                      <a:lnTo>
                        <a:pt x="520" y="143"/>
                      </a:lnTo>
                      <a:lnTo>
                        <a:pt x="520" y="144"/>
                      </a:lnTo>
                      <a:lnTo>
                        <a:pt x="519" y="145"/>
                      </a:lnTo>
                      <a:lnTo>
                        <a:pt x="519" y="146"/>
                      </a:lnTo>
                      <a:lnTo>
                        <a:pt x="519" y="147"/>
                      </a:lnTo>
                      <a:lnTo>
                        <a:pt x="519" y="148"/>
                      </a:lnTo>
                      <a:lnTo>
                        <a:pt x="519" y="149"/>
                      </a:lnTo>
                      <a:lnTo>
                        <a:pt x="519" y="149"/>
                      </a:lnTo>
                      <a:lnTo>
                        <a:pt x="518" y="150"/>
                      </a:lnTo>
                      <a:lnTo>
                        <a:pt x="517" y="152"/>
                      </a:lnTo>
                      <a:lnTo>
                        <a:pt x="517" y="153"/>
                      </a:lnTo>
                      <a:lnTo>
                        <a:pt x="518" y="154"/>
                      </a:lnTo>
                      <a:lnTo>
                        <a:pt x="518" y="155"/>
                      </a:lnTo>
                      <a:lnTo>
                        <a:pt x="520" y="157"/>
                      </a:lnTo>
                      <a:lnTo>
                        <a:pt x="520" y="158"/>
                      </a:lnTo>
                      <a:lnTo>
                        <a:pt x="520" y="159"/>
                      </a:lnTo>
                      <a:lnTo>
                        <a:pt x="520" y="159"/>
                      </a:lnTo>
                      <a:lnTo>
                        <a:pt x="521" y="161"/>
                      </a:lnTo>
                      <a:lnTo>
                        <a:pt x="521" y="162"/>
                      </a:lnTo>
                      <a:lnTo>
                        <a:pt x="520" y="163"/>
                      </a:lnTo>
                      <a:lnTo>
                        <a:pt x="521" y="163"/>
                      </a:lnTo>
                      <a:lnTo>
                        <a:pt x="521" y="164"/>
                      </a:lnTo>
                      <a:lnTo>
                        <a:pt x="521" y="166"/>
                      </a:lnTo>
                      <a:lnTo>
                        <a:pt x="521" y="167"/>
                      </a:lnTo>
                      <a:lnTo>
                        <a:pt x="521" y="167"/>
                      </a:lnTo>
                      <a:lnTo>
                        <a:pt x="519" y="168"/>
                      </a:lnTo>
                      <a:lnTo>
                        <a:pt x="518" y="168"/>
                      </a:lnTo>
                      <a:lnTo>
                        <a:pt x="518" y="168"/>
                      </a:lnTo>
                      <a:lnTo>
                        <a:pt x="517" y="169"/>
                      </a:lnTo>
                      <a:lnTo>
                        <a:pt x="516" y="170"/>
                      </a:lnTo>
                      <a:lnTo>
                        <a:pt x="516" y="171"/>
                      </a:lnTo>
                      <a:lnTo>
                        <a:pt x="516" y="172"/>
                      </a:lnTo>
                      <a:lnTo>
                        <a:pt x="517" y="172"/>
                      </a:lnTo>
                      <a:lnTo>
                        <a:pt x="517" y="173"/>
                      </a:lnTo>
                      <a:lnTo>
                        <a:pt x="517" y="174"/>
                      </a:lnTo>
                      <a:lnTo>
                        <a:pt x="517" y="174"/>
                      </a:lnTo>
                      <a:lnTo>
                        <a:pt x="515" y="174"/>
                      </a:lnTo>
                      <a:lnTo>
                        <a:pt x="511" y="176"/>
                      </a:lnTo>
                      <a:lnTo>
                        <a:pt x="511" y="176"/>
                      </a:lnTo>
                      <a:lnTo>
                        <a:pt x="510" y="175"/>
                      </a:lnTo>
                      <a:lnTo>
                        <a:pt x="510" y="175"/>
                      </a:lnTo>
                      <a:lnTo>
                        <a:pt x="509" y="175"/>
                      </a:lnTo>
                      <a:lnTo>
                        <a:pt x="507" y="176"/>
                      </a:lnTo>
                      <a:lnTo>
                        <a:pt x="506" y="177"/>
                      </a:lnTo>
                      <a:lnTo>
                        <a:pt x="505" y="177"/>
                      </a:lnTo>
                      <a:lnTo>
                        <a:pt x="505" y="177"/>
                      </a:lnTo>
                      <a:lnTo>
                        <a:pt x="504" y="177"/>
                      </a:lnTo>
                      <a:lnTo>
                        <a:pt x="504" y="178"/>
                      </a:lnTo>
                      <a:lnTo>
                        <a:pt x="503" y="179"/>
                      </a:lnTo>
                      <a:lnTo>
                        <a:pt x="503" y="180"/>
                      </a:lnTo>
                      <a:lnTo>
                        <a:pt x="502" y="181"/>
                      </a:lnTo>
                      <a:lnTo>
                        <a:pt x="501" y="182"/>
                      </a:lnTo>
                      <a:lnTo>
                        <a:pt x="500" y="182"/>
                      </a:lnTo>
                      <a:lnTo>
                        <a:pt x="499" y="183"/>
                      </a:lnTo>
                      <a:lnTo>
                        <a:pt x="499" y="184"/>
                      </a:lnTo>
                      <a:lnTo>
                        <a:pt x="499" y="184"/>
                      </a:lnTo>
                      <a:lnTo>
                        <a:pt x="498" y="185"/>
                      </a:lnTo>
                      <a:lnTo>
                        <a:pt x="498" y="186"/>
                      </a:lnTo>
                      <a:lnTo>
                        <a:pt x="497" y="187"/>
                      </a:lnTo>
                      <a:lnTo>
                        <a:pt x="497" y="189"/>
                      </a:lnTo>
                      <a:lnTo>
                        <a:pt x="496" y="189"/>
                      </a:lnTo>
                      <a:lnTo>
                        <a:pt x="495" y="189"/>
                      </a:lnTo>
                      <a:lnTo>
                        <a:pt x="495" y="189"/>
                      </a:lnTo>
                      <a:lnTo>
                        <a:pt x="493" y="189"/>
                      </a:lnTo>
                      <a:lnTo>
                        <a:pt x="493" y="189"/>
                      </a:lnTo>
                      <a:lnTo>
                        <a:pt x="492" y="190"/>
                      </a:lnTo>
                      <a:lnTo>
                        <a:pt x="491" y="190"/>
                      </a:lnTo>
                      <a:lnTo>
                        <a:pt x="490" y="191"/>
                      </a:lnTo>
                      <a:lnTo>
                        <a:pt x="490" y="192"/>
                      </a:lnTo>
                      <a:lnTo>
                        <a:pt x="489" y="192"/>
                      </a:lnTo>
                      <a:lnTo>
                        <a:pt x="488" y="192"/>
                      </a:lnTo>
                      <a:lnTo>
                        <a:pt x="488" y="193"/>
                      </a:lnTo>
                      <a:lnTo>
                        <a:pt x="488" y="194"/>
                      </a:lnTo>
                      <a:lnTo>
                        <a:pt x="488" y="194"/>
                      </a:lnTo>
                      <a:lnTo>
                        <a:pt x="487" y="195"/>
                      </a:lnTo>
                      <a:lnTo>
                        <a:pt x="485" y="196"/>
                      </a:lnTo>
                      <a:lnTo>
                        <a:pt x="484" y="196"/>
                      </a:lnTo>
                      <a:lnTo>
                        <a:pt x="483" y="196"/>
                      </a:lnTo>
                      <a:lnTo>
                        <a:pt x="483" y="195"/>
                      </a:lnTo>
                      <a:lnTo>
                        <a:pt x="482" y="196"/>
                      </a:lnTo>
                      <a:lnTo>
                        <a:pt x="481" y="195"/>
                      </a:lnTo>
                      <a:lnTo>
                        <a:pt x="481" y="195"/>
                      </a:lnTo>
                      <a:lnTo>
                        <a:pt x="480" y="195"/>
                      </a:lnTo>
                      <a:lnTo>
                        <a:pt x="480" y="196"/>
                      </a:lnTo>
                      <a:lnTo>
                        <a:pt x="479" y="197"/>
                      </a:lnTo>
                      <a:lnTo>
                        <a:pt x="479" y="197"/>
                      </a:lnTo>
                      <a:lnTo>
                        <a:pt x="479" y="198"/>
                      </a:lnTo>
                      <a:lnTo>
                        <a:pt x="478" y="199"/>
                      </a:lnTo>
                      <a:lnTo>
                        <a:pt x="477" y="201"/>
                      </a:lnTo>
                      <a:lnTo>
                        <a:pt x="476" y="202"/>
                      </a:lnTo>
                      <a:lnTo>
                        <a:pt x="475" y="203"/>
                      </a:lnTo>
                      <a:lnTo>
                        <a:pt x="476" y="203"/>
                      </a:lnTo>
                      <a:lnTo>
                        <a:pt x="477" y="204"/>
                      </a:lnTo>
                      <a:lnTo>
                        <a:pt x="477" y="205"/>
                      </a:lnTo>
                      <a:lnTo>
                        <a:pt x="477" y="206"/>
                      </a:lnTo>
                      <a:lnTo>
                        <a:pt x="476" y="208"/>
                      </a:lnTo>
                      <a:lnTo>
                        <a:pt x="475" y="208"/>
                      </a:lnTo>
                      <a:lnTo>
                        <a:pt x="474" y="208"/>
                      </a:lnTo>
                      <a:lnTo>
                        <a:pt x="474" y="207"/>
                      </a:lnTo>
                      <a:lnTo>
                        <a:pt x="473" y="207"/>
                      </a:lnTo>
                      <a:lnTo>
                        <a:pt x="473" y="207"/>
                      </a:lnTo>
                      <a:lnTo>
                        <a:pt x="472" y="207"/>
                      </a:lnTo>
                      <a:lnTo>
                        <a:pt x="472" y="208"/>
                      </a:lnTo>
                      <a:lnTo>
                        <a:pt x="470" y="210"/>
                      </a:lnTo>
                      <a:lnTo>
                        <a:pt x="469" y="210"/>
                      </a:lnTo>
                      <a:lnTo>
                        <a:pt x="466" y="208"/>
                      </a:lnTo>
                      <a:lnTo>
                        <a:pt x="465" y="208"/>
                      </a:lnTo>
                      <a:lnTo>
                        <a:pt x="464" y="208"/>
                      </a:lnTo>
                      <a:lnTo>
                        <a:pt x="463" y="209"/>
                      </a:lnTo>
                      <a:lnTo>
                        <a:pt x="462" y="209"/>
                      </a:lnTo>
                      <a:lnTo>
                        <a:pt x="460" y="209"/>
                      </a:lnTo>
                      <a:lnTo>
                        <a:pt x="460" y="209"/>
                      </a:lnTo>
                      <a:lnTo>
                        <a:pt x="459" y="210"/>
                      </a:lnTo>
                      <a:lnTo>
                        <a:pt x="457" y="210"/>
                      </a:lnTo>
                      <a:lnTo>
                        <a:pt x="456" y="211"/>
                      </a:lnTo>
                      <a:lnTo>
                        <a:pt x="454" y="211"/>
                      </a:lnTo>
                      <a:lnTo>
                        <a:pt x="452" y="214"/>
                      </a:lnTo>
                      <a:lnTo>
                        <a:pt x="453" y="215"/>
                      </a:lnTo>
                      <a:lnTo>
                        <a:pt x="452" y="215"/>
                      </a:lnTo>
                      <a:lnTo>
                        <a:pt x="452" y="215"/>
                      </a:lnTo>
                      <a:lnTo>
                        <a:pt x="451" y="215"/>
                      </a:lnTo>
                      <a:lnTo>
                        <a:pt x="451" y="216"/>
                      </a:lnTo>
                      <a:lnTo>
                        <a:pt x="451" y="217"/>
                      </a:lnTo>
                      <a:lnTo>
                        <a:pt x="451" y="218"/>
                      </a:lnTo>
                      <a:lnTo>
                        <a:pt x="451" y="218"/>
                      </a:lnTo>
                      <a:lnTo>
                        <a:pt x="451" y="219"/>
                      </a:lnTo>
                      <a:lnTo>
                        <a:pt x="451" y="220"/>
                      </a:lnTo>
                      <a:lnTo>
                        <a:pt x="450" y="220"/>
                      </a:lnTo>
                      <a:lnTo>
                        <a:pt x="450" y="221"/>
                      </a:lnTo>
                      <a:lnTo>
                        <a:pt x="449" y="221"/>
                      </a:lnTo>
                      <a:lnTo>
                        <a:pt x="448" y="221"/>
                      </a:lnTo>
                      <a:lnTo>
                        <a:pt x="448" y="222"/>
                      </a:lnTo>
                      <a:lnTo>
                        <a:pt x="447" y="223"/>
                      </a:lnTo>
                      <a:lnTo>
                        <a:pt x="447" y="224"/>
                      </a:lnTo>
                      <a:lnTo>
                        <a:pt x="446" y="224"/>
                      </a:lnTo>
                      <a:lnTo>
                        <a:pt x="446" y="224"/>
                      </a:lnTo>
                      <a:lnTo>
                        <a:pt x="446" y="225"/>
                      </a:lnTo>
                      <a:lnTo>
                        <a:pt x="446" y="225"/>
                      </a:lnTo>
                      <a:lnTo>
                        <a:pt x="446" y="225"/>
                      </a:lnTo>
                      <a:lnTo>
                        <a:pt x="446" y="226"/>
                      </a:lnTo>
                      <a:lnTo>
                        <a:pt x="446" y="227"/>
                      </a:lnTo>
                      <a:lnTo>
                        <a:pt x="446" y="228"/>
                      </a:lnTo>
                      <a:lnTo>
                        <a:pt x="446" y="228"/>
                      </a:lnTo>
                      <a:lnTo>
                        <a:pt x="446" y="229"/>
                      </a:lnTo>
                      <a:lnTo>
                        <a:pt x="446" y="230"/>
                      </a:lnTo>
                      <a:lnTo>
                        <a:pt x="446" y="231"/>
                      </a:lnTo>
                      <a:lnTo>
                        <a:pt x="445" y="231"/>
                      </a:lnTo>
                      <a:lnTo>
                        <a:pt x="445" y="231"/>
                      </a:lnTo>
                      <a:lnTo>
                        <a:pt x="445" y="231"/>
                      </a:lnTo>
                      <a:lnTo>
                        <a:pt x="445" y="232"/>
                      </a:lnTo>
                      <a:lnTo>
                        <a:pt x="444" y="232"/>
                      </a:lnTo>
                      <a:lnTo>
                        <a:pt x="444" y="233"/>
                      </a:lnTo>
                      <a:lnTo>
                        <a:pt x="444" y="233"/>
                      </a:lnTo>
                      <a:lnTo>
                        <a:pt x="444" y="233"/>
                      </a:lnTo>
                      <a:lnTo>
                        <a:pt x="444" y="233"/>
                      </a:lnTo>
                      <a:lnTo>
                        <a:pt x="443" y="232"/>
                      </a:lnTo>
                      <a:lnTo>
                        <a:pt x="442" y="232"/>
                      </a:lnTo>
                      <a:lnTo>
                        <a:pt x="442" y="233"/>
                      </a:lnTo>
                      <a:lnTo>
                        <a:pt x="441" y="233"/>
                      </a:lnTo>
                      <a:lnTo>
                        <a:pt x="441" y="234"/>
                      </a:lnTo>
                      <a:lnTo>
                        <a:pt x="440" y="234"/>
                      </a:lnTo>
                      <a:lnTo>
                        <a:pt x="439" y="235"/>
                      </a:lnTo>
                      <a:lnTo>
                        <a:pt x="439" y="235"/>
                      </a:lnTo>
                      <a:lnTo>
                        <a:pt x="438" y="235"/>
                      </a:lnTo>
                      <a:lnTo>
                        <a:pt x="438" y="234"/>
                      </a:lnTo>
                      <a:lnTo>
                        <a:pt x="438" y="234"/>
                      </a:lnTo>
                      <a:lnTo>
                        <a:pt x="437" y="233"/>
                      </a:lnTo>
                      <a:lnTo>
                        <a:pt x="437" y="232"/>
                      </a:lnTo>
                      <a:lnTo>
                        <a:pt x="437" y="231"/>
                      </a:lnTo>
                      <a:lnTo>
                        <a:pt x="437" y="231"/>
                      </a:lnTo>
                      <a:lnTo>
                        <a:pt x="437" y="230"/>
                      </a:lnTo>
                      <a:lnTo>
                        <a:pt x="437" y="229"/>
                      </a:lnTo>
                      <a:lnTo>
                        <a:pt x="437" y="228"/>
                      </a:lnTo>
                      <a:lnTo>
                        <a:pt x="438" y="227"/>
                      </a:lnTo>
                      <a:lnTo>
                        <a:pt x="437" y="227"/>
                      </a:lnTo>
                      <a:lnTo>
                        <a:pt x="437" y="226"/>
                      </a:lnTo>
                      <a:lnTo>
                        <a:pt x="436" y="226"/>
                      </a:lnTo>
                      <a:lnTo>
                        <a:pt x="436" y="225"/>
                      </a:lnTo>
                      <a:lnTo>
                        <a:pt x="435" y="226"/>
                      </a:lnTo>
                      <a:lnTo>
                        <a:pt x="434" y="225"/>
                      </a:lnTo>
                      <a:lnTo>
                        <a:pt x="434" y="225"/>
                      </a:lnTo>
                      <a:lnTo>
                        <a:pt x="433" y="224"/>
                      </a:lnTo>
                      <a:lnTo>
                        <a:pt x="433" y="224"/>
                      </a:lnTo>
                      <a:lnTo>
                        <a:pt x="432" y="224"/>
                      </a:lnTo>
                      <a:lnTo>
                        <a:pt x="431" y="224"/>
                      </a:lnTo>
                      <a:lnTo>
                        <a:pt x="431" y="224"/>
                      </a:lnTo>
                      <a:lnTo>
                        <a:pt x="430" y="224"/>
                      </a:lnTo>
                      <a:lnTo>
                        <a:pt x="429" y="224"/>
                      </a:lnTo>
                      <a:lnTo>
                        <a:pt x="429" y="223"/>
                      </a:lnTo>
                      <a:lnTo>
                        <a:pt x="428" y="223"/>
                      </a:lnTo>
                      <a:lnTo>
                        <a:pt x="427" y="222"/>
                      </a:lnTo>
                      <a:lnTo>
                        <a:pt x="428" y="221"/>
                      </a:lnTo>
                      <a:lnTo>
                        <a:pt x="427" y="221"/>
                      </a:lnTo>
                      <a:lnTo>
                        <a:pt x="427" y="220"/>
                      </a:lnTo>
                      <a:lnTo>
                        <a:pt x="427" y="219"/>
                      </a:lnTo>
                      <a:lnTo>
                        <a:pt x="426" y="219"/>
                      </a:lnTo>
                      <a:lnTo>
                        <a:pt x="427" y="218"/>
                      </a:lnTo>
                      <a:lnTo>
                        <a:pt x="427" y="217"/>
                      </a:lnTo>
                      <a:lnTo>
                        <a:pt x="427" y="217"/>
                      </a:lnTo>
                      <a:lnTo>
                        <a:pt x="427" y="216"/>
                      </a:lnTo>
                      <a:lnTo>
                        <a:pt x="427" y="216"/>
                      </a:lnTo>
                      <a:lnTo>
                        <a:pt x="427" y="216"/>
                      </a:lnTo>
                      <a:lnTo>
                        <a:pt x="427" y="215"/>
                      </a:lnTo>
                      <a:lnTo>
                        <a:pt x="426" y="215"/>
                      </a:lnTo>
                      <a:lnTo>
                        <a:pt x="426" y="215"/>
                      </a:lnTo>
                      <a:lnTo>
                        <a:pt x="426" y="215"/>
                      </a:lnTo>
                      <a:lnTo>
                        <a:pt x="426" y="215"/>
                      </a:lnTo>
                      <a:lnTo>
                        <a:pt x="426" y="214"/>
                      </a:lnTo>
                      <a:lnTo>
                        <a:pt x="426" y="214"/>
                      </a:lnTo>
                      <a:lnTo>
                        <a:pt x="425" y="214"/>
                      </a:lnTo>
                      <a:lnTo>
                        <a:pt x="425" y="214"/>
                      </a:lnTo>
                      <a:lnTo>
                        <a:pt x="425" y="214"/>
                      </a:lnTo>
                      <a:lnTo>
                        <a:pt x="425" y="214"/>
                      </a:lnTo>
                      <a:lnTo>
                        <a:pt x="425" y="213"/>
                      </a:lnTo>
                      <a:lnTo>
                        <a:pt x="425" y="213"/>
                      </a:lnTo>
                      <a:lnTo>
                        <a:pt x="425" y="213"/>
                      </a:lnTo>
                      <a:lnTo>
                        <a:pt x="425" y="213"/>
                      </a:lnTo>
                      <a:lnTo>
                        <a:pt x="425" y="213"/>
                      </a:lnTo>
                      <a:lnTo>
                        <a:pt x="424" y="212"/>
                      </a:lnTo>
                      <a:lnTo>
                        <a:pt x="424" y="212"/>
                      </a:lnTo>
                      <a:lnTo>
                        <a:pt x="423" y="211"/>
                      </a:lnTo>
                      <a:lnTo>
                        <a:pt x="423" y="211"/>
                      </a:lnTo>
                      <a:lnTo>
                        <a:pt x="422" y="211"/>
                      </a:lnTo>
                      <a:lnTo>
                        <a:pt x="422" y="211"/>
                      </a:lnTo>
                      <a:lnTo>
                        <a:pt x="421" y="211"/>
                      </a:lnTo>
                      <a:lnTo>
                        <a:pt x="420" y="212"/>
                      </a:lnTo>
                      <a:lnTo>
                        <a:pt x="420" y="212"/>
                      </a:lnTo>
                      <a:lnTo>
                        <a:pt x="419" y="212"/>
                      </a:lnTo>
                      <a:lnTo>
                        <a:pt x="419" y="213"/>
                      </a:lnTo>
                      <a:lnTo>
                        <a:pt x="419" y="213"/>
                      </a:lnTo>
                      <a:lnTo>
                        <a:pt x="418" y="214"/>
                      </a:lnTo>
                      <a:lnTo>
                        <a:pt x="418" y="214"/>
                      </a:lnTo>
                      <a:lnTo>
                        <a:pt x="417" y="214"/>
                      </a:lnTo>
                      <a:lnTo>
                        <a:pt x="417" y="215"/>
                      </a:lnTo>
                      <a:lnTo>
                        <a:pt x="416" y="215"/>
                      </a:lnTo>
                      <a:lnTo>
                        <a:pt x="416" y="215"/>
                      </a:lnTo>
                      <a:lnTo>
                        <a:pt x="415" y="215"/>
                      </a:lnTo>
                      <a:lnTo>
                        <a:pt x="415" y="215"/>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8" name="Freeform 9">
                  <a:extLst>
                    <a:ext uri="{FF2B5EF4-FFF2-40B4-BE49-F238E27FC236}">
                      <a16:creationId xmlns:a16="http://schemas.microsoft.com/office/drawing/2014/main" id="{DFF71952-73FF-4FDF-8A02-8DD679832FB3}"/>
                    </a:ext>
                  </a:extLst>
                </p:cNvPr>
                <p:cNvSpPr>
                  <a:spLocks/>
                </p:cNvSpPr>
                <p:nvPr/>
              </p:nvSpPr>
              <p:spPr bwMode="auto">
                <a:xfrm>
                  <a:off x="677" y="1592"/>
                  <a:ext cx="730" cy="489"/>
                </a:xfrm>
                <a:custGeom>
                  <a:avLst/>
                  <a:gdLst>
                    <a:gd name="T0" fmla="*/ 665 w 730"/>
                    <a:gd name="T1" fmla="*/ 72 h 489"/>
                    <a:gd name="T2" fmla="*/ 689 w 730"/>
                    <a:gd name="T3" fmla="*/ 80 h 489"/>
                    <a:gd name="T4" fmla="*/ 705 w 730"/>
                    <a:gd name="T5" fmla="*/ 87 h 489"/>
                    <a:gd name="T6" fmla="*/ 719 w 730"/>
                    <a:gd name="T7" fmla="*/ 100 h 489"/>
                    <a:gd name="T8" fmla="*/ 730 w 730"/>
                    <a:gd name="T9" fmla="*/ 122 h 489"/>
                    <a:gd name="T10" fmla="*/ 713 w 730"/>
                    <a:gd name="T11" fmla="*/ 147 h 489"/>
                    <a:gd name="T12" fmla="*/ 683 w 730"/>
                    <a:gd name="T13" fmla="*/ 172 h 489"/>
                    <a:gd name="T14" fmla="*/ 666 w 730"/>
                    <a:gd name="T15" fmla="*/ 188 h 489"/>
                    <a:gd name="T16" fmla="*/ 640 w 730"/>
                    <a:gd name="T17" fmla="*/ 213 h 489"/>
                    <a:gd name="T18" fmla="*/ 622 w 730"/>
                    <a:gd name="T19" fmla="*/ 237 h 489"/>
                    <a:gd name="T20" fmla="*/ 598 w 730"/>
                    <a:gd name="T21" fmla="*/ 264 h 489"/>
                    <a:gd name="T22" fmla="*/ 579 w 730"/>
                    <a:gd name="T23" fmla="*/ 285 h 489"/>
                    <a:gd name="T24" fmla="*/ 556 w 730"/>
                    <a:gd name="T25" fmla="*/ 305 h 489"/>
                    <a:gd name="T26" fmla="*/ 536 w 730"/>
                    <a:gd name="T27" fmla="*/ 319 h 489"/>
                    <a:gd name="T28" fmla="*/ 524 w 730"/>
                    <a:gd name="T29" fmla="*/ 333 h 489"/>
                    <a:gd name="T30" fmla="*/ 515 w 730"/>
                    <a:gd name="T31" fmla="*/ 341 h 489"/>
                    <a:gd name="T32" fmla="*/ 488 w 730"/>
                    <a:gd name="T33" fmla="*/ 360 h 489"/>
                    <a:gd name="T34" fmla="*/ 476 w 730"/>
                    <a:gd name="T35" fmla="*/ 371 h 489"/>
                    <a:gd name="T36" fmla="*/ 451 w 730"/>
                    <a:gd name="T37" fmla="*/ 390 h 489"/>
                    <a:gd name="T38" fmla="*/ 422 w 730"/>
                    <a:gd name="T39" fmla="*/ 409 h 489"/>
                    <a:gd name="T40" fmla="*/ 389 w 730"/>
                    <a:gd name="T41" fmla="*/ 424 h 489"/>
                    <a:gd name="T42" fmla="*/ 366 w 730"/>
                    <a:gd name="T43" fmla="*/ 436 h 489"/>
                    <a:gd name="T44" fmla="*/ 323 w 730"/>
                    <a:gd name="T45" fmla="*/ 428 h 489"/>
                    <a:gd name="T46" fmla="*/ 285 w 730"/>
                    <a:gd name="T47" fmla="*/ 445 h 489"/>
                    <a:gd name="T48" fmla="*/ 274 w 730"/>
                    <a:gd name="T49" fmla="*/ 468 h 489"/>
                    <a:gd name="T50" fmla="*/ 246 w 730"/>
                    <a:gd name="T51" fmla="*/ 460 h 489"/>
                    <a:gd name="T52" fmla="*/ 214 w 730"/>
                    <a:gd name="T53" fmla="*/ 469 h 489"/>
                    <a:gd name="T54" fmla="*/ 207 w 730"/>
                    <a:gd name="T55" fmla="*/ 486 h 489"/>
                    <a:gd name="T56" fmla="*/ 178 w 730"/>
                    <a:gd name="T57" fmla="*/ 484 h 489"/>
                    <a:gd name="T58" fmla="*/ 142 w 730"/>
                    <a:gd name="T59" fmla="*/ 470 h 489"/>
                    <a:gd name="T60" fmla="*/ 106 w 730"/>
                    <a:gd name="T61" fmla="*/ 465 h 489"/>
                    <a:gd name="T62" fmla="*/ 88 w 730"/>
                    <a:gd name="T63" fmla="*/ 445 h 489"/>
                    <a:gd name="T64" fmla="*/ 84 w 730"/>
                    <a:gd name="T65" fmla="*/ 413 h 489"/>
                    <a:gd name="T66" fmla="*/ 23 w 730"/>
                    <a:gd name="T67" fmla="*/ 395 h 489"/>
                    <a:gd name="T68" fmla="*/ 20 w 730"/>
                    <a:gd name="T69" fmla="*/ 349 h 489"/>
                    <a:gd name="T70" fmla="*/ 64 w 730"/>
                    <a:gd name="T71" fmla="*/ 320 h 489"/>
                    <a:gd name="T72" fmla="*/ 59 w 730"/>
                    <a:gd name="T73" fmla="*/ 270 h 489"/>
                    <a:gd name="T74" fmla="*/ 101 w 730"/>
                    <a:gd name="T75" fmla="*/ 250 h 489"/>
                    <a:gd name="T76" fmla="*/ 134 w 730"/>
                    <a:gd name="T77" fmla="*/ 239 h 489"/>
                    <a:gd name="T78" fmla="*/ 134 w 730"/>
                    <a:gd name="T79" fmla="*/ 215 h 489"/>
                    <a:gd name="T80" fmla="*/ 165 w 730"/>
                    <a:gd name="T81" fmla="*/ 195 h 489"/>
                    <a:gd name="T82" fmla="*/ 198 w 730"/>
                    <a:gd name="T83" fmla="*/ 159 h 489"/>
                    <a:gd name="T84" fmla="*/ 236 w 730"/>
                    <a:gd name="T85" fmla="*/ 141 h 489"/>
                    <a:gd name="T86" fmla="*/ 266 w 730"/>
                    <a:gd name="T87" fmla="*/ 123 h 489"/>
                    <a:gd name="T88" fmla="*/ 269 w 730"/>
                    <a:gd name="T89" fmla="*/ 89 h 489"/>
                    <a:gd name="T90" fmla="*/ 282 w 730"/>
                    <a:gd name="T91" fmla="*/ 73 h 489"/>
                    <a:gd name="T92" fmla="*/ 299 w 730"/>
                    <a:gd name="T93" fmla="*/ 75 h 489"/>
                    <a:gd name="T94" fmla="*/ 314 w 730"/>
                    <a:gd name="T95" fmla="*/ 66 h 489"/>
                    <a:gd name="T96" fmla="*/ 337 w 730"/>
                    <a:gd name="T97" fmla="*/ 56 h 489"/>
                    <a:gd name="T98" fmla="*/ 366 w 730"/>
                    <a:gd name="T99" fmla="*/ 71 h 489"/>
                    <a:gd name="T100" fmla="*/ 390 w 730"/>
                    <a:gd name="T101" fmla="*/ 76 h 489"/>
                    <a:gd name="T102" fmla="*/ 420 w 730"/>
                    <a:gd name="T103" fmla="*/ 68 h 489"/>
                    <a:gd name="T104" fmla="*/ 439 w 730"/>
                    <a:gd name="T105" fmla="*/ 57 h 489"/>
                    <a:gd name="T106" fmla="*/ 452 w 730"/>
                    <a:gd name="T107" fmla="*/ 45 h 489"/>
                    <a:gd name="T108" fmla="*/ 464 w 730"/>
                    <a:gd name="T109" fmla="*/ 38 h 489"/>
                    <a:gd name="T110" fmla="*/ 486 w 730"/>
                    <a:gd name="T111" fmla="*/ 63 h 489"/>
                    <a:gd name="T112" fmla="*/ 521 w 730"/>
                    <a:gd name="T113" fmla="*/ 75 h 489"/>
                    <a:gd name="T114" fmla="*/ 537 w 730"/>
                    <a:gd name="T115" fmla="*/ 49 h 489"/>
                    <a:gd name="T116" fmla="*/ 547 w 730"/>
                    <a:gd name="T117" fmla="*/ 27 h 489"/>
                    <a:gd name="T118" fmla="*/ 579 w 730"/>
                    <a:gd name="T119" fmla="*/ 15 h 489"/>
                    <a:gd name="T120" fmla="*/ 611 w 730"/>
                    <a:gd name="T121" fmla="*/ 3 h 489"/>
                    <a:gd name="T122" fmla="*/ 626 w 730"/>
                    <a:gd name="T123" fmla="*/ 27 h 489"/>
                    <a:gd name="T124" fmla="*/ 639 w 730"/>
                    <a:gd name="T125" fmla="*/ 4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0" h="489">
                      <a:moveTo>
                        <a:pt x="627" y="68"/>
                      </a:moveTo>
                      <a:lnTo>
                        <a:pt x="627" y="69"/>
                      </a:lnTo>
                      <a:lnTo>
                        <a:pt x="630" y="69"/>
                      </a:lnTo>
                      <a:lnTo>
                        <a:pt x="630" y="70"/>
                      </a:lnTo>
                      <a:lnTo>
                        <a:pt x="630" y="71"/>
                      </a:lnTo>
                      <a:lnTo>
                        <a:pt x="631" y="70"/>
                      </a:lnTo>
                      <a:lnTo>
                        <a:pt x="632" y="70"/>
                      </a:lnTo>
                      <a:lnTo>
                        <a:pt x="631" y="71"/>
                      </a:lnTo>
                      <a:lnTo>
                        <a:pt x="631" y="72"/>
                      </a:lnTo>
                      <a:lnTo>
                        <a:pt x="631" y="72"/>
                      </a:lnTo>
                      <a:lnTo>
                        <a:pt x="632" y="72"/>
                      </a:lnTo>
                      <a:lnTo>
                        <a:pt x="632" y="72"/>
                      </a:lnTo>
                      <a:lnTo>
                        <a:pt x="633" y="71"/>
                      </a:lnTo>
                      <a:lnTo>
                        <a:pt x="633" y="71"/>
                      </a:lnTo>
                      <a:lnTo>
                        <a:pt x="633" y="70"/>
                      </a:lnTo>
                      <a:lnTo>
                        <a:pt x="634" y="70"/>
                      </a:lnTo>
                      <a:lnTo>
                        <a:pt x="635" y="70"/>
                      </a:lnTo>
                      <a:lnTo>
                        <a:pt x="635" y="70"/>
                      </a:lnTo>
                      <a:lnTo>
                        <a:pt x="635" y="70"/>
                      </a:lnTo>
                      <a:lnTo>
                        <a:pt x="636" y="70"/>
                      </a:lnTo>
                      <a:lnTo>
                        <a:pt x="639" y="70"/>
                      </a:lnTo>
                      <a:lnTo>
                        <a:pt x="639" y="71"/>
                      </a:lnTo>
                      <a:lnTo>
                        <a:pt x="640" y="72"/>
                      </a:lnTo>
                      <a:lnTo>
                        <a:pt x="641" y="72"/>
                      </a:lnTo>
                      <a:lnTo>
                        <a:pt x="643" y="72"/>
                      </a:lnTo>
                      <a:lnTo>
                        <a:pt x="644" y="73"/>
                      </a:lnTo>
                      <a:lnTo>
                        <a:pt x="644" y="73"/>
                      </a:lnTo>
                      <a:lnTo>
                        <a:pt x="645" y="73"/>
                      </a:lnTo>
                      <a:lnTo>
                        <a:pt x="647" y="76"/>
                      </a:lnTo>
                      <a:lnTo>
                        <a:pt x="647" y="76"/>
                      </a:lnTo>
                      <a:lnTo>
                        <a:pt x="648" y="76"/>
                      </a:lnTo>
                      <a:lnTo>
                        <a:pt x="648" y="75"/>
                      </a:lnTo>
                      <a:lnTo>
                        <a:pt x="649" y="74"/>
                      </a:lnTo>
                      <a:lnTo>
                        <a:pt x="650" y="74"/>
                      </a:lnTo>
                      <a:lnTo>
                        <a:pt x="651" y="74"/>
                      </a:lnTo>
                      <a:lnTo>
                        <a:pt x="652" y="73"/>
                      </a:lnTo>
                      <a:lnTo>
                        <a:pt x="652" y="73"/>
                      </a:lnTo>
                      <a:lnTo>
                        <a:pt x="653" y="73"/>
                      </a:lnTo>
                      <a:lnTo>
                        <a:pt x="654" y="73"/>
                      </a:lnTo>
                      <a:lnTo>
                        <a:pt x="655" y="73"/>
                      </a:lnTo>
                      <a:lnTo>
                        <a:pt x="655" y="73"/>
                      </a:lnTo>
                      <a:lnTo>
                        <a:pt x="656" y="73"/>
                      </a:lnTo>
                      <a:lnTo>
                        <a:pt x="657" y="73"/>
                      </a:lnTo>
                      <a:lnTo>
                        <a:pt x="658" y="72"/>
                      </a:lnTo>
                      <a:lnTo>
                        <a:pt x="658" y="72"/>
                      </a:lnTo>
                      <a:lnTo>
                        <a:pt x="659" y="71"/>
                      </a:lnTo>
                      <a:lnTo>
                        <a:pt x="660" y="71"/>
                      </a:lnTo>
                      <a:lnTo>
                        <a:pt x="660" y="71"/>
                      </a:lnTo>
                      <a:lnTo>
                        <a:pt x="660" y="71"/>
                      </a:lnTo>
                      <a:lnTo>
                        <a:pt x="661" y="70"/>
                      </a:lnTo>
                      <a:lnTo>
                        <a:pt x="662" y="70"/>
                      </a:lnTo>
                      <a:lnTo>
                        <a:pt x="662" y="70"/>
                      </a:lnTo>
                      <a:lnTo>
                        <a:pt x="663" y="70"/>
                      </a:lnTo>
                      <a:lnTo>
                        <a:pt x="664" y="71"/>
                      </a:lnTo>
                      <a:lnTo>
                        <a:pt x="665" y="72"/>
                      </a:lnTo>
                      <a:lnTo>
                        <a:pt x="665" y="73"/>
                      </a:lnTo>
                      <a:lnTo>
                        <a:pt x="666" y="73"/>
                      </a:lnTo>
                      <a:lnTo>
                        <a:pt x="666" y="73"/>
                      </a:lnTo>
                      <a:lnTo>
                        <a:pt x="667" y="74"/>
                      </a:lnTo>
                      <a:lnTo>
                        <a:pt x="668" y="74"/>
                      </a:lnTo>
                      <a:lnTo>
                        <a:pt x="668" y="74"/>
                      </a:lnTo>
                      <a:lnTo>
                        <a:pt x="669" y="75"/>
                      </a:lnTo>
                      <a:lnTo>
                        <a:pt x="670" y="74"/>
                      </a:lnTo>
                      <a:lnTo>
                        <a:pt x="670" y="75"/>
                      </a:lnTo>
                      <a:lnTo>
                        <a:pt x="671" y="75"/>
                      </a:lnTo>
                      <a:lnTo>
                        <a:pt x="671" y="76"/>
                      </a:lnTo>
                      <a:lnTo>
                        <a:pt x="672" y="77"/>
                      </a:lnTo>
                      <a:lnTo>
                        <a:pt x="672" y="78"/>
                      </a:lnTo>
                      <a:lnTo>
                        <a:pt x="672" y="78"/>
                      </a:lnTo>
                      <a:lnTo>
                        <a:pt x="673" y="78"/>
                      </a:lnTo>
                      <a:lnTo>
                        <a:pt x="674" y="78"/>
                      </a:lnTo>
                      <a:lnTo>
                        <a:pt x="674" y="78"/>
                      </a:lnTo>
                      <a:lnTo>
                        <a:pt x="675" y="78"/>
                      </a:lnTo>
                      <a:lnTo>
                        <a:pt x="676" y="78"/>
                      </a:lnTo>
                      <a:lnTo>
                        <a:pt x="676" y="78"/>
                      </a:lnTo>
                      <a:lnTo>
                        <a:pt x="677" y="78"/>
                      </a:lnTo>
                      <a:lnTo>
                        <a:pt x="678" y="77"/>
                      </a:lnTo>
                      <a:lnTo>
                        <a:pt x="678" y="77"/>
                      </a:lnTo>
                      <a:lnTo>
                        <a:pt x="679" y="76"/>
                      </a:lnTo>
                      <a:lnTo>
                        <a:pt x="680" y="76"/>
                      </a:lnTo>
                      <a:lnTo>
                        <a:pt x="680" y="76"/>
                      </a:lnTo>
                      <a:lnTo>
                        <a:pt x="680" y="76"/>
                      </a:lnTo>
                      <a:lnTo>
                        <a:pt x="680" y="77"/>
                      </a:lnTo>
                      <a:lnTo>
                        <a:pt x="680" y="77"/>
                      </a:lnTo>
                      <a:lnTo>
                        <a:pt x="680" y="77"/>
                      </a:lnTo>
                      <a:lnTo>
                        <a:pt x="681" y="77"/>
                      </a:lnTo>
                      <a:lnTo>
                        <a:pt x="681" y="77"/>
                      </a:lnTo>
                      <a:lnTo>
                        <a:pt x="680" y="77"/>
                      </a:lnTo>
                      <a:lnTo>
                        <a:pt x="680" y="78"/>
                      </a:lnTo>
                      <a:lnTo>
                        <a:pt x="681" y="78"/>
                      </a:lnTo>
                      <a:lnTo>
                        <a:pt x="681" y="78"/>
                      </a:lnTo>
                      <a:lnTo>
                        <a:pt x="682" y="79"/>
                      </a:lnTo>
                      <a:lnTo>
                        <a:pt x="682" y="80"/>
                      </a:lnTo>
                      <a:lnTo>
                        <a:pt x="683" y="80"/>
                      </a:lnTo>
                      <a:lnTo>
                        <a:pt x="683" y="80"/>
                      </a:lnTo>
                      <a:lnTo>
                        <a:pt x="684" y="80"/>
                      </a:lnTo>
                      <a:lnTo>
                        <a:pt x="685" y="80"/>
                      </a:lnTo>
                      <a:lnTo>
                        <a:pt x="685" y="81"/>
                      </a:lnTo>
                      <a:lnTo>
                        <a:pt x="685" y="81"/>
                      </a:lnTo>
                      <a:lnTo>
                        <a:pt x="686" y="82"/>
                      </a:lnTo>
                      <a:lnTo>
                        <a:pt x="686" y="82"/>
                      </a:lnTo>
                      <a:lnTo>
                        <a:pt x="686" y="82"/>
                      </a:lnTo>
                      <a:lnTo>
                        <a:pt x="687" y="81"/>
                      </a:lnTo>
                      <a:lnTo>
                        <a:pt x="687" y="80"/>
                      </a:lnTo>
                      <a:lnTo>
                        <a:pt x="687" y="81"/>
                      </a:lnTo>
                      <a:lnTo>
                        <a:pt x="688" y="82"/>
                      </a:lnTo>
                      <a:lnTo>
                        <a:pt x="688" y="82"/>
                      </a:lnTo>
                      <a:lnTo>
                        <a:pt x="689" y="81"/>
                      </a:lnTo>
                      <a:lnTo>
                        <a:pt x="689" y="81"/>
                      </a:lnTo>
                      <a:lnTo>
                        <a:pt x="689" y="80"/>
                      </a:lnTo>
                      <a:lnTo>
                        <a:pt x="690" y="80"/>
                      </a:lnTo>
                      <a:lnTo>
                        <a:pt x="690" y="80"/>
                      </a:lnTo>
                      <a:lnTo>
                        <a:pt x="689" y="79"/>
                      </a:lnTo>
                      <a:lnTo>
                        <a:pt x="690" y="79"/>
                      </a:lnTo>
                      <a:lnTo>
                        <a:pt x="690" y="79"/>
                      </a:lnTo>
                      <a:lnTo>
                        <a:pt x="691" y="80"/>
                      </a:lnTo>
                      <a:lnTo>
                        <a:pt x="692" y="80"/>
                      </a:lnTo>
                      <a:lnTo>
                        <a:pt x="692" y="80"/>
                      </a:lnTo>
                      <a:lnTo>
                        <a:pt x="692" y="79"/>
                      </a:lnTo>
                      <a:lnTo>
                        <a:pt x="693" y="80"/>
                      </a:lnTo>
                      <a:lnTo>
                        <a:pt x="693" y="80"/>
                      </a:lnTo>
                      <a:lnTo>
                        <a:pt x="692" y="81"/>
                      </a:lnTo>
                      <a:lnTo>
                        <a:pt x="692" y="82"/>
                      </a:lnTo>
                      <a:lnTo>
                        <a:pt x="692" y="83"/>
                      </a:lnTo>
                      <a:lnTo>
                        <a:pt x="693" y="83"/>
                      </a:lnTo>
                      <a:lnTo>
                        <a:pt x="693" y="82"/>
                      </a:lnTo>
                      <a:lnTo>
                        <a:pt x="694" y="82"/>
                      </a:lnTo>
                      <a:lnTo>
                        <a:pt x="694" y="82"/>
                      </a:lnTo>
                      <a:lnTo>
                        <a:pt x="694" y="83"/>
                      </a:lnTo>
                      <a:lnTo>
                        <a:pt x="695" y="83"/>
                      </a:lnTo>
                      <a:lnTo>
                        <a:pt x="694" y="84"/>
                      </a:lnTo>
                      <a:lnTo>
                        <a:pt x="695" y="84"/>
                      </a:lnTo>
                      <a:lnTo>
                        <a:pt x="696" y="84"/>
                      </a:lnTo>
                      <a:lnTo>
                        <a:pt x="696" y="84"/>
                      </a:lnTo>
                      <a:lnTo>
                        <a:pt x="696" y="84"/>
                      </a:lnTo>
                      <a:lnTo>
                        <a:pt x="696" y="84"/>
                      </a:lnTo>
                      <a:lnTo>
                        <a:pt x="697" y="85"/>
                      </a:lnTo>
                      <a:lnTo>
                        <a:pt x="696" y="86"/>
                      </a:lnTo>
                      <a:lnTo>
                        <a:pt x="697" y="86"/>
                      </a:lnTo>
                      <a:lnTo>
                        <a:pt x="698" y="86"/>
                      </a:lnTo>
                      <a:lnTo>
                        <a:pt x="698" y="86"/>
                      </a:lnTo>
                      <a:lnTo>
                        <a:pt x="699" y="86"/>
                      </a:lnTo>
                      <a:lnTo>
                        <a:pt x="699" y="86"/>
                      </a:lnTo>
                      <a:lnTo>
                        <a:pt x="700" y="86"/>
                      </a:lnTo>
                      <a:lnTo>
                        <a:pt x="701" y="86"/>
                      </a:lnTo>
                      <a:lnTo>
                        <a:pt x="701" y="87"/>
                      </a:lnTo>
                      <a:lnTo>
                        <a:pt x="700" y="88"/>
                      </a:lnTo>
                      <a:lnTo>
                        <a:pt x="700" y="88"/>
                      </a:lnTo>
                      <a:lnTo>
                        <a:pt x="700" y="89"/>
                      </a:lnTo>
                      <a:lnTo>
                        <a:pt x="701" y="89"/>
                      </a:lnTo>
                      <a:lnTo>
                        <a:pt x="701" y="88"/>
                      </a:lnTo>
                      <a:lnTo>
                        <a:pt x="702" y="88"/>
                      </a:lnTo>
                      <a:lnTo>
                        <a:pt x="703" y="88"/>
                      </a:lnTo>
                      <a:lnTo>
                        <a:pt x="703" y="88"/>
                      </a:lnTo>
                      <a:lnTo>
                        <a:pt x="702" y="89"/>
                      </a:lnTo>
                      <a:lnTo>
                        <a:pt x="702" y="90"/>
                      </a:lnTo>
                      <a:lnTo>
                        <a:pt x="702" y="91"/>
                      </a:lnTo>
                      <a:lnTo>
                        <a:pt x="703" y="90"/>
                      </a:lnTo>
                      <a:lnTo>
                        <a:pt x="703" y="90"/>
                      </a:lnTo>
                      <a:lnTo>
                        <a:pt x="704" y="90"/>
                      </a:lnTo>
                      <a:lnTo>
                        <a:pt x="704" y="90"/>
                      </a:lnTo>
                      <a:lnTo>
                        <a:pt x="704" y="89"/>
                      </a:lnTo>
                      <a:lnTo>
                        <a:pt x="704" y="88"/>
                      </a:lnTo>
                      <a:lnTo>
                        <a:pt x="704" y="87"/>
                      </a:lnTo>
                      <a:lnTo>
                        <a:pt x="705" y="87"/>
                      </a:lnTo>
                      <a:lnTo>
                        <a:pt x="705" y="87"/>
                      </a:lnTo>
                      <a:lnTo>
                        <a:pt x="706" y="88"/>
                      </a:lnTo>
                      <a:lnTo>
                        <a:pt x="706" y="88"/>
                      </a:lnTo>
                      <a:lnTo>
                        <a:pt x="707" y="89"/>
                      </a:lnTo>
                      <a:lnTo>
                        <a:pt x="707" y="90"/>
                      </a:lnTo>
                      <a:lnTo>
                        <a:pt x="706" y="90"/>
                      </a:lnTo>
                      <a:lnTo>
                        <a:pt x="705" y="90"/>
                      </a:lnTo>
                      <a:lnTo>
                        <a:pt x="705" y="91"/>
                      </a:lnTo>
                      <a:lnTo>
                        <a:pt x="705" y="92"/>
                      </a:lnTo>
                      <a:lnTo>
                        <a:pt x="705" y="92"/>
                      </a:lnTo>
                      <a:lnTo>
                        <a:pt x="706" y="92"/>
                      </a:lnTo>
                      <a:lnTo>
                        <a:pt x="707" y="92"/>
                      </a:lnTo>
                      <a:lnTo>
                        <a:pt x="708" y="92"/>
                      </a:lnTo>
                      <a:lnTo>
                        <a:pt x="708" y="91"/>
                      </a:lnTo>
                      <a:lnTo>
                        <a:pt x="709" y="92"/>
                      </a:lnTo>
                      <a:lnTo>
                        <a:pt x="708" y="92"/>
                      </a:lnTo>
                      <a:lnTo>
                        <a:pt x="708" y="93"/>
                      </a:lnTo>
                      <a:lnTo>
                        <a:pt x="708" y="94"/>
                      </a:lnTo>
                      <a:lnTo>
                        <a:pt x="708" y="94"/>
                      </a:lnTo>
                      <a:lnTo>
                        <a:pt x="707" y="94"/>
                      </a:lnTo>
                      <a:lnTo>
                        <a:pt x="707" y="94"/>
                      </a:lnTo>
                      <a:lnTo>
                        <a:pt x="708" y="95"/>
                      </a:lnTo>
                      <a:lnTo>
                        <a:pt x="709" y="95"/>
                      </a:lnTo>
                      <a:lnTo>
                        <a:pt x="709" y="95"/>
                      </a:lnTo>
                      <a:lnTo>
                        <a:pt x="710" y="95"/>
                      </a:lnTo>
                      <a:lnTo>
                        <a:pt x="711" y="95"/>
                      </a:lnTo>
                      <a:lnTo>
                        <a:pt x="711" y="95"/>
                      </a:lnTo>
                      <a:lnTo>
                        <a:pt x="712" y="94"/>
                      </a:lnTo>
                      <a:lnTo>
                        <a:pt x="712" y="94"/>
                      </a:lnTo>
                      <a:lnTo>
                        <a:pt x="712" y="95"/>
                      </a:lnTo>
                      <a:lnTo>
                        <a:pt x="712" y="96"/>
                      </a:lnTo>
                      <a:lnTo>
                        <a:pt x="713" y="96"/>
                      </a:lnTo>
                      <a:lnTo>
                        <a:pt x="713" y="96"/>
                      </a:lnTo>
                      <a:lnTo>
                        <a:pt x="713" y="97"/>
                      </a:lnTo>
                      <a:lnTo>
                        <a:pt x="713" y="97"/>
                      </a:lnTo>
                      <a:lnTo>
                        <a:pt x="714" y="97"/>
                      </a:lnTo>
                      <a:lnTo>
                        <a:pt x="714" y="97"/>
                      </a:lnTo>
                      <a:lnTo>
                        <a:pt x="715" y="96"/>
                      </a:lnTo>
                      <a:lnTo>
                        <a:pt x="715" y="96"/>
                      </a:lnTo>
                      <a:lnTo>
                        <a:pt x="716" y="96"/>
                      </a:lnTo>
                      <a:lnTo>
                        <a:pt x="717" y="97"/>
                      </a:lnTo>
                      <a:lnTo>
                        <a:pt x="717" y="97"/>
                      </a:lnTo>
                      <a:lnTo>
                        <a:pt x="718" y="97"/>
                      </a:lnTo>
                      <a:lnTo>
                        <a:pt x="718" y="97"/>
                      </a:lnTo>
                      <a:lnTo>
                        <a:pt x="718" y="98"/>
                      </a:lnTo>
                      <a:lnTo>
                        <a:pt x="719" y="98"/>
                      </a:lnTo>
                      <a:lnTo>
                        <a:pt x="720" y="98"/>
                      </a:lnTo>
                      <a:lnTo>
                        <a:pt x="720" y="98"/>
                      </a:lnTo>
                      <a:lnTo>
                        <a:pt x="720" y="99"/>
                      </a:lnTo>
                      <a:lnTo>
                        <a:pt x="720" y="100"/>
                      </a:lnTo>
                      <a:lnTo>
                        <a:pt x="719" y="99"/>
                      </a:lnTo>
                      <a:lnTo>
                        <a:pt x="719" y="99"/>
                      </a:lnTo>
                      <a:lnTo>
                        <a:pt x="718" y="99"/>
                      </a:lnTo>
                      <a:lnTo>
                        <a:pt x="718" y="100"/>
                      </a:lnTo>
                      <a:lnTo>
                        <a:pt x="719" y="100"/>
                      </a:lnTo>
                      <a:lnTo>
                        <a:pt x="720" y="100"/>
                      </a:lnTo>
                      <a:lnTo>
                        <a:pt x="721" y="100"/>
                      </a:lnTo>
                      <a:lnTo>
                        <a:pt x="721" y="100"/>
                      </a:lnTo>
                      <a:lnTo>
                        <a:pt x="722" y="101"/>
                      </a:lnTo>
                      <a:lnTo>
                        <a:pt x="723" y="101"/>
                      </a:lnTo>
                      <a:lnTo>
                        <a:pt x="723" y="101"/>
                      </a:lnTo>
                      <a:lnTo>
                        <a:pt x="723" y="101"/>
                      </a:lnTo>
                      <a:lnTo>
                        <a:pt x="723" y="101"/>
                      </a:lnTo>
                      <a:lnTo>
                        <a:pt x="723" y="102"/>
                      </a:lnTo>
                      <a:lnTo>
                        <a:pt x="722" y="102"/>
                      </a:lnTo>
                      <a:lnTo>
                        <a:pt x="722" y="102"/>
                      </a:lnTo>
                      <a:lnTo>
                        <a:pt x="722" y="102"/>
                      </a:lnTo>
                      <a:lnTo>
                        <a:pt x="723" y="102"/>
                      </a:lnTo>
                      <a:lnTo>
                        <a:pt x="723" y="103"/>
                      </a:lnTo>
                      <a:lnTo>
                        <a:pt x="723" y="103"/>
                      </a:lnTo>
                      <a:lnTo>
                        <a:pt x="723" y="103"/>
                      </a:lnTo>
                      <a:lnTo>
                        <a:pt x="723" y="103"/>
                      </a:lnTo>
                      <a:lnTo>
                        <a:pt x="724" y="103"/>
                      </a:lnTo>
                      <a:lnTo>
                        <a:pt x="725" y="104"/>
                      </a:lnTo>
                      <a:lnTo>
                        <a:pt x="725" y="105"/>
                      </a:lnTo>
                      <a:lnTo>
                        <a:pt x="725" y="105"/>
                      </a:lnTo>
                      <a:lnTo>
                        <a:pt x="726" y="106"/>
                      </a:lnTo>
                      <a:lnTo>
                        <a:pt x="725" y="107"/>
                      </a:lnTo>
                      <a:lnTo>
                        <a:pt x="725" y="107"/>
                      </a:lnTo>
                      <a:lnTo>
                        <a:pt x="725" y="108"/>
                      </a:lnTo>
                      <a:lnTo>
                        <a:pt x="725" y="109"/>
                      </a:lnTo>
                      <a:lnTo>
                        <a:pt x="724" y="109"/>
                      </a:lnTo>
                      <a:lnTo>
                        <a:pt x="725" y="110"/>
                      </a:lnTo>
                      <a:lnTo>
                        <a:pt x="726" y="110"/>
                      </a:lnTo>
                      <a:lnTo>
                        <a:pt x="726" y="111"/>
                      </a:lnTo>
                      <a:lnTo>
                        <a:pt x="726" y="111"/>
                      </a:lnTo>
                      <a:lnTo>
                        <a:pt x="726" y="112"/>
                      </a:lnTo>
                      <a:lnTo>
                        <a:pt x="726" y="112"/>
                      </a:lnTo>
                      <a:lnTo>
                        <a:pt x="725" y="112"/>
                      </a:lnTo>
                      <a:lnTo>
                        <a:pt x="725" y="113"/>
                      </a:lnTo>
                      <a:lnTo>
                        <a:pt x="725" y="114"/>
                      </a:lnTo>
                      <a:lnTo>
                        <a:pt x="725" y="114"/>
                      </a:lnTo>
                      <a:lnTo>
                        <a:pt x="725" y="115"/>
                      </a:lnTo>
                      <a:lnTo>
                        <a:pt x="725" y="115"/>
                      </a:lnTo>
                      <a:lnTo>
                        <a:pt x="725" y="116"/>
                      </a:lnTo>
                      <a:lnTo>
                        <a:pt x="725" y="116"/>
                      </a:lnTo>
                      <a:lnTo>
                        <a:pt x="726" y="116"/>
                      </a:lnTo>
                      <a:lnTo>
                        <a:pt x="726" y="116"/>
                      </a:lnTo>
                      <a:lnTo>
                        <a:pt x="727" y="117"/>
                      </a:lnTo>
                      <a:lnTo>
                        <a:pt x="728" y="117"/>
                      </a:lnTo>
                      <a:lnTo>
                        <a:pt x="728" y="117"/>
                      </a:lnTo>
                      <a:lnTo>
                        <a:pt x="728" y="118"/>
                      </a:lnTo>
                      <a:lnTo>
                        <a:pt x="727" y="119"/>
                      </a:lnTo>
                      <a:lnTo>
                        <a:pt x="727" y="120"/>
                      </a:lnTo>
                      <a:lnTo>
                        <a:pt x="728" y="121"/>
                      </a:lnTo>
                      <a:lnTo>
                        <a:pt x="728" y="121"/>
                      </a:lnTo>
                      <a:lnTo>
                        <a:pt x="729" y="121"/>
                      </a:lnTo>
                      <a:lnTo>
                        <a:pt x="729" y="122"/>
                      </a:lnTo>
                      <a:lnTo>
                        <a:pt x="729" y="122"/>
                      </a:lnTo>
                      <a:lnTo>
                        <a:pt x="730" y="122"/>
                      </a:lnTo>
                      <a:lnTo>
                        <a:pt x="730" y="122"/>
                      </a:lnTo>
                      <a:lnTo>
                        <a:pt x="730" y="122"/>
                      </a:lnTo>
                      <a:lnTo>
                        <a:pt x="730" y="123"/>
                      </a:lnTo>
                      <a:lnTo>
                        <a:pt x="730" y="123"/>
                      </a:lnTo>
                      <a:lnTo>
                        <a:pt x="730" y="124"/>
                      </a:lnTo>
                      <a:lnTo>
                        <a:pt x="729" y="124"/>
                      </a:lnTo>
                      <a:lnTo>
                        <a:pt x="729" y="125"/>
                      </a:lnTo>
                      <a:lnTo>
                        <a:pt x="729" y="126"/>
                      </a:lnTo>
                      <a:lnTo>
                        <a:pt x="728" y="126"/>
                      </a:lnTo>
                      <a:lnTo>
                        <a:pt x="728" y="127"/>
                      </a:lnTo>
                      <a:lnTo>
                        <a:pt x="728" y="128"/>
                      </a:lnTo>
                      <a:lnTo>
                        <a:pt x="727" y="128"/>
                      </a:lnTo>
                      <a:lnTo>
                        <a:pt x="727" y="129"/>
                      </a:lnTo>
                      <a:lnTo>
                        <a:pt x="726" y="130"/>
                      </a:lnTo>
                      <a:lnTo>
                        <a:pt x="726" y="130"/>
                      </a:lnTo>
                      <a:lnTo>
                        <a:pt x="725" y="130"/>
                      </a:lnTo>
                      <a:lnTo>
                        <a:pt x="724" y="131"/>
                      </a:lnTo>
                      <a:lnTo>
                        <a:pt x="724" y="132"/>
                      </a:lnTo>
                      <a:lnTo>
                        <a:pt x="724" y="132"/>
                      </a:lnTo>
                      <a:lnTo>
                        <a:pt x="723" y="133"/>
                      </a:lnTo>
                      <a:lnTo>
                        <a:pt x="723" y="134"/>
                      </a:lnTo>
                      <a:lnTo>
                        <a:pt x="722" y="134"/>
                      </a:lnTo>
                      <a:lnTo>
                        <a:pt x="721" y="135"/>
                      </a:lnTo>
                      <a:lnTo>
                        <a:pt x="721" y="135"/>
                      </a:lnTo>
                      <a:lnTo>
                        <a:pt x="720" y="136"/>
                      </a:lnTo>
                      <a:lnTo>
                        <a:pt x="720" y="137"/>
                      </a:lnTo>
                      <a:lnTo>
                        <a:pt x="719" y="138"/>
                      </a:lnTo>
                      <a:lnTo>
                        <a:pt x="719" y="138"/>
                      </a:lnTo>
                      <a:lnTo>
                        <a:pt x="718" y="139"/>
                      </a:lnTo>
                      <a:lnTo>
                        <a:pt x="718" y="139"/>
                      </a:lnTo>
                      <a:lnTo>
                        <a:pt x="718" y="140"/>
                      </a:lnTo>
                      <a:lnTo>
                        <a:pt x="717" y="141"/>
                      </a:lnTo>
                      <a:lnTo>
                        <a:pt x="717" y="141"/>
                      </a:lnTo>
                      <a:lnTo>
                        <a:pt x="716" y="142"/>
                      </a:lnTo>
                      <a:lnTo>
                        <a:pt x="716" y="142"/>
                      </a:lnTo>
                      <a:lnTo>
                        <a:pt x="715" y="141"/>
                      </a:lnTo>
                      <a:lnTo>
                        <a:pt x="714" y="141"/>
                      </a:lnTo>
                      <a:lnTo>
                        <a:pt x="714" y="140"/>
                      </a:lnTo>
                      <a:lnTo>
                        <a:pt x="713" y="140"/>
                      </a:lnTo>
                      <a:lnTo>
                        <a:pt x="713" y="140"/>
                      </a:lnTo>
                      <a:lnTo>
                        <a:pt x="712" y="140"/>
                      </a:lnTo>
                      <a:lnTo>
                        <a:pt x="713" y="141"/>
                      </a:lnTo>
                      <a:lnTo>
                        <a:pt x="713" y="140"/>
                      </a:lnTo>
                      <a:lnTo>
                        <a:pt x="714" y="141"/>
                      </a:lnTo>
                      <a:lnTo>
                        <a:pt x="715" y="141"/>
                      </a:lnTo>
                      <a:lnTo>
                        <a:pt x="715" y="142"/>
                      </a:lnTo>
                      <a:lnTo>
                        <a:pt x="716" y="142"/>
                      </a:lnTo>
                      <a:lnTo>
                        <a:pt x="716" y="143"/>
                      </a:lnTo>
                      <a:lnTo>
                        <a:pt x="715" y="144"/>
                      </a:lnTo>
                      <a:lnTo>
                        <a:pt x="715" y="144"/>
                      </a:lnTo>
                      <a:lnTo>
                        <a:pt x="714" y="145"/>
                      </a:lnTo>
                      <a:lnTo>
                        <a:pt x="714" y="145"/>
                      </a:lnTo>
                      <a:lnTo>
                        <a:pt x="713" y="146"/>
                      </a:lnTo>
                      <a:lnTo>
                        <a:pt x="713" y="147"/>
                      </a:lnTo>
                      <a:lnTo>
                        <a:pt x="713" y="147"/>
                      </a:lnTo>
                      <a:lnTo>
                        <a:pt x="712" y="148"/>
                      </a:lnTo>
                      <a:lnTo>
                        <a:pt x="712" y="148"/>
                      </a:lnTo>
                      <a:lnTo>
                        <a:pt x="711" y="149"/>
                      </a:lnTo>
                      <a:lnTo>
                        <a:pt x="711" y="149"/>
                      </a:lnTo>
                      <a:lnTo>
                        <a:pt x="710" y="150"/>
                      </a:lnTo>
                      <a:lnTo>
                        <a:pt x="709" y="150"/>
                      </a:lnTo>
                      <a:lnTo>
                        <a:pt x="709" y="150"/>
                      </a:lnTo>
                      <a:lnTo>
                        <a:pt x="708" y="150"/>
                      </a:lnTo>
                      <a:lnTo>
                        <a:pt x="708" y="150"/>
                      </a:lnTo>
                      <a:lnTo>
                        <a:pt x="708" y="151"/>
                      </a:lnTo>
                      <a:lnTo>
                        <a:pt x="708" y="152"/>
                      </a:lnTo>
                      <a:lnTo>
                        <a:pt x="707" y="153"/>
                      </a:lnTo>
                      <a:lnTo>
                        <a:pt x="707" y="153"/>
                      </a:lnTo>
                      <a:lnTo>
                        <a:pt x="706" y="154"/>
                      </a:lnTo>
                      <a:lnTo>
                        <a:pt x="706" y="154"/>
                      </a:lnTo>
                      <a:lnTo>
                        <a:pt x="705" y="155"/>
                      </a:lnTo>
                      <a:lnTo>
                        <a:pt x="704" y="155"/>
                      </a:lnTo>
                      <a:lnTo>
                        <a:pt x="704" y="156"/>
                      </a:lnTo>
                      <a:lnTo>
                        <a:pt x="703" y="156"/>
                      </a:lnTo>
                      <a:lnTo>
                        <a:pt x="703" y="157"/>
                      </a:lnTo>
                      <a:lnTo>
                        <a:pt x="702" y="157"/>
                      </a:lnTo>
                      <a:lnTo>
                        <a:pt x="702" y="158"/>
                      </a:lnTo>
                      <a:lnTo>
                        <a:pt x="702" y="158"/>
                      </a:lnTo>
                      <a:lnTo>
                        <a:pt x="701" y="159"/>
                      </a:lnTo>
                      <a:lnTo>
                        <a:pt x="700" y="159"/>
                      </a:lnTo>
                      <a:lnTo>
                        <a:pt x="700" y="160"/>
                      </a:lnTo>
                      <a:lnTo>
                        <a:pt x="699" y="160"/>
                      </a:lnTo>
                      <a:lnTo>
                        <a:pt x="698" y="161"/>
                      </a:lnTo>
                      <a:lnTo>
                        <a:pt x="698" y="161"/>
                      </a:lnTo>
                      <a:lnTo>
                        <a:pt x="697" y="162"/>
                      </a:lnTo>
                      <a:lnTo>
                        <a:pt x="697" y="162"/>
                      </a:lnTo>
                      <a:lnTo>
                        <a:pt x="696" y="163"/>
                      </a:lnTo>
                      <a:lnTo>
                        <a:pt x="696" y="163"/>
                      </a:lnTo>
                      <a:lnTo>
                        <a:pt x="695" y="163"/>
                      </a:lnTo>
                      <a:lnTo>
                        <a:pt x="694" y="164"/>
                      </a:lnTo>
                      <a:lnTo>
                        <a:pt x="693" y="164"/>
                      </a:lnTo>
                      <a:lnTo>
                        <a:pt x="693" y="164"/>
                      </a:lnTo>
                      <a:lnTo>
                        <a:pt x="692" y="164"/>
                      </a:lnTo>
                      <a:lnTo>
                        <a:pt x="691" y="164"/>
                      </a:lnTo>
                      <a:lnTo>
                        <a:pt x="690" y="164"/>
                      </a:lnTo>
                      <a:lnTo>
                        <a:pt x="689" y="164"/>
                      </a:lnTo>
                      <a:lnTo>
                        <a:pt x="689" y="165"/>
                      </a:lnTo>
                      <a:lnTo>
                        <a:pt x="688" y="165"/>
                      </a:lnTo>
                      <a:lnTo>
                        <a:pt x="688" y="165"/>
                      </a:lnTo>
                      <a:lnTo>
                        <a:pt x="688" y="166"/>
                      </a:lnTo>
                      <a:lnTo>
                        <a:pt x="687" y="166"/>
                      </a:lnTo>
                      <a:lnTo>
                        <a:pt x="686" y="167"/>
                      </a:lnTo>
                      <a:lnTo>
                        <a:pt x="686" y="167"/>
                      </a:lnTo>
                      <a:lnTo>
                        <a:pt x="685" y="168"/>
                      </a:lnTo>
                      <a:lnTo>
                        <a:pt x="685" y="169"/>
                      </a:lnTo>
                      <a:lnTo>
                        <a:pt x="684" y="169"/>
                      </a:lnTo>
                      <a:lnTo>
                        <a:pt x="684" y="170"/>
                      </a:lnTo>
                      <a:lnTo>
                        <a:pt x="684" y="170"/>
                      </a:lnTo>
                      <a:lnTo>
                        <a:pt x="683" y="171"/>
                      </a:lnTo>
                      <a:lnTo>
                        <a:pt x="683" y="172"/>
                      </a:lnTo>
                      <a:lnTo>
                        <a:pt x="682" y="172"/>
                      </a:lnTo>
                      <a:lnTo>
                        <a:pt x="682" y="173"/>
                      </a:lnTo>
                      <a:lnTo>
                        <a:pt x="682" y="173"/>
                      </a:lnTo>
                      <a:lnTo>
                        <a:pt x="681" y="174"/>
                      </a:lnTo>
                      <a:lnTo>
                        <a:pt x="681" y="175"/>
                      </a:lnTo>
                      <a:lnTo>
                        <a:pt x="680" y="175"/>
                      </a:lnTo>
                      <a:lnTo>
                        <a:pt x="679" y="176"/>
                      </a:lnTo>
                      <a:lnTo>
                        <a:pt x="679" y="176"/>
                      </a:lnTo>
                      <a:lnTo>
                        <a:pt x="678" y="177"/>
                      </a:lnTo>
                      <a:lnTo>
                        <a:pt x="678" y="177"/>
                      </a:lnTo>
                      <a:lnTo>
                        <a:pt x="677" y="178"/>
                      </a:lnTo>
                      <a:lnTo>
                        <a:pt x="676" y="178"/>
                      </a:lnTo>
                      <a:lnTo>
                        <a:pt x="676" y="179"/>
                      </a:lnTo>
                      <a:lnTo>
                        <a:pt x="675" y="180"/>
                      </a:lnTo>
                      <a:lnTo>
                        <a:pt x="675" y="180"/>
                      </a:lnTo>
                      <a:lnTo>
                        <a:pt x="674" y="181"/>
                      </a:lnTo>
                      <a:lnTo>
                        <a:pt x="673" y="181"/>
                      </a:lnTo>
                      <a:lnTo>
                        <a:pt x="673" y="182"/>
                      </a:lnTo>
                      <a:lnTo>
                        <a:pt x="672" y="183"/>
                      </a:lnTo>
                      <a:lnTo>
                        <a:pt x="672" y="183"/>
                      </a:lnTo>
                      <a:lnTo>
                        <a:pt x="671" y="183"/>
                      </a:lnTo>
                      <a:lnTo>
                        <a:pt x="670" y="184"/>
                      </a:lnTo>
                      <a:lnTo>
                        <a:pt x="670" y="184"/>
                      </a:lnTo>
                      <a:lnTo>
                        <a:pt x="670" y="184"/>
                      </a:lnTo>
                      <a:lnTo>
                        <a:pt x="670" y="184"/>
                      </a:lnTo>
                      <a:lnTo>
                        <a:pt x="670" y="184"/>
                      </a:lnTo>
                      <a:lnTo>
                        <a:pt x="670" y="184"/>
                      </a:lnTo>
                      <a:lnTo>
                        <a:pt x="670" y="184"/>
                      </a:lnTo>
                      <a:lnTo>
                        <a:pt x="669" y="184"/>
                      </a:lnTo>
                      <a:lnTo>
                        <a:pt x="669" y="184"/>
                      </a:lnTo>
                      <a:lnTo>
                        <a:pt x="669" y="184"/>
                      </a:lnTo>
                      <a:lnTo>
                        <a:pt x="669" y="184"/>
                      </a:lnTo>
                      <a:lnTo>
                        <a:pt x="669" y="184"/>
                      </a:lnTo>
                      <a:lnTo>
                        <a:pt x="669" y="185"/>
                      </a:lnTo>
                      <a:lnTo>
                        <a:pt x="669" y="185"/>
                      </a:lnTo>
                      <a:lnTo>
                        <a:pt x="668" y="185"/>
                      </a:lnTo>
                      <a:lnTo>
                        <a:pt x="668" y="185"/>
                      </a:lnTo>
                      <a:lnTo>
                        <a:pt x="668" y="185"/>
                      </a:lnTo>
                      <a:lnTo>
                        <a:pt x="668" y="185"/>
                      </a:lnTo>
                      <a:lnTo>
                        <a:pt x="667" y="185"/>
                      </a:lnTo>
                      <a:lnTo>
                        <a:pt x="667" y="185"/>
                      </a:lnTo>
                      <a:lnTo>
                        <a:pt x="667" y="185"/>
                      </a:lnTo>
                      <a:lnTo>
                        <a:pt x="667" y="185"/>
                      </a:lnTo>
                      <a:lnTo>
                        <a:pt x="667" y="185"/>
                      </a:lnTo>
                      <a:lnTo>
                        <a:pt x="667" y="185"/>
                      </a:lnTo>
                      <a:lnTo>
                        <a:pt x="667" y="185"/>
                      </a:lnTo>
                      <a:lnTo>
                        <a:pt x="667" y="185"/>
                      </a:lnTo>
                      <a:lnTo>
                        <a:pt x="667" y="185"/>
                      </a:lnTo>
                      <a:lnTo>
                        <a:pt x="667" y="185"/>
                      </a:lnTo>
                      <a:lnTo>
                        <a:pt x="667" y="185"/>
                      </a:lnTo>
                      <a:lnTo>
                        <a:pt x="667" y="185"/>
                      </a:lnTo>
                      <a:lnTo>
                        <a:pt x="667" y="186"/>
                      </a:lnTo>
                      <a:lnTo>
                        <a:pt x="667" y="187"/>
                      </a:lnTo>
                      <a:lnTo>
                        <a:pt x="667" y="187"/>
                      </a:lnTo>
                      <a:lnTo>
                        <a:pt x="666" y="188"/>
                      </a:lnTo>
                      <a:lnTo>
                        <a:pt x="665" y="188"/>
                      </a:lnTo>
                      <a:lnTo>
                        <a:pt x="665" y="188"/>
                      </a:lnTo>
                      <a:lnTo>
                        <a:pt x="664" y="188"/>
                      </a:lnTo>
                      <a:lnTo>
                        <a:pt x="664" y="189"/>
                      </a:lnTo>
                      <a:lnTo>
                        <a:pt x="663" y="189"/>
                      </a:lnTo>
                      <a:lnTo>
                        <a:pt x="663" y="189"/>
                      </a:lnTo>
                      <a:lnTo>
                        <a:pt x="662" y="190"/>
                      </a:lnTo>
                      <a:lnTo>
                        <a:pt x="662" y="190"/>
                      </a:lnTo>
                      <a:lnTo>
                        <a:pt x="662" y="191"/>
                      </a:lnTo>
                      <a:lnTo>
                        <a:pt x="661" y="191"/>
                      </a:lnTo>
                      <a:lnTo>
                        <a:pt x="660" y="191"/>
                      </a:lnTo>
                      <a:lnTo>
                        <a:pt x="660" y="192"/>
                      </a:lnTo>
                      <a:lnTo>
                        <a:pt x="659" y="192"/>
                      </a:lnTo>
                      <a:lnTo>
                        <a:pt x="658" y="192"/>
                      </a:lnTo>
                      <a:lnTo>
                        <a:pt x="657" y="192"/>
                      </a:lnTo>
                      <a:lnTo>
                        <a:pt x="657" y="192"/>
                      </a:lnTo>
                      <a:lnTo>
                        <a:pt x="656" y="193"/>
                      </a:lnTo>
                      <a:lnTo>
                        <a:pt x="655" y="193"/>
                      </a:lnTo>
                      <a:lnTo>
                        <a:pt x="655" y="193"/>
                      </a:lnTo>
                      <a:lnTo>
                        <a:pt x="655" y="194"/>
                      </a:lnTo>
                      <a:lnTo>
                        <a:pt x="654" y="195"/>
                      </a:lnTo>
                      <a:lnTo>
                        <a:pt x="654" y="195"/>
                      </a:lnTo>
                      <a:lnTo>
                        <a:pt x="654" y="196"/>
                      </a:lnTo>
                      <a:lnTo>
                        <a:pt x="653" y="196"/>
                      </a:lnTo>
                      <a:lnTo>
                        <a:pt x="653" y="197"/>
                      </a:lnTo>
                      <a:lnTo>
                        <a:pt x="653" y="198"/>
                      </a:lnTo>
                      <a:lnTo>
                        <a:pt x="652" y="198"/>
                      </a:lnTo>
                      <a:lnTo>
                        <a:pt x="652" y="199"/>
                      </a:lnTo>
                      <a:lnTo>
                        <a:pt x="651" y="199"/>
                      </a:lnTo>
                      <a:lnTo>
                        <a:pt x="650" y="200"/>
                      </a:lnTo>
                      <a:lnTo>
                        <a:pt x="650" y="200"/>
                      </a:lnTo>
                      <a:lnTo>
                        <a:pt x="649" y="200"/>
                      </a:lnTo>
                      <a:lnTo>
                        <a:pt x="649" y="201"/>
                      </a:lnTo>
                      <a:lnTo>
                        <a:pt x="648" y="202"/>
                      </a:lnTo>
                      <a:lnTo>
                        <a:pt x="648" y="202"/>
                      </a:lnTo>
                      <a:lnTo>
                        <a:pt x="648" y="203"/>
                      </a:lnTo>
                      <a:lnTo>
                        <a:pt x="648" y="204"/>
                      </a:lnTo>
                      <a:lnTo>
                        <a:pt x="648" y="205"/>
                      </a:lnTo>
                      <a:lnTo>
                        <a:pt x="647" y="205"/>
                      </a:lnTo>
                      <a:lnTo>
                        <a:pt x="648" y="206"/>
                      </a:lnTo>
                      <a:lnTo>
                        <a:pt x="647" y="206"/>
                      </a:lnTo>
                      <a:lnTo>
                        <a:pt x="646" y="207"/>
                      </a:lnTo>
                      <a:lnTo>
                        <a:pt x="646" y="207"/>
                      </a:lnTo>
                      <a:lnTo>
                        <a:pt x="645" y="207"/>
                      </a:lnTo>
                      <a:lnTo>
                        <a:pt x="645" y="207"/>
                      </a:lnTo>
                      <a:lnTo>
                        <a:pt x="644" y="208"/>
                      </a:lnTo>
                      <a:lnTo>
                        <a:pt x="644" y="208"/>
                      </a:lnTo>
                      <a:lnTo>
                        <a:pt x="643" y="209"/>
                      </a:lnTo>
                      <a:lnTo>
                        <a:pt x="643" y="209"/>
                      </a:lnTo>
                      <a:lnTo>
                        <a:pt x="642" y="210"/>
                      </a:lnTo>
                      <a:lnTo>
                        <a:pt x="642" y="211"/>
                      </a:lnTo>
                      <a:lnTo>
                        <a:pt x="641" y="211"/>
                      </a:lnTo>
                      <a:lnTo>
                        <a:pt x="641" y="212"/>
                      </a:lnTo>
                      <a:lnTo>
                        <a:pt x="640" y="212"/>
                      </a:lnTo>
                      <a:lnTo>
                        <a:pt x="640" y="213"/>
                      </a:lnTo>
                      <a:lnTo>
                        <a:pt x="639" y="213"/>
                      </a:lnTo>
                      <a:lnTo>
                        <a:pt x="639" y="214"/>
                      </a:lnTo>
                      <a:lnTo>
                        <a:pt x="639" y="215"/>
                      </a:lnTo>
                      <a:lnTo>
                        <a:pt x="639" y="216"/>
                      </a:lnTo>
                      <a:lnTo>
                        <a:pt x="638" y="216"/>
                      </a:lnTo>
                      <a:lnTo>
                        <a:pt x="637" y="216"/>
                      </a:lnTo>
                      <a:lnTo>
                        <a:pt x="637" y="217"/>
                      </a:lnTo>
                      <a:lnTo>
                        <a:pt x="637" y="218"/>
                      </a:lnTo>
                      <a:lnTo>
                        <a:pt x="637" y="218"/>
                      </a:lnTo>
                      <a:lnTo>
                        <a:pt x="636" y="219"/>
                      </a:lnTo>
                      <a:lnTo>
                        <a:pt x="636" y="219"/>
                      </a:lnTo>
                      <a:lnTo>
                        <a:pt x="635" y="220"/>
                      </a:lnTo>
                      <a:lnTo>
                        <a:pt x="635" y="221"/>
                      </a:lnTo>
                      <a:lnTo>
                        <a:pt x="635" y="221"/>
                      </a:lnTo>
                      <a:lnTo>
                        <a:pt x="635" y="222"/>
                      </a:lnTo>
                      <a:lnTo>
                        <a:pt x="634" y="223"/>
                      </a:lnTo>
                      <a:lnTo>
                        <a:pt x="634" y="223"/>
                      </a:lnTo>
                      <a:lnTo>
                        <a:pt x="633" y="223"/>
                      </a:lnTo>
                      <a:lnTo>
                        <a:pt x="632" y="223"/>
                      </a:lnTo>
                      <a:lnTo>
                        <a:pt x="631" y="223"/>
                      </a:lnTo>
                      <a:lnTo>
                        <a:pt x="631" y="224"/>
                      </a:lnTo>
                      <a:lnTo>
                        <a:pt x="631" y="224"/>
                      </a:lnTo>
                      <a:lnTo>
                        <a:pt x="631" y="224"/>
                      </a:lnTo>
                      <a:lnTo>
                        <a:pt x="631" y="225"/>
                      </a:lnTo>
                      <a:lnTo>
                        <a:pt x="630" y="225"/>
                      </a:lnTo>
                      <a:lnTo>
                        <a:pt x="630" y="225"/>
                      </a:lnTo>
                      <a:lnTo>
                        <a:pt x="630" y="226"/>
                      </a:lnTo>
                      <a:lnTo>
                        <a:pt x="629" y="226"/>
                      </a:lnTo>
                      <a:lnTo>
                        <a:pt x="629" y="227"/>
                      </a:lnTo>
                      <a:lnTo>
                        <a:pt x="629" y="227"/>
                      </a:lnTo>
                      <a:lnTo>
                        <a:pt x="628" y="227"/>
                      </a:lnTo>
                      <a:lnTo>
                        <a:pt x="628" y="227"/>
                      </a:lnTo>
                      <a:lnTo>
                        <a:pt x="628" y="227"/>
                      </a:lnTo>
                      <a:lnTo>
                        <a:pt x="628" y="227"/>
                      </a:lnTo>
                      <a:lnTo>
                        <a:pt x="628" y="228"/>
                      </a:lnTo>
                      <a:lnTo>
                        <a:pt x="628" y="228"/>
                      </a:lnTo>
                      <a:lnTo>
                        <a:pt x="628" y="228"/>
                      </a:lnTo>
                      <a:lnTo>
                        <a:pt x="628" y="228"/>
                      </a:lnTo>
                      <a:lnTo>
                        <a:pt x="628" y="228"/>
                      </a:lnTo>
                      <a:lnTo>
                        <a:pt x="627" y="228"/>
                      </a:lnTo>
                      <a:lnTo>
                        <a:pt x="627" y="229"/>
                      </a:lnTo>
                      <a:lnTo>
                        <a:pt x="626" y="229"/>
                      </a:lnTo>
                      <a:lnTo>
                        <a:pt x="626" y="230"/>
                      </a:lnTo>
                      <a:lnTo>
                        <a:pt x="626" y="231"/>
                      </a:lnTo>
                      <a:lnTo>
                        <a:pt x="625" y="231"/>
                      </a:lnTo>
                      <a:lnTo>
                        <a:pt x="625" y="232"/>
                      </a:lnTo>
                      <a:lnTo>
                        <a:pt x="625" y="232"/>
                      </a:lnTo>
                      <a:lnTo>
                        <a:pt x="624" y="233"/>
                      </a:lnTo>
                      <a:lnTo>
                        <a:pt x="624" y="233"/>
                      </a:lnTo>
                      <a:lnTo>
                        <a:pt x="624" y="233"/>
                      </a:lnTo>
                      <a:lnTo>
                        <a:pt x="624" y="234"/>
                      </a:lnTo>
                      <a:lnTo>
                        <a:pt x="623" y="235"/>
                      </a:lnTo>
                      <a:lnTo>
                        <a:pt x="623" y="235"/>
                      </a:lnTo>
                      <a:lnTo>
                        <a:pt x="622" y="236"/>
                      </a:lnTo>
                      <a:lnTo>
                        <a:pt x="622" y="237"/>
                      </a:lnTo>
                      <a:lnTo>
                        <a:pt x="622" y="237"/>
                      </a:lnTo>
                      <a:lnTo>
                        <a:pt x="622" y="238"/>
                      </a:lnTo>
                      <a:lnTo>
                        <a:pt x="621" y="238"/>
                      </a:lnTo>
                      <a:lnTo>
                        <a:pt x="621" y="239"/>
                      </a:lnTo>
                      <a:lnTo>
                        <a:pt x="620" y="239"/>
                      </a:lnTo>
                      <a:lnTo>
                        <a:pt x="620" y="240"/>
                      </a:lnTo>
                      <a:lnTo>
                        <a:pt x="619" y="240"/>
                      </a:lnTo>
                      <a:lnTo>
                        <a:pt x="619" y="241"/>
                      </a:lnTo>
                      <a:lnTo>
                        <a:pt x="618" y="241"/>
                      </a:lnTo>
                      <a:lnTo>
                        <a:pt x="617" y="242"/>
                      </a:lnTo>
                      <a:lnTo>
                        <a:pt x="617" y="242"/>
                      </a:lnTo>
                      <a:lnTo>
                        <a:pt x="616" y="242"/>
                      </a:lnTo>
                      <a:lnTo>
                        <a:pt x="616" y="243"/>
                      </a:lnTo>
                      <a:lnTo>
                        <a:pt x="615" y="243"/>
                      </a:lnTo>
                      <a:lnTo>
                        <a:pt x="615" y="244"/>
                      </a:lnTo>
                      <a:lnTo>
                        <a:pt x="614" y="244"/>
                      </a:lnTo>
                      <a:lnTo>
                        <a:pt x="614" y="245"/>
                      </a:lnTo>
                      <a:lnTo>
                        <a:pt x="614" y="246"/>
                      </a:lnTo>
                      <a:lnTo>
                        <a:pt x="614" y="246"/>
                      </a:lnTo>
                      <a:lnTo>
                        <a:pt x="613" y="247"/>
                      </a:lnTo>
                      <a:lnTo>
                        <a:pt x="613" y="247"/>
                      </a:lnTo>
                      <a:lnTo>
                        <a:pt x="613" y="248"/>
                      </a:lnTo>
                      <a:lnTo>
                        <a:pt x="612" y="248"/>
                      </a:lnTo>
                      <a:lnTo>
                        <a:pt x="612" y="249"/>
                      </a:lnTo>
                      <a:lnTo>
                        <a:pt x="611" y="249"/>
                      </a:lnTo>
                      <a:lnTo>
                        <a:pt x="611" y="250"/>
                      </a:lnTo>
                      <a:lnTo>
                        <a:pt x="610" y="250"/>
                      </a:lnTo>
                      <a:lnTo>
                        <a:pt x="609" y="251"/>
                      </a:lnTo>
                      <a:lnTo>
                        <a:pt x="609" y="252"/>
                      </a:lnTo>
                      <a:lnTo>
                        <a:pt x="608" y="252"/>
                      </a:lnTo>
                      <a:lnTo>
                        <a:pt x="608" y="252"/>
                      </a:lnTo>
                      <a:lnTo>
                        <a:pt x="608" y="253"/>
                      </a:lnTo>
                      <a:lnTo>
                        <a:pt x="608" y="254"/>
                      </a:lnTo>
                      <a:lnTo>
                        <a:pt x="608" y="254"/>
                      </a:lnTo>
                      <a:lnTo>
                        <a:pt x="607" y="255"/>
                      </a:lnTo>
                      <a:lnTo>
                        <a:pt x="607" y="255"/>
                      </a:lnTo>
                      <a:lnTo>
                        <a:pt x="606" y="256"/>
                      </a:lnTo>
                      <a:lnTo>
                        <a:pt x="606" y="256"/>
                      </a:lnTo>
                      <a:lnTo>
                        <a:pt x="606" y="257"/>
                      </a:lnTo>
                      <a:lnTo>
                        <a:pt x="606" y="257"/>
                      </a:lnTo>
                      <a:lnTo>
                        <a:pt x="605" y="257"/>
                      </a:lnTo>
                      <a:lnTo>
                        <a:pt x="604" y="258"/>
                      </a:lnTo>
                      <a:lnTo>
                        <a:pt x="604" y="258"/>
                      </a:lnTo>
                      <a:lnTo>
                        <a:pt x="603" y="259"/>
                      </a:lnTo>
                      <a:lnTo>
                        <a:pt x="603" y="259"/>
                      </a:lnTo>
                      <a:lnTo>
                        <a:pt x="602" y="260"/>
                      </a:lnTo>
                      <a:lnTo>
                        <a:pt x="602" y="261"/>
                      </a:lnTo>
                      <a:lnTo>
                        <a:pt x="602" y="261"/>
                      </a:lnTo>
                      <a:lnTo>
                        <a:pt x="601" y="261"/>
                      </a:lnTo>
                      <a:lnTo>
                        <a:pt x="601" y="262"/>
                      </a:lnTo>
                      <a:lnTo>
                        <a:pt x="600" y="262"/>
                      </a:lnTo>
                      <a:lnTo>
                        <a:pt x="600" y="263"/>
                      </a:lnTo>
                      <a:lnTo>
                        <a:pt x="599" y="263"/>
                      </a:lnTo>
                      <a:lnTo>
                        <a:pt x="598" y="264"/>
                      </a:lnTo>
                      <a:lnTo>
                        <a:pt x="598" y="264"/>
                      </a:lnTo>
                      <a:lnTo>
                        <a:pt x="597" y="264"/>
                      </a:lnTo>
                      <a:lnTo>
                        <a:pt x="597" y="265"/>
                      </a:lnTo>
                      <a:lnTo>
                        <a:pt x="596" y="265"/>
                      </a:lnTo>
                      <a:lnTo>
                        <a:pt x="596" y="266"/>
                      </a:lnTo>
                      <a:lnTo>
                        <a:pt x="595" y="266"/>
                      </a:lnTo>
                      <a:lnTo>
                        <a:pt x="595" y="267"/>
                      </a:lnTo>
                      <a:lnTo>
                        <a:pt x="594" y="268"/>
                      </a:lnTo>
                      <a:lnTo>
                        <a:pt x="594" y="268"/>
                      </a:lnTo>
                      <a:lnTo>
                        <a:pt x="593" y="268"/>
                      </a:lnTo>
                      <a:lnTo>
                        <a:pt x="593" y="268"/>
                      </a:lnTo>
                      <a:lnTo>
                        <a:pt x="592" y="269"/>
                      </a:lnTo>
                      <a:lnTo>
                        <a:pt x="592" y="269"/>
                      </a:lnTo>
                      <a:lnTo>
                        <a:pt x="591" y="270"/>
                      </a:lnTo>
                      <a:lnTo>
                        <a:pt x="591" y="271"/>
                      </a:lnTo>
                      <a:lnTo>
                        <a:pt x="590" y="271"/>
                      </a:lnTo>
                      <a:lnTo>
                        <a:pt x="590" y="272"/>
                      </a:lnTo>
                      <a:lnTo>
                        <a:pt x="589" y="272"/>
                      </a:lnTo>
                      <a:lnTo>
                        <a:pt x="589" y="273"/>
                      </a:lnTo>
                      <a:lnTo>
                        <a:pt x="588" y="274"/>
                      </a:lnTo>
                      <a:lnTo>
                        <a:pt x="588" y="275"/>
                      </a:lnTo>
                      <a:lnTo>
                        <a:pt x="587" y="275"/>
                      </a:lnTo>
                      <a:lnTo>
                        <a:pt x="587" y="275"/>
                      </a:lnTo>
                      <a:lnTo>
                        <a:pt x="586" y="276"/>
                      </a:lnTo>
                      <a:lnTo>
                        <a:pt x="586" y="277"/>
                      </a:lnTo>
                      <a:lnTo>
                        <a:pt x="585" y="277"/>
                      </a:lnTo>
                      <a:lnTo>
                        <a:pt x="584" y="278"/>
                      </a:lnTo>
                      <a:lnTo>
                        <a:pt x="584" y="278"/>
                      </a:lnTo>
                      <a:lnTo>
                        <a:pt x="583" y="279"/>
                      </a:lnTo>
                      <a:lnTo>
                        <a:pt x="583" y="279"/>
                      </a:lnTo>
                      <a:lnTo>
                        <a:pt x="583" y="279"/>
                      </a:lnTo>
                      <a:lnTo>
                        <a:pt x="583" y="279"/>
                      </a:lnTo>
                      <a:lnTo>
                        <a:pt x="582" y="279"/>
                      </a:lnTo>
                      <a:lnTo>
                        <a:pt x="582" y="280"/>
                      </a:lnTo>
                      <a:lnTo>
                        <a:pt x="582" y="280"/>
                      </a:lnTo>
                      <a:lnTo>
                        <a:pt x="582" y="280"/>
                      </a:lnTo>
                      <a:lnTo>
                        <a:pt x="582" y="281"/>
                      </a:lnTo>
                      <a:lnTo>
                        <a:pt x="581" y="281"/>
                      </a:lnTo>
                      <a:lnTo>
                        <a:pt x="581" y="281"/>
                      </a:lnTo>
                      <a:lnTo>
                        <a:pt x="581" y="281"/>
                      </a:lnTo>
                      <a:lnTo>
                        <a:pt x="581" y="281"/>
                      </a:lnTo>
                      <a:lnTo>
                        <a:pt x="581" y="282"/>
                      </a:lnTo>
                      <a:lnTo>
                        <a:pt x="580" y="282"/>
                      </a:lnTo>
                      <a:lnTo>
                        <a:pt x="580" y="282"/>
                      </a:lnTo>
                      <a:lnTo>
                        <a:pt x="580" y="283"/>
                      </a:lnTo>
                      <a:lnTo>
                        <a:pt x="579" y="283"/>
                      </a:lnTo>
                      <a:lnTo>
                        <a:pt x="580" y="284"/>
                      </a:lnTo>
                      <a:lnTo>
                        <a:pt x="580" y="284"/>
                      </a:lnTo>
                      <a:lnTo>
                        <a:pt x="580" y="284"/>
                      </a:lnTo>
                      <a:lnTo>
                        <a:pt x="580" y="284"/>
                      </a:lnTo>
                      <a:lnTo>
                        <a:pt x="579" y="284"/>
                      </a:lnTo>
                      <a:lnTo>
                        <a:pt x="579" y="284"/>
                      </a:lnTo>
                      <a:lnTo>
                        <a:pt x="579" y="285"/>
                      </a:lnTo>
                      <a:lnTo>
                        <a:pt x="579" y="285"/>
                      </a:lnTo>
                      <a:lnTo>
                        <a:pt x="579" y="285"/>
                      </a:lnTo>
                      <a:lnTo>
                        <a:pt x="579" y="285"/>
                      </a:lnTo>
                      <a:lnTo>
                        <a:pt x="579" y="285"/>
                      </a:lnTo>
                      <a:lnTo>
                        <a:pt x="579" y="285"/>
                      </a:lnTo>
                      <a:lnTo>
                        <a:pt x="579" y="285"/>
                      </a:lnTo>
                      <a:lnTo>
                        <a:pt x="579" y="285"/>
                      </a:lnTo>
                      <a:lnTo>
                        <a:pt x="579" y="285"/>
                      </a:lnTo>
                      <a:lnTo>
                        <a:pt x="579" y="285"/>
                      </a:lnTo>
                      <a:lnTo>
                        <a:pt x="579" y="285"/>
                      </a:lnTo>
                      <a:lnTo>
                        <a:pt x="578" y="285"/>
                      </a:lnTo>
                      <a:lnTo>
                        <a:pt x="577" y="285"/>
                      </a:lnTo>
                      <a:lnTo>
                        <a:pt x="577" y="286"/>
                      </a:lnTo>
                      <a:lnTo>
                        <a:pt x="576" y="286"/>
                      </a:lnTo>
                      <a:lnTo>
                        <a:pt x="575" y="287"/>
                      </a:lnTo>
                      <a:lnTo>
                        <a:pt x="574" y="288"/>
                      </a:lnTo>
                      <a:lnTo>
                        <a:pt x="574" y="289"/>
                      </a:lnTo>
                      <a:lnTo>
                        <a:pt x="574" y="289"/>
                      </a:lnTo>
                      <a:lnTo>
                        <a:pt x="573" y="289"/>
                      </a:lnTo>
                      <a:lnTo>
                        <a:pt x="572" y="290"/>
                      </a:lnTo>
                      <a:lnTo>
                        <a:pt x="572" y="290"/>
                      </a:lnTo>
                      <a:lnTo>
                        <a:pt x="572" y="291"/>
                      </a:lnTo>
                      <a:lnTo>
                        <a:pt x="571" y="292"/>
                      </a:lnTo>
                      <a:lnTo>
                        <a:pt x="571" y="292"/>
                      </a:lnTo>
                      <a:lnTo>
                        <a:pt x="570" y="293"/>
                      </a:lnTo>
                      <a:lnTo>
                        <a:pt x="569" y="294"/>
                      </a:lnTo>
                      <a:lnTo>
                        <a:pt x="570" y="294"/>
                      </a:lnTo>
                      <a:lnTo>
                        <a:pt x="569" y="295"/>
                      </a:lnTo>
                      <a:lnTo>
                        <a:pt x="569" y="295"/>
                      </a:lnTo>
                      <a:lnTo>
                        <a:pt x="568" y="296"/>
                      </a:lnTo>
                      <a:lnTo>
                        <a:pt x="567" y="296"/>
                      </a:lnTo>
                      <a:lnTo>
                        <a:pt x="567" y="296"/>
                      </a:lnTo>
                      <a:lnTo>
                        <a:pt x="567" y="297"/>
                      </a:lnTo>
                      <a:lnTo>
                        <a:pt x="567" y="297"/>
                      </a:lnTo>
                      <a:lnTo>
                        <a:pt x="567" y="297"/>
                      </a:lnTo>
                      <a:lnTo>
                        <a:pt x="566" y="298"/>
                      </a:lnTo>
                      <a:lnTo>
                        <a:pt x="565" y="299"/>
                      </a:lnTo>
                      <a:lnTo>
                        <a:pt x="565" y="299"/>
                      </a:lnTo>
                      <a:lnTo>
                        <a:pt x="564" y="299"/>
                      </a:lnTo>
                      <a:lnTo>
                        <a:pt x="563" y="299"/>
                      </a:lnTo>
                      <a:lnTo>
                        <a:pt x="563" y="300"/>
                      </a:lnTo>
                      <a:lnTo>
                        <a:pt x="562" y="300"/>
                      </a:lnTo>
                      <a:lnTo>
                        <a:pt x="561" y="301"/>
                      </a:lnTo>
                      <a:lnTo>
                        <a:pt x="561" y="301"/>
                      </a:lnTo>
                      <a:lnTo>
                        <a:pt x="561" y="301"/>
                      </a:lnTo>
                      <a:lnTo>
                        <a:pt x="560" y="301"/>
                      </a:lnTo>
                      <a:lnTo>
                        <a:pt x="560" y="301"/>
                      </a:lnTo>
                      <a:lnTo>
                        <a:pt x="560" y="301"/>
                      </a:lnTo>
                      <a:lnTo>
                        <a:pt x="559" y="301"/>
                      </a:lnTo>
                      <a:lnTo>
                        <a:pt x="559" y="302"/>
                      </a:lnTo>
                      <a:lnTo>
                        <a:pt x="559" y="302"/>
                      </a:lnTo>
                      <a:lnTo>
                        <a:pt x="558" y="302"/>
                      </a:lnTo>
                      <a:lnTo>
                        <a:pt x="558" y="302"/>
                      </a:lnTo>
                      <a:lnTo>
                        <a:pt x="558" y="302"/>
                      </a:lnTo>
                      <a:lnTo>
                        <a:pt x="557" y="303"/>
                      </a:lnTo>
                      <a:lnTo>
                        <a:pt x="557" y="304"/>
                      </a:lnTo>
                      <a:lnTo>
                        <a:pt x="557" y="304"/>
                      </a:lnTo>
                      <a:lnTo>
                        <a:pt x="556" y="305"/>
                      </a:lnTo>
                      <a:lnTo>
                        <a:pt x="556" y="305"/>
                      </a:lnTo>
                      <a:lnTo>
                        <a:pt x="555" y="306"/>
                      </a:lnTo>
                      <a:lnTo>
                        <a:pt x="554" y="306"/>
                      </a:lnTo>
                      <a:lnTo>
                        <a:pt x="554" y="307"/>
                      </a:lnTo>
                      <a:lnTo>
                        <a:pt x="554" y="308"/>
                      </a:lnTo>
                      <a:lnTo>
                        <a:pt x="554" y="308"/>
                      </a:lnTo>
                      <a:lnTo>
                        <a:pt x="553" y="308"/>
                      </a:lnTo>
                      <a:lnTo>
                        <a:pt x="553" y="308"/>
                      </a:lnTo>
                      <a:lnTo>
                        <a:pt x="553" y="308"/>
                      </a:lnTo>
                      <a:lnTo>
                        <a:pt x="553" y="309"/>
                      </a:lnTo>
                      <a:lnTo>
                        <a:pt x="553" y="309"/>
                      </a:lnTo>
                      <a:lnTo>
                        <a:pt x="552" y="309"/>
                      </a:lnTo>
                      <a:lnTo>
                        <a:pt x="552" y="309"/>
                      </a:lnTo>
                      <a:lnTo>
                        <a:pt x="552" y="309"/>
                      </a:lnTo>
                      <a:lnTo>
                        <a:pt x="552" y="309"/>
                      </a:lnTo>
                      <a:lnTo>
                        <a:pt x="552" y="310"/>
                      </a:lnTo>
                      <a:lnTo>
                        <a:pt x="552" y="311"/>
                      </a:lnTo>
                      <a:lnTo>
                        <a:pt x="551" y="311"/>
                      </a:lnTo>
                      <a:lnTo>
                        <a:pt x="551" y="311"/>
                      </a:lnTo>
                      <a:lnTo>
                        <a:pt x="550" y="311"/>
                      </a:lnTo>
                      <a:lnTo>
                        <a:pt x="549" y="311"/>
                      </a:lnTo>
                      <a:lnTo>
                        <a:pt x="549" y="311"/>
                      </a:lnTo>
                      <a:lnTo>
                        <a:pt x="549" y="310"/>
                      </a:lnTo>
                      <a:lnTo>
                        <a:pt x="549" y="310"/>
                      </a:lnTo>
                      <a:lnTo>
                        <a:pt x="549" y="310"/>
                      </a:lnTo>
                      <a:lnTo>
                        <a:pt x="549" y="311"/>
                      </a:lnTo>
                      <a:lnTo>
                        <a:pt x="549" y="311"/>
                      </a:lnTo>
                      <a:lnTo>
                        <a:pt x="549" y="311"/>
                      </a:lnTo>
                      <a:lnTo>
                        <a:pt x="549" y="311"/>
                      </a:lnTo>
                      <a:lnTo>
                        <a:pt x="549" y="312"/>
                      </a:lnTo>
                      <a:lnTo>
                        <a:pt x="548" y="312"/>
                      </a:lnTo>
                      <a:lnTo>
                        <a:pt x="548" y="312"/>
                      </a:lnTo>
                      <a:lnTo>
                        <a:pt x="548" y="312"/>
                      </a:lnTo>
                      <a:lnTo>
                        <a:pt x="547" y="312"/>
                      </a:lnTo>
                      <a:lnTo>
                        <a:pt x="547" y="313"/>
                      </a:lnTo>
                      <a:lnTo>
                        <a:pt x="546" y="313"/>
                      </a:lnTo>
                      <a:lnTo>
                        <a:pt x="545" y="313"/>
                      </a:lnTo>
                      <a:lnTo>
                        <a:pt x="545" y="314"/>
                      </a:lnTo>
                      <a:lnTo>
                        <a:pt x="544" y="315"/>
                      </a:lnTo>
                      <a:lnTo>
                        <a:pt x="544" y="315"/>
                      </a:lnTo>
                      <a:lnTo>
                        <a:pt x="543" y="316"/>
                      </a:lnTo>
                      <a:lnTo>
                        <a:pt x="543" y="316"/>
                      </a:lnTo>
                      <a:lnTo>
                        <a:pt x="542" y="317"/>
                      </a:lnTo>
                      <a:lnTo>
                        <a:pt x="542" y="317"/>
                      </a:lnTo>
                      <a:lnTo>
                        <a:pt x="541" y="317"/>
                      </a:lnTo>
                      <a:lnTo>
                        <a:pt x="541" y="317"/>
                      </a:lnTo>
                      <a:lnTo>
                        <a:pt x="540" y="317"/>
                      </a:lnTo>
                      <a:lnTo>
                        <a:pt x="540" y="318"/>
                      </a:lnTo>
                      <a:lnTo>
                        <a:pt x="540" y="318"/>
                      </a:lnTo>
                      <a:lnTo>
                        <a:pt x="539" y="318"/>
                      </a:lnTo>
                      <a:lnTo>
                        <a:pt x="539" y="318"/>
                      </a:lnTo>
                      <a:lnTo>
                        <a:pt x="538" y="319"/>
                      </a:lnTo>
                      <a:lnTo>
                        <a:pt x="538" y="319"/>
                      </a:lnTo>
                      <a:lnTo>
                        <a:pt x="537" y="319"/>
                      </a:lnTo>
                      <a:lnTo>
                        <a:pt x="536" y="319"/>
                      </a:lnTo>
                      <a:lnTo>
                        <a:pt x="536" y="320"/>
                      </a:lnTo>
                      <a:lnTo>
                        <a:pt x="535" y="320"/>
                      </a:lnTo>
                      <a:lnTo>
                        <a:pt x="534" y="320"/>
                      </a:lnTo>
                      <a:lnTo>
                        <a:pt x="533" y="320"/>
                      </a:lnTo>
                      <a:lnTo>
                        <a:pt x="532" y="320"/>
                      </a:lnTo>
                      <a:lnTo>
                        <a:pt x="532" y="321"/>
                      </a:lnTo>
                      <a:lnTo>
                        <a:pt x="531" y="321"/>
                      </a:lnTo>
                      <a:lnTo>
                        <a:pt x="530" y="322"/>
                      </a:lnTo>
                      <a:lnTo>
                        <a:pt x="530" y="322"/>
                      </a:lnTo>
                      <a:lnTo>
                        <a:pt x="530" y="322"/>
                      </a:lnTo>
                      <a:lnTo>
                        <a:pt x="529" y="323"/>
                      </a:lnTo>
                      <a:lnTo>
                        <a:pt x="529" y="323"/>
                      </a:lnTo>
                      <a:lnTo>
                        <a:pt x="528" y="324"/>
                      </a:lnTo>
                      <a:lnTo>
                        <a:pt x="528" y="324"/>
                      </a:lnTo>
                      <a:lnTo>
                        <a:pt x="528" y="324"/>
                      </a:lnTo>
                      <a:lnTo>
                        <a:pt x="527" y="324"/>
                      </a:lnTo>
                      <a:lnTo>
                        <a:pt x="527" y="325"/>
                      </a:lnTo>
                      <a:lnTo>
                        <a:pt x="527" y="325"/>
                      </a:lnTo>
                      <a:lnTo>
                        <a:pt x="527" y="325"/>
                      </a:lnTo>
                      <a:lnTo>
                        <a:pt x="527" y="325"/>
                      </a:lnTo>
                      <a:lnTo>
                        <a:pt x="527" y="326"/>
                      </a:lnTo>
                      <a:lnTo>
                        <a:pt x="527" y="326"/>
                      </a:lnTo>
                      <a:lnTo>
                        <a:pt x="527" y="326"/>
                      </a:lnTo>
                      <a:lnTo>
                        <a:pt x="527" y="326"/>
                      </a:lnTo>
                      <a:lnTo>
                        <a:pt x="527" y="326"/>
                      </a:lnTo>
                      <a:lnTo>
                        <a:pt x="527" y="326"/>
                      </a:lnTo>
                      <a:lnTo>
                        <a:pt x="527" y="327"/>
                      </a:lnTo>
                      <a:lnTo>
                        <a:pt x="527" y="327"/>
                      </a:lnTo>
                      <a:lnTo>
                        <a:pt x="527" y="327"/>
                      </a:lnTo>
                      <a:lnTo>
                        <a:pt x="527" y="327"/>
                      </a:lnTo>
                      <a:lnTo>
                        <a:pt x="527" y="327"/>
                      </a:lnTo>
                      <a:lnTo>
                        <a:pt x="527" y="327"/>
                      </a:lnTo>
                      <a:lnTo>
                        <a:pt x="527" y="327"/>
                      </a:lnTo>
                      <a:lnTo>
                        <a:pt x="527" y="327"/>
                      </a:lnTo>
                      <a:lnTo>
                        <a:pt x="527" y="327"/>
                      </a:lnTo>
                      <a:lnTo>
                        <a:pt x="527" y="327"/>
                      </a:lnTo>
                      <a:lnTo>
                        <a:pt x="527" y="327"/>
                      </a:lnTo>
                      <a:lnTo>
                        <a:pt x="527" y="328"/>
                      </a:lnTo>
                      <a:lnTo>
                        <a:pt x="527" y="328"/>
                      </a:lnTo>
                      <a:lnTo>
                        <a:pt x="527" y="329"/>
                      </a:lnTo>
                      <a:lnTo>
                        <a:pt x="526" y="329"/>
                      </a:lnTo>
                      <a:lnTo>
                        <a:pt x="526" y="329"/>
                      </a:lnTo>
                      <a:lnTo>
                        <a:pt x="526" y="330"/>
                      </a:lnTo>
                      <a:lnTo>
                        <a:pt x="525" y="330"/>
                      </a:lnTo>
                      <a:lnTo>
                        <a:pt x="525" y="330"/>
                      </a:lnTo>
                      <a:lnTo>
                        <a:pt x="525" y="331"/>
                      </a:lnTo>
                      <a:lnTo>
                        <a:pt x="525" y="331"/>
                      </a:lnTo>
                      <a:lnTo>
                        <a:pt x="525" y="331"/>
                      </a:lnTo>
                      <a:lnTo>
                        <a:pt x="525" y="332"/>
                      </a:lnTo>
                      <a:lnTo>
                        <a:pt x="525" y="332"/>
                      </a:lnTo>
                      <a:lnTo>
                        <a:pt x="525" y="332"/>
                      </a:lnTo>
                      <a:lnTo>
                        <a:pt x="525" y="333"/>
                      </a:lnTo>
                      <a:lnTo>
                        <a:pt x="525" y="332"/>
                      </a:lnTo>
                      <a:lnTo>
                        <a:pt x="524" y="333"/>
                      </a:lnTo>
                      <a:lnTo>
                        <a:pt x="524" y="333"/>
                      </a:lnTo>
                      <a:lnTo>
                        <a:pt x="524" y="333"/>
                      </a:lnTo>
                      <a:lnTo>
                        <a:pt x="524" y="333"/>
                      </a:lnTo>
                      <a:lnTo>
                        <a:pt x="524" y="333"/>
                      </a:lnTo>
                      <a:lnTo>
                        <a:pt x="524" y="333"/>
                      </a:lnTo>
                      <a:lnTo>
                        <a:pt x="524" y="333"/>
                      </a:lnTo>
                      <a:lnTo>
                        <a:pt x="523" y="334"/>
                      </a:lnTo>
                      <a:lnTo>
                        <a:pt x="523" y="334"/>
                      </a:lnTo>
                      <a:lnTo>
                        <a:pt x="523" y="334"/>
                      </a:lnTo>
                      <a:lnTo>
                        <a:pt x="523" y="334"/>
                      </a:lnTo>
                      <a:lnTo>
                        <a:pt x="523" y="334"/>
                      </a:lnTo>
                      <a:lnTo>
                        <a:pt x="523" y="334"/>
                      </a:lnTo>
                      <a:lnTo>
                        <a:pt x="523" y="334"/>
                      </a:lnTo>
                      <a:lnTo>
                        <a:pt x="523" y="334"/>
                      </a:lnTo>
                      <a:lnTo>
                        <a:pt x="523" y="334"/>
                      </a:lnTo>
                      <a:lnTo>
                        <a:pt x="523" y="334"/>
                      </a:lnTo>
                      <a:lnTo>
                        <a:pt x="523" y="334"/>
                      </a:lnTo>
                      <a:lnTo>
                        <a:pt x="523" y="334"/>
                      </a:lnTo>
                      <a:lnTo>
                        <a:pt x="523" y="334"/>
                      </a:lnTo>
                      <a:lnTo>
                        <a:pt x="523" y="335"/>
                      </a:lnTo>
                      <a:lnTo>
                        <a:pt x="523" y="335"/>
                      </a:lnTo>
                      <a:lnTo>
                        <a:pt x="523" y="335"/>
                      </a:lnTo>
                      <a:lnTo>
                        <a:pt x="523" y="335"/>
                      </a:lnTo>
                      <a:lnTo>
                        <a:pt x="522" y="335"/>
                      </a:lnTo>
                      <a:lnTo>
                        <a:pt x="522" y="335"/>
                      </a:lnTo>
                      <a:lnTo>
                        <a:pt x="522" y="336"/>
                      </a:lnTo>
                      <a:lnTo>
                        <a:pt x="521" y="336"/>
                      </a:lnTo>
                      <a:lnTo>
                        <a:pt x="521" y="336"/>
                      </a:lnTo>
                      <a:lnTo>
                        <a:pt x="521" y="336"/>
                      </a:lnTo>
                      <a:lnTo>
                        <a:pt x="521" y="336"/>
                      </a:lnTo>
                      <a:lnTo>
                        <a:pt x="521" y="336"/>
                      </a:lnTo>
                      <a:lnTo>
                        <a:pt x="521" y="336"/>
                      </a:lnTo>
                      <a:lnTo>
                        <a:pt x="521" y="336"/>
                      </a:lnTo>
                      <a:lnTo>
                        <a:pt x="520" y="336"/>
                      </a:lnTo>
                      <a:lnTo>
                        <a:pt x="520" y="336"/>
                      </a:lnTo>
                      <a:lnTo>
                        <a:pt x="520" y="336"/>
                      </a:lnTo>
                      <a:lnTo>
                        <a:pt x="520" y="336"/>
                      </a:lnTo>
                      <a:lnTo>
                        <a:pt x="520" y="337"/>
                      </a:lnTo>
                      <a:lnTo>
                        <a:pt x="520" y="337"/>
                      </a:lnTo>
                      <a:lnTo>
                        <a:pt x="520" y="337"/>
                      </a:lnTo>
                      <a:lnTo>
                        <a:pt x="519" y="337"/>
                      </a:lnTo>
                      <a:lnTo>
                        <a:pt x="519" y="337"/>
                      </a:lnTo>
                      <a:lnTo>
                        <a:pt x="519" y="337"/>
                      </a:lnTo>
                      <a:lnTo>
                        <a:pt x="519" y="338"/>
                      </a:lnTo>
                      <a:lnTo>
                        <a:pt x="519" y="338"/>
                      </a:lnTo>
                      <a:lnTo>
                        <a:pt x="518" y="338"/>
                      </a:lnTo>
                      <a:lnTo>
                        <a:pt x="519" y="338"/>
                      </a:lnTo>
                      <a:lnTo>
                        <a:pt x="518" y="339"/>
                      </a:lnTo>
                      <a:lnTo>
                        <a:pt x="518" y="339"/>
                      </a:lnTo>
                      <a:lnTo>
                        <a:pt x="518" y="339"/>
                      </a:lnTo>
                      <a:lnTo>
                        <a:pt x="517" y="340"/>
                      </a:lnTo>
                      <a:lnTo>
                        <a:pt x="516" y="340"/>
                      </a:lnTo>
                      <a:lnTo>
                        <a:pt x="516" y="340"/>
                      </a:lnTo>
                      <a:lnTo>
                        <a:pt x="515" y="340"/>
                      </a:lnTo>
                      <a:lnTo>
                        <a:pt x="515" y="341"/>
                      </a:lnTo>
                      <a:lnTo>
                        <a:pt x="515" y="341"/>
                      </a:lnTo>
                      <a:lnTo>
                        <a:pt x="514" y="341"/>
                      </a:lnTo>
                      <a:lnTo>
                        <a:pt x="514" y="341"/>
                      </a:lnTo>
                      <a:lnTo>
                        <a:pt x="514" y="342"/>
                      </a:lnTo>
                      <a:lnTo>
                        <a:pt x="513" y="342"/>
                      </a:lnTo>
                      <a:lnTo>
                        <a:pt x="513" y="342"/>
                      </a:lnTo>
                      <a:lnTo>
                        <a:pt x="513" y="342"/>
                      </a:lnTo>
                      <a:lnTo>
                        <a:pt x="512" y="342"/>
                      </a:lnTo>
                      <a:lnTo>
                        <a:pt x="512" y="342"/>
                      </a:lnTo>
                      <a:lnTo>
                        <a:pt x="511" y="343"/>
                      </a:lnTo>
                      <a:lnTo>
                        <a:pt x="511" y="344"/>
                      </a:lnTo>
                      <a:lnTo>
                        <a:pt x="510" y="344"/>
                      </a:lnTo>
                      <a:lnTo>
                        <a:pt x="510" y="345"/>
                      </a:lnTo>
                      <a:lnTo>
                        <a:pt x="510" y="345"/>
                      </a:lnTo>
                      <a:lnTo>
                        <a:pt x="509" y="346"/>
                      </a:lnTo>
                      <a:lnTo>
                        <a:pt x="509" y="346"/>
                      </a:lnTo>
                      <a:lnTo>
                        <a:pt x="508" y="346"/>
                      </a:lnTo>
                      <a:lnTo>
                        <a:pt x="507" y="347"/>
                      </a:lnTo>
                      <a:lnTo>
                        <a:pt x="507" y="348"/>
                      </a:lnTo>
                      <a:lnTo>
                        <a:pt x="507" y="348"/>
                      </a:lnTo>
                      <a:lnTo>
                        <a:pt x="508" y="349"/>
                      </a:lnTo>
                      <a:lnTo>
                        <a:pt x="507" y="349"/>
                      </a:lnTo>
                      <a:lnTo>
                        <a:pt x="506" y="349"/>
                      </a:lnTo>
                      <a:lnTo>
                        <a:pt x="506" y="350"/>
                      </a:lnTo>
                      <a:lnTo>
                        <a:pt x="505" y="350"/>
                      </a:lnTo>
                      <a:lnTo>
                        <a:pt x="504" y="351"/>
                      </a:lnTo>
                      <a:lnTo>
                        <a:pt x="504" y="351"/>
                      </a:lnTo>
                      <a:lnTo>
                        <a:pt x="503" y="351"/>
                      </a:lnTo>
                      <a:lnTo>
                        <a:pt x="502" y="352"/>
                      </a:lnTo>
                      <a:lnTo>
                        <a:pt x="502" y="352"/>
                      </a:lnTo>
                      <a:lnTo>
                        <a:pt x="501" y="353"/>
                      </a:lnTo>
                      <a:lnTo>
                        <a:pt x="500" y="353"/>
                      </a:lnTo>
                      <a:lnTo>
                        <a:pt x="500" y="354"/>
                      </a:lnTo>
                      <a:lnTo>
                        <a:pt x="499" y="354"/>
                      </a:lnTo>
                      <a:lnTo>
                        <a:pt x="499" y="354"/>
                      </a:lnTo>
                      <a:lnTo>
                        <a:pt x="498" y="355"/>
                      </a:lnTo>
                      <a:lnTo>
                        <a:pt x="498" y="356"/>
                      </a:lnTo>
                      <a:lnTo>
                        <a:pt x="497" y="356"/>
                      </a:lnTo>
                      <a:lnTo>
                        <a:pt x="497" y="356"/>
                      </a:lnTo>
                      <a:lnTo>
                        <a:pt x="496" y="356"/>
                      </a:lnTo>
                      <a:lnTo>
                        <a:pt x="495" y="357"/>
                      </a:lnTo>
                      <a:lnTo>
                        <a:pt x="494" y="357"/>
                      </a:lnTo>
                      <a:lnTo>
                        <a:pt x="494" y="357"/>
                      </a:lnTo>
                      <a:lnTo>
                        <a:pt x="494" y="357"/>
                      </a:lnTo>
                      <a:lnTo>
                        <a:pt x="493" y="357"/>
                      </a:lnTo>
                      <a:lnTo>
                        <a:pt x="493" y="358"/>
                      </a:lnTo>
                      <a:lnTo>
                        <a:pt x="492" y="358"/>
                      </a:lnTo>
                      <a:lnTo>
                        <a:pt x="492" y="358"/>
                      </a:lnTo>
                      <a:lnTo>
                        <a:pt x="491" y="358"/>
                      </a:lnTo>
                      <a:lnTo>
                        <a:pt x="491" y="359"/>
                      </a:lnTo>
                      <a:lnTo>
                        <a:pt x="490" y="359"/>
                      </a:lnTo>
                      <a:lnTo>
                        <a:pt x="490" y="359"/>
                      </a:lnTo>
                      <a:lnTo>
                        <a:pt x="489" y="359"/>
                      </a:lnTo>
                      <a:lnTo>
                        <a:pt x="489" y="360"/>
                      </a:lnTo>
                      <a:lnTo>
                        <a:pt x="488" y="360"/>
                      </a:lnTo>
                      <a:lnTo>
                        <a:pt x="488" y="360"/>
                      </a:lnTo>
                      <a:lnTo>
                        <a:pt x="488" y="361"/>
                      </a:lnTo>
                      <a:lnTo>
                        <a:pt x="487" y="361"/>
                      </a:lnTo>
                      <a:lnTo>
                        <a:pt x="487" y="361"/>
                      </a:lnTo>
                      <a:lnTo>
                        <a:pt x="487" y="362"/>
                      </a:lnTo>
                      <a:lnTo>
                        <a:pt x="486" y="362"/>
                      </a:lnTo>
                      <a:lnTo>
                        <a:pt x="486" y="362"/>
                      </a:lnTo>
                      <a:lnTo>
                        <a:pt x="486" y="363"/>
                      </a:lnTo>
                      <a:lnTo>
                        <a:pt x="486" y="363"/>
                      </a:lnTo>
                      <a:lnTo>
                        <a:pt x="486" y="363"/>
                      </a:lnTo>
                      <a:lnTo>
                        <a:pt x="486" y="363"/>
                      </a:lnTo>
                      <a:lnTo>
                        <a:pt x="486" y="363"/>
                      </a:lnTo>
                      <a:lnTo>
                        <a:pt x="486" y="363"/>
                      </a:lnTo>
                      <a:lnTo>
                        <a:pt x="485" y="363"/>
                      </a:lnTo>
                      <a:lnTo>
                        <a:pt x="485" y="364"/>
                      </a:lnTo>
                      <a:lnTo>
                        <a:pt x="485" y="364"/>
                      </a:lnTo>
                      <a:lnTo>
                        <a:pt x="485" y="364"/>
                      </a:lnTo>
                      <a:lnTo>
                        <a:pt x="484" y="364"/>
                      </a:lnTo>
                      <a:lnTo>
                        <a:pt x="484" y="364"/>
                      </a:lnTo>
                      <a:lnTo>
                        <a:pt x="484" y="364"/>
                      </a:lnTo>
                      <a:lnTo>
                        <a:pt x="484" y="365"/>
                      </a:lnTo>
                      <a:lnTo>
                        <a:pt x="483" y="365"/>
                      </a:lnTo>
                      <a:lnTo>
                        <a:pt x="483" y="365"/>
                      </a:lnTo>
                      <a:lnTo>
                        <a:pt x="483" y="365"/>
                      </a:lnTo>
                      <a:lnTo>
                        <a:pt x="482" y="366"/>
                      </a:lnTo>
                      <a:lnTo>
                        <a:pt x="482" y="366"/>
                      </a:lnTo>
                      <a:lnTo>
                        <a:pt x="482" y="366"/>
                      </a:lnTo>
                      <a:lnTo>
                        <a:pt x="481" y="367"/>
                      </a:lnTo>
                      <a:lnTo>
                        <a:pt x="481" y="367"/>
                      </a:lnTo>
                      <a:lnTo>
                        <a:pt x="480" y="368"/>
                      </a:lnTo>
                      <a:lnTo>
                        <a:pt x="480" y="368"/>
                      </a:lnTo>
                      <a:lnTo>
                        <a:pt x="480" y="368"/>
                      </a:lnTo>
                      <a:lnTo>
                        <a:pt x="479" y="369"/>
                      </a:lnTo>
                      <a:lnTo>
                        <a:pt x="479" y="369"/>
                      </a:lnTo>
                      <a:lnTo>
                        <a:pt x="479" y="369"/>
                      </a:lnTo>
                      <a:lnTo>
                        <a:pt x="479" y="369"/>
                      </a:lnTo>
                      <a:lnTo>
                        <a:pt x="479" y="369"/>
                      </a:lnTo>
                      <a:lnTo>
                        <a:pt x="479" y="369"/>
                      </a:lnTo>
                      <a:lnTo>
                        <a:pt x="479" y="369"/>
                      </a:lnTo>
                      <a:lnTo>
                        <a:pt x="478" y="369"/>
                      </a:lnTo>
                      <a:lnTo>
                        <a:pt x="478" y="369"/>
                      </a:lnTo>
                      <a:lnTo>
                        <a:pt x="478" y="369"/>
                      </a:lnTo>
                      <a:lnTo>
                        <a:pt x="478" y="369"/>
                      </a:lnTo>
                      <a:lnTo>
                        <a:pt x="478" y="369"/>
                      </a:lnTo>
                      <a:lnTo>
                        <a:pt x="478" y="369"/>
                      </a:lnTo>
                      <a:lnTo>
                        <a:pt x="478" y="369"/>
                      </a:lnTo>
                      <a:lnTo>
                        <a:pt x="478" y="369"/>
                      </a:lnTo>
                      <a:lnTo>
                        <a:pt x="477" y="370"/>
                      </a:lnTo>
                      <a:lnTo>
                        <a:pt x="477" y="370"/>
                      </a:lnTo>
                      <a:lnTo>
                        <a:pt x="477" y="370"/>
                      </a:lnTo>
                      <a:lnTo>
                        <a:pt x="477" y="370"/>
                      </a:lnTo>
                      <a:lnTo>
                        <a:pt x="477" y="371"/>
                      </a:lnTo>
                      <a:lnTo>
                        <a:pt x="477" y="371"/>
                      </a:lnTo>
                      <a:lnTo>
                        <a:pt x="477" y="371"/>
                      </a:lnTo>
                      <a:lnTo>
                        <a:pt x="476" y="371"/>
                      </a:lnTo>
                      <a:lnTo>
                        <a:pt x="476" y="371"/>
                      </a:lnTo>
                      <a:lnTo>
                        <a:pt x="476" y="371"/>
                      </a:lnTo>
                      <a:lnTo>
                        <a:pt x="476" y="371"/>
                      </a:lnTo>
                      <a:lnTo>
                        <a:pt x="476" y="371"/>
                      </a:lnTo>
                      <a:lnTo>
                        <a:pt x="475" y="371"/>
                      </a:lnTo>
                      <a:lnTo>
                        <a:pt x="475" y="371"/>
                      </a:lnTo>
                      <a:lnTo>
                        <a:pt x="475" y="372"/>
                      </a:lnTo>
                      <a:lnTo>
                        <a:pt x="475" y="372"/>
                      </a:lnTo>
                      <a:lnTo>
                        <a:pt x="474" y="372"/>
                      </a:lnTo>
                      <a:lnTo>
                        <a:pt x="474" y="372"/>
                      </a:lnTo>
                      <a:lnTo>
                        <a:pt x="474" y="372"/>
                      </a:lnTo>
                      <a:lnTo>
                        <a:pt x="473" y="373"/>
                      </a:lnTo>
                      <a:lnTo>
                        <a:pt x="473" y="373"/>
                      </a:lnTo>
                      <a:lnTo>
                        <a:pt x="472" y="374"/>
                      </a:lnTo>
                      <a:lnTo>
                        <a:pt x="471" y="374"/>
                      </a:lnTo>
                      <a:lnTo>
                        <a:pt x="471" y="375"/>
                      </a:lnTo>
                      <a:lnTo>
                        <a:pt x="470" y="375"/>
                      </a:lnTo>
                      <a:lnTo>
                        <a:pt x="469" y="375"/>
                      </a:lnTo>
                      <a:lnTo>
                        <a:pt x="469" y="376"/>
                      </a:lnTo>
                      <a:lnTo>
                        <a:pt x="468" y="377"/>
                      </a:lnTo>
                      <a:lnTo>
                        <a:pt x="468" y="377"/>
                      </a:lnTo>
                      <a:lnTo>
                        <a:pt x="467" y="378"/>
                      </a:lnTo>
                      <a:lnTo>
                        <a:pt x="466" y="378"/>
                      </a:lnTo>
                      <a:lnTo>
                        <a:pt x="466" y="378"/>
                      </a:lnTo>
                      <a:lnTo>
                        <a:pt x="465" y="379"/>
                      </a:lnTo>
                      <a:lnTo>
                        <a:pt x="465" y="379"/>
                      </a:lnTo>
                      <a:lnTo>
                        <a:pt x="465" y="379"/>
                      </a:lnTo>
                      <a:lnTo>
                        <a:pt x="465" y="379"/>
                      </a:lnTo>
                      <a:lnTo>
                        <a:pt x="464" y="380"/>
                      </a:lnTo>
                      <a:lnTo>
                        <a:pt x="464" y="380"/>
                      </a:lnTo>
                      <a:lnTo>
                        <a:pt x="464" y="380"/>
                      </a:lnTo>
                      <a:lnTo>
                        <a:pt x="464" y="381"/>
                      </a:lnTo>
                      <a:lnTo>
                        <a:pt x="464" y="381"/>
                      </a:lnTo>
                      <a:lnTo>
                        <a:pt x="463" y="381"/>
                      </a:lnTo>
                      <a:lnTo>
                        <a:pt x="463" y="381"/>
                      </a:lnTo>
                      <a:lnTo>
                        <a:pt x="462" y="382"/>
                      </a:lnTo>
                      <a:lnTo>
                        <a:pt x="462" y="382"/>
                      </a:lnTo>
                      <a:lnTo>
                        <a:pt x="461" y="382"/>
                      </a:lnTo>
                      <a:lnTo>
                        <a:pt x="461" y="382"/>
                      </a:lnTo>
                      <a:lnTo>
                        <a:pt x="461" y="382"/>
                      </a:lnTo>
                      <a:lnTo>
                        <a:pt x="460" y="382"/>
                      </a:lnTo>
                      <a:lnTo>
                        <a:pt x="460" y="383"/>
                      </a:lnTo>
                      <a:lnTo>
                        <a:pt x="459" y="384"/>
                      </a:lnTo>
                      <a:lnTo>
                        <a:pt x="459" y="384"/>
                      </a:lnTo>
                      <a:lnTo>
                        <a:pt x="458" y="385"/>
                      </a:lnTo>
                      <a:lnTo>
                        <a:pt x="458" y="385"/>
                      </a:lnTo>
                      <a:lnTo>
                        <a:pt x="457" y="386"/>
                      </a:lnTo>
                      <a:lnTo>
                        <a:pt x="456" y="386"/>
                      </a:lnTo>
                      <a:lnTo>
                        <a:pt x="455" y="386"/>
                      </a:lnTo>
                      <a:lnTo>
                        <a:pt x="455" y="387"/>
                      </a:lnTo>
                      <a:lnTo>
                        <a:pt x="454" y="387"/>
                      </a:lnTo>
                      <a:lnTo>
                        <a:pt x="453" y="388"/>
                      </a:lnTo>
                      <a:lnTo>
                        <a:pt x="453" y="388"/>
                      </a:lnTo>
                      <a:lnTo>
                        <a:pt x="452" y="388"/>
                      </a:lnTo>
                      <a:lnTo>
                        <a:pt x="451" y="389"/>
                      </a:lnTo>
                      <a:lnTo>
                        <a:pt x="451" y="390"/>
                      </a:lnTo>
                      <a:lnTo>
                        <a:pt x="450" y="390"/>
                      </a:lnTo>
                      <a:lnTo>
                        <a:pt x="450" y="390"/>
                      </a:lnTo>
                      <a:lnTo>
                        <a:pt x="449" y="390"/>
                      </a:lnTo>
                      <a:lnTo>
                        <a:pt x="448" y="391"/>
                      </a:lnTo>
                      <a:lnTo>
                        <a:pt x="448" y="391"/>
                      </a:lnTo>
                      <a:lnTo>
                        <a:pt x="447" y="392"/>
                      </a:lnTo>
                      <a:lnTo>
                        <a:pt x="447" y="392"/>
                      </a:lnTo>
                      <a:lnTo>
                        <a:pt x="446" y="392"/>
                      </a:lnTo>
                      <a:lnTo>
                        <a:pt x="446" y="393"/>
                      </a:lnTo>
                      <a:lnTo>
                        <a:pt x="445" y="393"/>
                      </a:lnTo>
                      <a:lnTo>
                        <a:pt x="445" y="394"/>
                      </a:lnTo>
                      <a:lnTo>
                        <a:pt x="444" y="394"/>
                      </a:lnTo>
                      <a:lnTo>
                        <a:pt x="443" y="395"/>
                      </a:lnTo>
                      <a:lnTo>
                        <a:pt x="443" y="395"/>
                      </a:lnTo>
                      <a:lnTo>
                        <a:pt x="442" y="396"/>
                      </a:lnTo>
                      <a:lnTo>
                        <a:pt x="441" y="396"/>
                      </a:lnTo>
                      <a:lnTo>
                        <a:pt x="441" y="396"/>
                      </a:lnTo>
                      <a:lnTo>
                        <a:pt x="440" y="397"/>
                      </a:lnTo>
                      <a:lnTo>
                        <a:pt x="440" y="398"/>
                      </a:lnTo>
                      <a:lnTo>
                        <a:pt x="439" y="398"/>
                      </a:lnTo>
                      <a:lnTo>
                        <a:pt x="439" y="399"/>
                      </a:lnTo>
                      <a:lnTo>
                        <a:pt x="438" y="400"/>
                      </a:lnTo>
                      <a:lnTo>
                        <a:pt x="437" y="400"/>
                      </a:lnTo>
                      <a:lnTo>
                        <a:pt x="436" y="400"/>
                      </a:lnTo>
                      <a:lnTo>
                        <a:pt x="436" y="400"/>
                      </a:lnTo>
                      <a:lnTo>
                        <a:pt x="435" y="400"/>
                      </a:lnTo>
                      <a:lnTo>
                        <a:pt x="434" y="401"/>
                      </a:lnTo>
                      <a:lnTo>
                        <a:pt x="433" y="401"/>
                      </a:lnTo>
                      <a:lnTo>
                        <a:pt x="433" y="401"/>
                      </a:lnTo>
                      <a:lnTo>
                        <a:pt x="432" y="402"/>
                      </a:lnTo>
                      <a:lnTo>
                        <a:pt x="431" y="402"/>
                      </a:lnTo>
                      <a:lnTo>
                        <a:pt x="431" y="403"/>
                      </a:lnTo>
                      <a:lnTo>
                        <a:pt x="431" y="403"/>
                      </a:lnTo>
                      <a:lnTo>
                        <a:pt x="430" y="403"/>
                      </a:lnTo>
                      <a:lnTo>
                        <a:pt x="430" y="404"/>
                      </a:lnTo>
                      <a:lnTo>
                        <a:pt x="430" y="404"/>
                      </a:lnTo>
                      <a:lnTo>
                        <a:pt x="430" y="405"/>
                      </a:lnTo>
                      <a:lnTo>
                        <a:pt x="429" y="405"/>
                      </a:lnTo>
                      <a:lnTo>
                        <a:pt x="429" y="406"/>
                      </a:lnTo>
                      <a:lnTo>
                        <a:pt x="428" y="407"/>
                      </a:lnTo>
                      <a:lnTo>
                        <a:pt x="428" y="407"/>
                      </a:lnTo>
                      <a:lnTo>
                        <a:pt x="427" y="407"/>
                      </a:lnTo>
                      <a:lnTo>
                        <a:pt x="427" y="407"/>
                      </a:lnTo>
                      <a:lnTo>
                        <a:pt x="426" y="407"/>
                      </a:lnTo>
                      <a:lnTo>
                        <a:pt x="426" y="407"/>
                      </a:lnTo>
                      <a:lnTo>
                        <a:pt x="425" y="408"/>
                      </a:lnTo>
                      <a:lnTo>
                        <a:pt x="425" y="408"/>
                      </a:lnTo>
                      <a:lnTo>
                        <a:pt x="424" y="408"/>
                      </a:lnTo>
                      <a:lnTo>
                        <a:pt x="424" y="408"/>
                      </a:lnTo>
                      <a:lnTo>
                        <a:pt x="423" y="408"/>
                      </a:lnTo>
                      <a:lnTo>
                        <a:pt x="423" y="408"/>
                      </a:lnTo>
                      <a:lnTo>
                        <a:pt x="423" y="408"/>
                      </a:lnTo>
                      <a:lnTo>
                        <a:pt x="422" y="409"/>
                      </a:lnTo>
                      <a:lnTo>
                        <a:pt x="422" y="409"/>
                      </a:lnTo>
                      <a:lnTo>
                        <a:pt x="422" y="409"/>
                      </a:lnTo>
                      <a:lnTo>
                        <a:pt x="422" y="409"/>
                      </a:lnTo>
                      <a:lnTo>
                        <a:pt x="422" y="409"/>
                      </a:lnTo>
                      <a:lnTo>
                        <a:pt x="422" y="409"/>
                      </a:lnTo>
                      <a:lnTo>
                        <a:pt x="422" y="409"/>
                      </a:lnTo>
                      <a:lnTo>
                        <a:pt x="422" y="409"/>
                      </a:lnTo>
                      <a:lnTo>
                        <a:pt x="422" y="409"/>
                      </a:lnTo>
                      <a:lnTo>
                        <a:pt x="421" y="410"/>
                      </a:lnTo>
                      <a:lnTo>
                        <a:pt x="421" y="410"/>
                      </a:lnTo>
                      <a:lnTo>
                        <a:pt x="420" y="411"/>
                      </a:lnTo>
                      <a:lnTo>
                        <a:pt x="420" y="411"/>
                      </a:lnTo>
                      <a:lnTo>
                        <a:pt x="419" y="411"/>
                      </a:lnTo>
                      <a:lnTo>
                        <a:pt x="418" y="412"/>
                      </a:lnTo>
                      <a:lnTo>
                        <a:pt x="418" y="412"/>
                      </a:lnTo>
                      <a:lnTo>
                        <a:pt x="417" y="412"/>
                      </a:lnTo>
                      <a:lnTo>
                        <a:pt x="417" y="412"/>
                      </a:lnTo>
                      <a:lnTo>
                        <a:pt x="416" y="412"/>
                      </a:lnTo>
                      <a:lnTo>
                        <a:pt x="415" y="413"/>
                      </a:lnTo>
                      <a:lnTo>
                        <a:pt x="414" y="413"/>
                      </a:lnTo>
                      <a:lnTo>
                        <a:pt x="413" y="413"/>
                      </a:lnTo>
                      <a:lnTo>
                        <a:pt x="413" y="413"/>
                      </a:lnTo>
                      <a:lnTo>
                        <a:pt x="412" y="413"/>
                      </a:lnTo>
                      <a:lnTo>
                        <a:pt x="411" y="414"/>
                      </a:lnTo>
                      <a:lnTo>
                        <a:pt x="410" y="414"/>
                      </a:lnTo>
                      <a:lnTo>
                        <a:pt x="410" y="415"/>
                      </a:lnTo>
                      <a:lnTo>
                        <a:pt x="409" y="415"/>
                      </a:lnTo>
                      <a:lnTo>
                        <a:pt x="409" y="415"/>
                      </a:lnTo>
                      <a:lnTo>
                        <a:pt x="408" y="416"/>
                      </a:lnTo>
                      <a:lnTo>
                        <a:pt x="408" y="416"/>
                      </a:lnTo>
                      <a:lnTo>
                        <a:pt x="408" y="416"/>
                      </a:lnTo>
                      <a:lnTo>
                        <a:pt x="407" y="417"/>
                      </a:lnTo>
                      <a:lnTo>
                        <a:pt x="407" y="417"/>
                      </a:lnTo>
                      <a:lnTo>
                        <a:pt x="406" y="418"/>
                      </a:lnTo>
                      <a:lnTo>
                        <a:pt x="406" y="418"/>
                      </a:lnTo>
                      <a:lnTo>
                        <a:pt x="405" y="418"/>
                      </a:lnTo>
                      <a:lnTo>
                        <a:pt x="405" y="419"/>
                      </a:lnTo>
                      <a:lnTo>
                        <a:pt x="404" y="419"/>
                      </a:lnTo>
                      <a:lnTo>
                        <a:pt x="403" y="419"/>
                      </a:lnTo>
                      <a:lnTo>
                        <a:pt x="402" y="419"/>
                      </a:lnTo>
                      <a:lnTo>
                        <a:pt x="402" y="420"/>
                      </a:lnTo>
                      <a:lnTo>
                        <a:pt x="401" y="420"/>
                      </a:lnTo>
                      <a:lnTo>
                        <a:pt x="400" y="420"/>
                      </a:lnTo>
                      <a:lnTo>
                        <a:pt x="399" y="420"/>
                      </a:lnTo>
                      <a:lnTo>
                        <a:pt x="398" y="420"/>
                      </a:lnTo>
                      <a:lnTo>
                        <a:pt x="398" y="421"/>
                      </a:lnTo>
                      <a:lnTo>
                        <a:pt x="397" y="421"/>
                      </a:lnTo>
                      <a:lnTo>
                        <a:pt x="396" y="421"/>
                      </a:lnTo>
                      <a:lnTo>
                        <a:pt x="395" y="421"/>
                      </a:lnTo>
                      <a:lnTo>
                        <a:pt x="395" y="421"/>
                      </a:lnTo>
                      <a:lnTo>
                        <a:pt x="394" y="422"/>
                      </a:lnTo>
                      <a:lnTo>
                        <a:pt x="392" y="422"/>
                      </a:lnTo>
                      <a:lnTo>
                        <a:pt x="392" y="422"/>
                      </a:lnTo>
                      <a:lnTo>
                        <a:pt x="391" y="423"/>
                      </a:lnTo>
                      <a:lnTo>
                        <a:pt x="391" y="423"/>
                      </a:lnTo>
                      <a:lnTo>
                        <a:pt x="390" y="424"/>
                      </a:lnTo>
                      <a:lnTo>
                        <a:pt x="389" y="424"/>
                      </a:lnTo>
                      <a:lnTo>
                        <a:pt x="388" y="424"/>
                      </a:lnTo>
                      <a:lnTo>
                        <a:pt x="388" y="425"/>
                      </a:lnTo>
                      <a:lnTo>
                        <a:pt x="387" y="425"/>
                      </a:lnTo>
                      <a:lnTo>
                        <a:pt x="387" y="425"/>
                      </a:lnTo>
                      <a:lnTo>
                        <a:pt x="386" y="426"/>
                      </a:lnTo>
                      <a:lnTo>
                        <a:pt x="386" y="426"/>
                      </a:lnTo>
                      <a:lnTo>
                        <a:pt x="386" y="426"/>
                      </a:lnTo>
                      <a:lnTo>
                        <a:pt x="386" y="426"/>
                      </a:lnTo>
                      <a:lnTo>
                        <a:pt x="386" y="426"/>
                      </a:lnTo>
                      <a:lnTo>
                        <a:pt x="385" y="427"/>
                      </a:lnTo>
                      <a:lnTo>
                        <a:pt x="385" y="427"/>
                      </a:lnTo>
                      <a:lnTo>
                        <a:pt x="385" y="427"/>
                      </a:lnTo>
                      <a:lnTo>
                        <a:pt x="385" y="427"/>
                      </a:lnTo>
                      <a:lnTo>
                        <a:pt x="384" y="427"/>
                      </a:lnTo>
                      <a:lnTo>
                        <a:pt x="384" y="427"/>
                      </a:lnTo>
                      <a:lnTo>
                        <a:pt x="383" y="427"/>
                      </a:lnTo>
                      <a:lnTo>
                        <a:pt x="382" y="428"/>
                      </a:lnTo>
                      <a:lnTo>
                        <a:pt x="382" y="429"/>
                      </a:lnTo>
                      <a:lnTo>
                        <a:pt x="381" y="429"/>
                      </a:lnTo>
                      <a:lnTo>
                        <a:pt x="381" y="430"/>
                      </a:lnTo>
                      <a:lnTo>
                        <a:pt x="380" y="430"/>
                      </a:lnTo>
                      <a:lnTo>
                        <a:pt x="379" y="430"/>
                      </a:lnTo>
                      <a:lnTo>
                        <a:pt x="378" y="430"/>
                      </a:lnTo>
                      <a:lnTo>
                        <a:pt x="378" y="430"/>
                      </a:lnTo>
                      <a:lnTo>
                        <a:pt x="377" y="431"/>
                      </a:lnTo>
                      <a:lnTo>
                        <a:pt x="377" y="431"/>
                      </a:lnTo>
                      <a:lnTo>
                        <a:pt x="377" y="431"/>
                      </a:lnTo>
                      <a:lnTo>
                        <a:pt x="376" y="431"/>
                      </a:lnTo>
                      <a:lnTo>
                        <a:pt x="376" y="431"/>
                      </a:lnTo>
                      <a:lnTo>
                        <a:pt x="376" y="431"/>
                      </a:lnTo>
                      <a:lnTo>
                        <a:pt x="376" y="431"/>
                      </a:lnTo>
                      <a:lnTo>
                        <a:pt x="376" y="432"/>
                      </a:lnTo>
                      <a:lnTo>
                        <a:pt x="376" y="432"/>
                      </a:lnTo>
                      <a:lnTo>
                        <a:pt x="376" y="432"/>
                      </a:lnTo>
                      <a:lnTo>
                        <a:pt x="375" y="432"/>
                      </a:lnTo>
                      <a:lnTo>
                        <a:pt x="375" y="432"/>
                      </a:lnTo>
                      <a:lnTo>
                        <a:pt x="375" y="432"/>
                      </a:lnTo>
                      <a:lnTo>
                        <a:pt x="375" y="432"/>
                      </a:lnTo>
                      <a:lnTo>
                        <a:pt x="375" y="432"/>
                      </a:lnTo>
                      <a:lnTo>
                        <a:pt x="375" y="433"/>
                      </a:lnTo>
                      <a:lnTo>
                        <a:pt x="374" y="433"/>
                      </a:lnTo>
                      <a:lnTo>
                        <a:pt x="374" y="433"/>
                      </a:lnTo>
                      <a:lnTo>
                        <a:pt x="373" y="433"/>
                      </a:lnTo>
                      <a:lnTo>
                        <a:pt x="373" y="433"/>
                      </a:lnTo>
                      <a:lnTo>
                        <a:pt x="373" y="434"/>
                      </a:lnTo>
                      <a:lnTo>
                        <a:pt x="372" y="434"/>
                      </a:lnTo>
                      <a:lnTo>
                        <a:pt x="372" y="434"/>
                      </a:lnTo>
                      <a:lnTo>
                        <a:pt x="371" y="434"/>
                      </a:lnTo>
                      <a:lnTo>
                        <a:pt x="370" y="434"/>
                      </a:lnTo>
                      <a:lnTo>
                        <a:pt x="370" y="434"/>
                      </a:lnTo>
                      <a:lnTo>
                        <a:pt x="369" y="435"/>
                      </a:lnTo>
                      <a:lnTo>
                        <a:pt x="368" y="435"/>
                      </a:lnTo>
                      <a:lnTo>
                        <a:pt x="367" y="435"/>
                      </a:lnTo>
                      <a:lnTo>
                        <a:pt x="367" y="435"/>
                      </a:lnTo>
                      <a:lnTo>
                        <a:pt x="366" y="436"/>
                      </a:lnTo>
                      <a:lnTo>
                        <a:pt x="365" y="436"/>
                      </a:lnTo>
                      <a:lnTo>
                        <a:pt x="364" y="436"/>
                      </a:lnTo>
                      <a:lnTo>
                        <a:pt x="364" y="436"/>
                      </a:lnTo>
                      <a:lnTo>
                        <a:pt x="363" y="436"/>
                      </a:lnTo>
                      <a:lnTo>
                        <a:pt x="362" y="435"/>
                      </a:lnTo>
                      <a:lnTo>
                        <a:pt x="362" y="435"/>
                      </a:lnTo>
                      <a:lnTo>
                        <a:pt x="361" y="435"/>
                      </a:lnTo>
                      <a:lnTo>
                        <a:pt x="360" y="435"/>
                      </a:lnTo>
                      <a:lnTo>
                        <a:pt x="359" y="435"/>
                      </a:lnTo>
                      <a:lnTo>
                        <a:pt x="358" y="435"/>
                      </a:lnTo>
                      <a:lnTo>
                        <a:pt x="358" y="435"/>
                      </a:lnTo>
                      <a:lnTo>
                        <a:pt x="357" y="435"/>
                      </a:lnTo>
                      <a:lnTo>
                        <a:pt x="356" y="435"/>
                      </a:lnTo>
                      <a:lnTo>
                        <a:pt x="355" y="435"/>
                      </a:lnTo>
                      <a:lnTo>
                        <a:pt x="355" y="435"/>
                      </a:lnTo>
                      <a:lnTo>
                        <a:pt x="354" y="435"/>
                      </a:lnTo>
                      <a:lnTo>
                        <a:pt x="353" y="435"/>
                      </a:lnTo>
                      <a:lnTo>
                        <a:pt x="352" y="435"/>
                      </a:lnTo>
                      <a:lnTo>
                        <a:pt x="351" y="435"/>
                      </a:lnTo>
                      <a:lnTo>
                        <a:pt x="351" y="435"/>
                      </a:lnTo>
                      <a:lnTo>
                        <a:pt x="350" y="435"/>
                      </a:lnTo>
                      <a:lnTo>
                        <a:pt x="349" y="435"/>
                      </a:lnTo>
                      <a:lnTo>
                        <a:pt x="348" y="435"/>
                      </a:lnTo>
                      <a:lnTo>
                        <a:pt x="348" y="435"/>
                      </a:lnTo>
                      <a:lnTo>
                        <a:pt x="347" y="434"/>
                      </a:lnTo>
                      <a:lnTo>
                        <a:pt x="346" y="434"/>
                      </a:lnTo>
                      <a:lnTo>
                        <a:pt x="345" y="434"/>
                      </a:lnTo>
                      <a:lnTo>
                        <a:pt x="345" y="433"/>
                      </a:lnTo>
                      <a:lnTo>
                        <a:pt x="344" y="433"/>
                      </a:lnTo>
                      <a:lnTo>
                        <a:pt x="343" y="433"/>
                      </a:lnTo>
                      <a:lnTo>
                        <a:pt x="342" y="432"/>
                      </a:lnTo>
                      <a:lnTo>
                        <a:pt x="342" y="432"/>
                      </a:lnTo>
                      <a:lnTo>
                        <a:pt x="341" y="432"/>
                      </a:lnTo>
                      <a:lnTo>
                        <a:pt x="340" y="431"/>
                      </a:lnTo>
                      <a:lnTo>
                        <a:pt x="339" y="431"/>
                      </a:lnTo>
                      <a:lnTo>
                        <a:pt x="339" y="431"/>
                      </a:lnTo>
                      <a:lnTo>
                        <a:pt x="338" y="431"/>
                      </a:lnTo>
                      <a:lnTo>
                        <a:pt x="337" y="430"/>
                      </a:lnTo>
                      <a:lnTo>
                        <a:pt x="337" y="430"/>
                      </a:lnTo>
                      <a:lnTo>
                        <a:pt x="336" y="430"/>
                      </a:lnTo>
                      <a:lnTo>
                        <a:pt x="335" y="430"/>
                      </a:lnTo>
                      <a:lnTo>
                        <a:pt x="334" y="430"/>
                      </a:lnTo>
                      <a:lnTo>
                        <a:pt x="333" y="429"/>
                      </a:lnTo>
                      <a:lnTo>
                        <a:pt x="332" y="429"/>
                      </a:lnTo>
                      <a:lnTo>
                        <a:pt x="331" y="429"/>
                      </a:lnTo>
                      <a:lnTo>
                        <a:pt x="330" y="429"/>
                      </a:lnTo>
                      <a:lnTo>
                        <a:pt x="330" y="429"/>
                      </a:lnTo>
                      <a:lnTo>
                        <a:pt x="329" y="428"/>
                      </a:lnTo>
                      <a:lnTo>
                        <a:pt x="328" y="428"/>
                      </a:lnTo>
                      <a:lnTo>
                        <a:pt x="327" y="428"/>
                      </a:lnTo>
                      <a:lnTo>
                        <a:pt x="327" y="428"/>
                      </a:lnTo>
                      <a:lnTo>
                        <a:pt x="326" y="428"/>
                      </a:lnTo>
                      <a:lnTo>
                        <a:pt x="325" y="428"/>
                      </a:lnTo>
                      <a:lnTo>
                        <a:pt x="324" y="428"/>
                      </a:lnTo>
                      <a:lnTo>
                        <a:pt x="323" y="428"/>
                      </a:lnTo>
                      <a:lnTo>
                        <a:pt x="323" y="428"/>
                      </a:lnTo>
                      <a:lnTo>
                        <a:pt x="322" y="428"/>
                      </a:lnTo>
                      <a:lnTo>
                        <a:pt x="321" y="428"/>
                      </a:lnTo>
                      <a:lnTo>
                        <a:pt x="320" y="428"/>
                      </a:lnTo>
                      <a:lnTo>
                        <a:pt x="319" y="428"/>
                      </a:lnTo>
                      <a:lnTo>
                        <a:pt x="319" y="428"/>
                      </a:lnTo>
                      <a:lnTo>
                        <a:pt x="318" y="428"/>
                      </a:lnTo>
                      <a:lnTo>
                        <a:pt x="317" y="428"/>
                      </a:lnTo>
                      <a:lnTo>
                        <a:pt x="316" y="428"/>
                      </a:lnTo>
                      <a:lnTo>
                        <a:pt x="315" y="428"/>
                      </a:lnTo>
                      <a:lnTo>
                        <a:pt x="315" y="428"/>
                      </a:lnTo>
                      <a:lnTo>
                        <a:pt x="314" y="429"/>
                      </a:lnTo>
                      <a:lnTo>
                        <a:pt x="313" y="429"/>
                      </a:lnTo>
                      <a:lnTo>
                        <a:pt x="312" y="429"/>
                      </a:lnTo>
                      <a:lnTo>
                        <a:pt x="311" y="429"/>
                      </a:lnTo>
                      <a:lnTo>
                        <a:pt x="311" y="429"/>
                      </a:lnTo>
                      <a:lnTo>
                        <a:pt x="310" y="429"/>
                      </a:lnTo>
                      <a:lnTo>
                        <a:pt x="309" y="429"/>
                      </a:lnTo>
                      <a:lnTo>
                        <a:pt x="309" y="429"/>
                      </a:lnTo>
                      <a:lnTo>
                        <a:pt x="308" y="429"/>
                      </a:lnTo>
                      <a:lnTo>
                        <a:pt x="307" y="430"/>
                      </a:lnTo>
                      <a:lnTo>
                        <a:pt x="306" y="430"/>
                      </a:lnTo>
                      <a:lnTo>
                        <a:pt x="306" y="430"/>
                      </a:lnTo>
                      <a:lnTo>
                        <a:pt x="305" y="430"/>
                      </a:lnTo>
                      <a:lnTo>
                        <a:pt x="304" y="430"/>
                      </a:lnTo>
                      <a:lnTo>
                        <a:pt x="303" y="430"/>
                      </a:lnTo>
                      <a:lnTo>
                        <a:pt x="303" y="431"/>
                      </a:lnTo>
                      <a:lnTo>
                        <a:pt x="302" y="431"/>
                      </a:lnTo>
                      <a:lnTo>
                        <a:pt x="301" y="432"/>
                      </a:lnTo>
                      <a:lnTo>
                        <a:pt x="300" y="432"/>
                      </a:lnTo>
                      <a:lnTo>
                        <a:pt x="300" y="432"/>
                      </a:lnTo>
                      <a:lnTo>
                        <a:pt x="299" y="432"/>
                      </a:lnTo>
                      <a:lnTo>
                        <a:pt x="298" y="433"/>
                      </a:lnTo>
                      <a:lnTo>
                        <a:pt x="298" y="433"/>
                      </a:lnTo>
                      <a:lnTo>
                        <a:pt x="297" y="434"/>
                      </a:lnTo>
                      <a:lnTo>
                        <a:pt x="296" y="434"/>
                      </a:lnTo>
                      <a:lnTo>
                        <a:pt x="296" y="435"/>
                      </a:lnTo>
                      <a:lnTo>
                        <a:pt x="295" y="435"/>
                      </a:lnTo>
                      <a:lnTo>
                        <a:pt x="294" y="436"/>
                      </a:lnTo>
                      <a:lnTo>
                        <a:pt x="293" y="436"/>
                      </a:lnTo>
                      <a:lnTo>
                        <a:pt x="293" y="437"/>
                      </a:lnTo>
                      <a:lnTo>
                        <a:pt x="292" y="437"/>
                      </a:lnTo>
                      <a:lnTo>
                        <a:pt x="291" y="437"/>
                      </a:lnTo>
                      <a:lnTo>
                        <a:pt x="291" y="438"/>
                      </a:lnTo>
                      <a:lnTo>
                        <a:pt x="290" y="438"/>
                      </a:lnTo>
                      <a:lnTo>
                        <a:pt x="289" y="439"/>
                      </a:lnTo>
                      <a:lnTo>
                        <a:pt x="289" y="439"/>
                      </a:lnTo>
                      <a:lnTo>
                        <a:pt x="288" y="440"/>
                      </a:lnTo>
                      <a:lnTo>
                        <a:pt x="288" y="441"/>
                      </a:lnTo>
                      <a:lnTo>
                        <a:pt x="287" y="441"/>
                      </a:lnTo>
                      <a:lnTo>
                        <a:pt x="287" y="442"/>
                      </a:lnTo>
                      <a:lnTo>
                        <a:pt x="286" y="442"/>
                      </a:lnTo>
                      <a:lnTo>
                        <a:pt x="285" y="443"/>
                      </a:lnTo>
                      <a:lnTo>
                        <a:pt x="285" y="444"/>
                      </a:lnTo>
                      <a:lnTo>
                        <a:pt x="285" y="445"/>
                      </a:lnTo>
                      <a:lnTo>
                        <a:pt x="284" y="445"/>
                      </a:lnTo>
                      <a:lnTo>
                        <a:pt x="284" y="446"/>
                      </a:lnTo>
                      <a:lnTo>
                        <a:pt x="283" y="447"/>
                      </a:lnTo>
                      <a:lnTo>
                        <a:pt x="283" y="448"/>
                      </a:lnTo>
                      <a:lnTo>
                        <a:pt x="283" y="449"/>
                      </a:lnTo>
                      <a:lnTo>
                        <a:pt x="283" y="450"/>
                      </a:lnTo>
                      <a:lnTo>
                        <a:pt x="282" y="451"/>
                      </a:lnTo>
                      <a:lnTo>
                        <a:pt x="282" y="452"/>
                      </a:lnTo>
                      <a:lnTo>
                        <a:pt x="282" y="452"/>
                      </a:lnTo>
                      <a:lnTo>
                        <a:pt x="282" y="453"/>
                      </a:lnTo>
                      <a:lnTo>
                        <a:pt x="281" y="454"/>
                      </a:lnTo>
                      <a:lnTo>
                        <a:pt x="281" y="455"/>
                      </a:lnTo>
                      <a:lnTo>
                        <a:pt x="281" y="456"/>
                      </a:lnTo>
                      <a:lnTo>
                        <a:pt x="282" y="457"/>
                      </a:lnTo>
                      <a:lnTo>
                        <a:pt x="282" y="458"/>
                      </a:lnTo>
                      <a:lnTo>
                        <a:pt x="283" y="458"/>
                      </a:lnTo>
                      <a:lnTo>
                        <a:pt x="283" y="458"/>
                      </a:lnTo>
                      <a:lnTo>
                        <a:pt x="284" y="458"/>
                      </a:lnTo>
                      <a:lnTo>
                        <a:pt x="283" y="459"/>
                      </a:lnTo>
                      <a:lnTo>
                        <a:pt x="283" y="459"/>
                      </a:lnTo>
                      <a:lnTo>
                        <a:pt x="284" y="459"/>
                      </a:lnTo>
                      <a:lnTo>
                        <a:pt x="284" y="459"/>
                      </a:lnTo>
                      <a:lnTo>
                        <a:pt x="285" y="460"/>
                      </a:lnTo>
                      <a:lnTo>
                        <a:pt x="285" y="460"/>
                      </a:lnTo>
                      <a:lnTo>
                        <a:pt x="286" y="461"/>
                      </a:lnTo>
                      <a:lnTo>
                        <a:pt x="287" y="461"/>
                      </a:lnTo>
                      <a:lnTo>
                        <a:pt x="287" y="462"/>
                      </a:lnTo>
                      <a:lnTo>
                        <a:pt x="288" y="462"/>
                      </a:lnTo>
                      <a:lnTo>
                        <a:pt x="288" y="463"/>
                      </a:lnTo>
                      <a:lnTo>
                        <a:pt x="289" y="464"/>
                      </a:lnTo>
                      <a:lnTo>
                        <a:pt x="289" y="465"/>
                      </a:lnTo>
                      <a:lnTo>
                        <a:pt x="289" y="465"/>
                      </a:lnTo>
                      <a:lnTo>
                        <a:pt x="290" y="466"/>
                      </a:lnTo>
                      <a:lnTo>
                        <a:pt x="289" y="466"/>
                      </a:lnTo>
                      <a:lnTo>
                        <a:pt x="289" y="466"/>
                      </a:lnTo>
                      <a:lnTo>
                        <a:pt x="287" y="466"/>
                      </a:lnTo>
                      <a:lnTo>
                        <a:pt x="286" y="466"/>
                      </a:lnTo>
                      <a:lnTo>
                        <a:pt x="286" y="466"/>
                      </a:lnTo>
                      <a:lnTo>
                        <a:pt x="285" y="467"/>
                      </a:lnTo>
                      <a:lnTo>
                        <a:pt x="284" y="467"/>
                      </a:lnTo>
                      <a:lnTo>
                        <a:pt x="284" y="468"/>
                      </a:lnTo>
                      <a:lnTo>
                        <a:pt x="283" y="468"/>
                      </a:lnTo>
                      <a:lnTo>
                        <a:pt x="283" y="469"/>
                      </a:lnTo>
                      <a:lnTo>
                        <a:pt x="282" y="468"/>
                      </a:lnTo>
                      <a:lnTo>
                        <a:pt x="281" y="468"/>
                      </a:lnTo>
                      <a:lnTo>
                        <a:pt x="281" y="469"/>
                      </a:lnTo>
                      <a:lnTo>
                        <a:pt x="280" y="469"/>
                      </a:lnTo>
                      <a:lnTo>
                        <a:pt x="279" y="469"/>
                      </a:lnTo>
                      <a:lnTo>
                        <a:pt x="278" y="469"/>
                      </a:lnTo>
                      <a:lnTo>
                        <a:pt x="278" y="468"/>
                      </a:lnTo>
                      <a:lnTo>
                        <a:pt x="277" y="468"/>
                      </a:lnTo>
                      <a:lnTo>
                        <a:pt x="276" y="468"/>
                      </a:lnTo>
                      <a:lnTo>
                        <a:pt x="275" y="468"/>
                      </a:lnTo>
                      <a:lnTo>
                        <a:pt x="275" y="468"/>
                      </a:lnTo>
                      <a:lnTo>
                        <a:pt x="274" y="468"/>
                      </a:lnTo>
                      <a:lnTo>
                        <a:pt x="273" y="467"/>
                      </a:lnTo>
                      <a:lnTo>
                        <a:pt x="272" y="467"/>
                      </a:lnTo>
                      <a:lnTo>
                        <a:pt x="272" y="467"/>
                      </a:lnTo>
                      <a:lnTo>
                        <a:pt x="271" y="467"/>
                      </a:lnTo>
                      <a:lnTo>
                        <a:pt x="270" y="467"/>
                      </a:lnTo>
                      <a:lnTo>
                        <a:pt x="269" y="467"/>
                      </a:lnTo>
                      <a:lnTo>
                        <a:pt x="269" y="467"/>
                      </a:lnTo>
                      <a:lnTo>
                        <a:pt x="268" y="467"/>
                      </a:lnTo>
                      <a:lnTo>
                        <a:pt x="268" y="467"/>
                      </a:lnTo>
                      <a:lnTo>
                        <a:pt x="267" y="466"/>
                      </a:lnTo>
                      <a:lnTo>
                        <a:pt x="266" y="467"/>
                      </a:lnTo>
                      <a:lnTo>
                        <a:pt x="265" y="467"/>
                      </a:lnTo>
                      <a:lnTo>
                        <a:pt x="265" y="467"/>
                      </a:lnTo>
                      <a:lnTo>
                        <a:pt x="264" y="467"/>
                      </a:lnTo>
                      <a:lnTo>
                        <a:pt x="263" y="467"/>
                      </a:lnTo>
                      <a:lnTo>
                        <a:pt x="262" y="467"/>
                      </a:lnTo>
                      <a:lnTo>
                        <a:pt x="262" y="467"/>
                      </a:lnTo>
                      <a:lnTo>
                        <a:pt x="261" y="467"/>
                      </a:lnTo>
                      <a:lnTo>
                        <a:pt x="260" y="467"/>
                      </a:lnTo>
                      <a:lnTo>
                        <a:pt x="260" y="466"/>
                      </a:lnTo>
                      <a:lnTo>
                        <a:pt x="259" y="466"/>
                      </a:lnTo>
                      <a:lnTo>
                        <a:pt x="258" y="466"/>
                      </a:lnTo>
                      <a:lnTo>
                        <a:pt x="257" y="465"/>
                      </a:lnTo>
                      <a:lnTo>
                        <a:pt x="257" y="465"/>
                      </a:lnTo>
                      <a:lnTo>
                        <a:pt x="256" y="465"/>
                      </a:lnTo>
                      <a:lnTo>
                        <a:pt x="256" y="465"/>
                      </a:lnTo>
                      <a:lnTo>
                        <a:pt x="256" y="465"/>
                      </a:lnTo>
                      <a:lnTo>
                        <a:pt x="256" y="465"/>
                      </a:lnTo>
                      <a:lnTo>
                        <a:pt x="255" y="464"/>
                      </a:lnTo>
                      <a:lnTo>
                        <a:pt x="255" y="464"/>
                      </a:lnTo>
                      <a:lnTo>
                        <a:pt x="254" y="464"/>
                      </a:lnTo>
                      <a:lnTo>
                        <a:pt x="254" y="464"/>
                      </a:lnTo>
                      <a:lnTo>
                        <a:pt x="254" y="464"/>
                      </a:lnTo>
                      <a:lnTo>
                        <a:pt x="254" y="464"/>
                      </a:lnTo>
                      <a:lnTo>
                        <a:pt x="254" y="464"/>
                      </a:lnTo>
                      <a:lnTo>
                        <a:pt x="254" y="463"/>
                      </a:lnTo>
                      <a:lnTo>
                        <a:pt x="253" y="463"/>
                      </a:lnTo>
                      <a:lnTo>
                        <a:pt x="253" y="463"/>
                      </a:lnTo>
                      <a:lnTo>
                        <a:pt x="253" y="463"/>
                      </a:lnTo>
                      <a:lnTo>
                        <a:pt x="253" y="463"/>
                      </a:lnTo>
                      <a:lnTo>
                        <a:pt x="253" y="463"/>
                      </a:lnTo>
                      <a:lnTo>
                        <a:pt x="252" y="463"/>
                      </a:lnTo>
                      <a:lnTo>
                        <a:pt x="252" y="462"/>
                      </a:lnTo>
                      <a:lnTo>
                        <a:pt x="251" y="462"/>
                      </a:lnTo>
                      <a:lnTo>
                        <a:pt x="251" y="462"/>
                      </a:lnTo>
                      <a:lnTo>
                        <a:pt x="250" y="462"/>
                      </a:lnTo>
                      <a:lnTo>
                        <a:pt x="249" y="461"/>
                      </a:lnTo>
                      <a:lnTo>
                        <a:pt x="249" y="461"/>
                      </a:lnTo>
                      <a:lnTo>
                        <a:pt x="248" y="461"/>
                      </a:lnTo>
                      <a:lnTo>
                        <a:pt x="248" y="461"/>
                      </a:lnTo>
                      <a:lnTo>
                        <a:pt x="247" y="461"/>
                      </a:lnTo>
                      <a:lnTo>
                        <a:pt x="247" y="461"/>
                      </a:lnTo>
                      <a:lnTo>
                        <a:pt x="247" y="460"/>
                      </a:lnTo>
                      <a:lnTo>
                        <a:pt x="246" y="460"/>
                      </a:lnTo>
                      <a:lnTo>
                        <a:pt x="246" y="460"/>
                      </a:lnTo>
                      <a:lnTo>
                        <a:pt x="246" y="460"/>
                      </a:lnTo>
                      <a:lnTo>
                        <a:pt x="246" y="460"/>
                      </a:lnTo>
                      <a:lnTo>
                        <a:pt x="245" y="460"/>
                      </a:lnTo>
                      <a:lnTo>
                        <a:pt x="245" y="460"/>
                      </a:lnTo>
                      <a:lnTo>
                        <a:pt x="245" y="460"/>
                      </a:lnTo>
                      <a:lnTo>
                        <a:pt x="244" y="460"/>
                      </a:lnTo>
                      <a:lnTo>
                        <a:pt x="244" y="460"/>
                      </a:lnTo>
                      <a:lnTo>
                        <a:pt x="244" y="460"/>
                      </a:lnTo>
                      <a:lnTo>
                        <a:pt x="244" y="460"/>
                      </a:lnTo>
                      <a:lnTo>
                        <a:pt x="243" y="460"/>
                      </a:lnTo>
                      <a:lnTo>
                        <a:pt x="243" y="459"/>
                      </a:lnTo>
                      <a:lnTo>
                        <a:pt x="243" y="459"/>
                      </a:lnTo>
                      <a:lnTo>
                        <a:pt x="243" y="459"/>
                      </a:lnTo>
                      <a:lnTo>
                        <a:pt x="242" y="459"/>
                      </a:lnTo>
                      <a:lnTo>
                        <a:pt x="241" y="459"/>
                      </a:lnTo>
                      <a:lnTo>
                        <a:pt x="240" y="459"/>
                      </a:lnTo>
                      <a:lnTo>
                        <a:pt x="240" y="459"/>
                      </a:lnTo>
                      <a:lnTo>
                        <a:pt x="239" y="459"/>
                      </a:lnTo>
                      <a:lnTo>
                        <a:pt x="238" y="459"/>
                      </a:lnTo>
                      <a:lnTo>
                        <a:pt x="237" y="459"/>
                      </a:lnTo>
                      <a:lnTo>
                        <a:pt x="236" y="459"/>
                      </a:lnTo>
                      <a:lnTo>
                        <a:pt x="235" y="458"/>
                      </a:lnTo>
                      <a:lnTo>
                        <a:pt x="233" y="458"/>
                      </a:lnTo>
                      <a:lnTo>
                        <a:pt x="232" y="458"/>
                      </a:lnTo>
                      <a:lnTo>
                        <a:pt x="232" y="459"/>
                      </a:lnTo>
                      <a:lnTo>
                        <a:pt x="231" y="459"/>
                      </a:lnTo>
                      <a:lnTo>
                        <a:pt x="230" y="459"/>
                      </a:lnTo>
                      <a:lnTo>
                        <a:pt x="229" y="459"/>
                      </a:lnTo>
                      <a:lnTo>
                        <a:pt x="229" y="459"/>
                      </a:lnTo>
                      <a:lnTo>
                        <a:pt x="228" y="459"/>
                      </a:lnTo>
                      <a:lnTo>
                        <a:pt x="227" y="459"/>
                      </a:lnTo>
                      <a:lnTo>
                        <a:pt x="227" y="459"/>
                      </a:lnTo>
                      <a:lnTo>
                        <a:pt x="226" y="459"/>
                      </a:lnTo>
                      <a:lnTo>
                        <a:pt x="225" y="459"/>
                      </a:lnTo>
                      <a:lnTo>
                        <a:pt x="224" y="460"/>
                      </a:lnTo>
                      <a:lnTo>
                        <a:pt x="223" y="460"/>
                      </a:lnTo>
                      <a:lnTo>
                        <a:pt x="223" y="460"/>
                      </a:lnTo>
                      <a:lnTo>
                        <a:pt x="222" y="460"/>
                      </a:lnTo>
                      <a:lnTo>
                        <a:pt x="221" y="460"/>
                      </a:lnTo>
                      <a:lnTo>
                        <a:pt x="220" y="461"/>
                      </a:lnTo>
                      <a:lnTo>
                        <a:pt x="220" y="461"/>
                      </a:lnTo>
                      <a:lnTo>
                        <a:pt x="219" y="461"/>
                      </a:lnTo>
                      <a:lnTo>
                        <a:pt x="218" y="462"/>
                      </a:lnTo>
                      <a:lnTo>
                        <a:pt x="217" y="462"/>
                      </a:lnTo>
                      <a:lnTo>
                        <a:pt x="217" y="462"/>
                      </a:lnTo>
                      <a:lnTo>
                        <a:pt x="216" y="463"/>
                      </a:lnTo>
                      <a:lnTo>
                        <a:pt x="215" y="463"/>
                      </a:lnTo>
                      <a:lnTo>
                        <a:pt x="215" y="464"/>
                      </a:lnTo>
                      <a:lnTo>
                        <a:pt x="214" y="465"/>
                      </a:lnTo>
                      <a:lnTo>
                        <a:pt x="214" y="465"/>
                      </a:lnTo>
                      <a:lnTo>
                        <a:pt x="215" y="466"/>
                      </a:lnTo>
                      <a:lnTo>
                        <a:pt x="215" y="467"/>
                      </a:lnTo>
                      <a:lnTo>
                        <a:pt x="215" y="467"/>
                      </a:lnTo>
                      <a:lnTo>
                        <a:pt x="214" y="468"/>
                      </a:lnTo>
                      <a:lnTo>
                        <a:pt x="214" y="469"/>
                      </a:lnTo>
                      <a:lnTo>
                        <a:pt x="214" y="470"/>
                      </a:lnTo>
                      <a:lnTo>
                        <a:pt x="214" y="471"/>
                      </a:lnTo>
                      <a:lnTo>
                        <a:pt x="214" y="471"/>
                      </a:lnTo>
                      <a:lnTo>
                        <a:pt x="214" y="471"/>
                      </a:lnTo>
                      <a:lnTo>
                        <a:pt x="214" y="471"/>
                      </a:lnTo>
                      <a:lnTo>
                        <a:pt x="214" y="471"/>
                      </a:lnTo>
                      <a:lnTo>
                        <a:pt x="214" y="471"/>
                      </a:lnTo>
                      <a:lnTo>
                        <a:pt x="214" y="471"/>
                      </a:lnTo>
                      <a:lnTo>
                        <a:pt x="214" y="472"/>
                      </a:lnTo>
                      <a:lnTo>
                        <a:pt x="214" y="472"/>
                      </a:lnTo>
                      <a:lnTo>
                        <a:pt x="214" y="472"/>
                      </a:lnTo>
                      <a:lnTo>
                        <a:pt x="214" y="472"/>
                      </a:lnTo>
                      <a:lnTo>
                        <a:pt x="214" y="473"/>
                      </a:lnTo>
                      <a:lnTo>
                        <a:pt x="213" y="473"/>
                      </a:lnTo>
                      <a:lnTo>
                        <a:pt x="213" y="473"/>
                      </a:lnTo>
                      <a:lnTo>
                        <a:pt x="213" y="473"/>
                      </a:lnTo>
                      <a:lnTo>
                        <a:pt x="213" y="473"/>
                      </a:lnTo>
                      <a:lnTo>
                        <a:pt x="213" y="473"/>
                      </a:lnTo>
                      <a:lnTo>
                        <a:pt x="212" y="473"/>
                      </a:lnTo>
                      <a:lnTo>
                        <a:pt x="212" y="473"/>
                      </a:lnTo>
                      <a:lnTo>
                        <a:pt x="212" y="474"/>
                      </a:lnTo>
                      <a:lnTo>
                        <a:pt x="211" y="474"/>
                      </a:lnTo>
                      <a:lnTo>
                        <a:pt x="211" y="475"/>
                      </a:lnTo>
                      <a:lnTo>
                        <a:pt x="211" y="475"/>
                      </a:lnTo>
                      <a:lnTo>
                        <a:pt x="210" y="476"/>
                      </a:lnTo>
                      <a:lnTo>
                        <a:pt x="210" y="476"/>
                      </a:lnTo>
                      <a:lnTo>
                        <a:pt x="210" y="476"/>
                      </a:lnTo>
                      <a:lnTo>
                        <a:pt x="209" y="477"/>
                      </a:lnTo>
                      <a:lnTo>
                        <a:pt x="209" y="477"/>
                      </a:lnTo>
                      <a:lnTo>
                        <a:pt x="208" y="477"/>
                      </a:lnTo>
                      <a:lnTo>
                        <a:pt x="208" y="478"/>
                      </a:lnTo>
                      <a:lnTo>
                        <a:pt x="208" y="478"/>
                      </a:lnTo>
                      <a:lnTo>
                        <a:pt x="207" y="478"/>
                      </a:lnTo>
                      <a:lnTo>
                        <a:pt x="207" y="479"/>
                      </a:lnTo>
                      <a:lnTo>
                        <a:pt x="207" y="479"/>
                      </a:lnTo>
                      <a:lnTo>
                        <a:pt x="206" y="480"/>
                      </a:lnTo>
                      <a:lnTo>
                        <a:pt x="206" y="480"/>
                      </a:lnTo>
                      <a:lnTo>
                        <a:pt x="206" y="480"/>
                      </a:lnTo>
                      <a:lnTo>
                        <a:pt x="206" y="481"/>
                      </a:lnTo>
                      <a:lnTo>
                        <a:pt x="205" y="482"/>
                      </a:lnTo>
                      <a:lnTo>
                        <a:pt x="205" y="482"/>
                      </a:lnTo>
                      <a:lnTo>
                        <a:pt x="205" y="483"/>
                      </a:lnTo>
                      <a:lnTo>
                        <a:pt x="205" y="484"/>
                      </a:lnTo>
                      <a:lnTo>
                        <a:pt x="206" y="484"/>
                      </a:lnTo>
                      <a:lnTo>
                        <a:pt x="206" y="485"/>
                      </a:lnTo>
                      <a:lnTo>
                        <a:pt x="207" y="485"/>
                      </a:lnTo>
                      <a:lnTo>
                        <a:pt x="207" y="485"/>
                      </a:lnTo>
                      <a:lnTo>
                        <a:pt x="208" y="486"/>
                      </a:lnTo>
                      <a:lnTo>
                        <a:pt x="208" y="486"/>
                      </a:lnTo>
                      <a:lnTo>
                        <a:pt x="208" y="486"/>
                      </a:lnTo>
                      <a:lnTo>
                        <a:pt x="208" y="486"/>
                      </a:lnTo>
                      <a:lnTo>
                        <a:pt x="208" y="486"/>
                      </a:lnTo>
                      <a:lnTo>
                        <a:pt x="208" y="486"/>
                      </a:lnTo>
                      <a:lnTo>
                        <a:pt x="207" y="486"/>
                      </a:lnTo>
                      <a:lnTo>
                        <a:pt x="207" y="486"/>
                      </a:lnTo>
                      <a:lnTo>
                        <a:pt x="206" y="486"/>
                      </a:lnTo>
                      <a:lnTo>
                        <a:pt x="206" y="486"/>
                      </a:lnTo>
                      <a:lnTo>
                        <a:pt x="205" y="487"/>
                      </a:lnTo>
                      <a:lnTo>
                        <a:pt x="205" y="487"/>
                      </a:lnTo>
                      <a:lnTo>
                        <a:pt x="205" y="488"/>
                      </a:lnTo>
                      <a:lnTo>
                        <a:pt x="205" y="488"/>
                      </a:lnTo>
                      <a:lnTo>
                        <a:pt x="205" y="489"/>
                      </a:lnTo>
                      <a:lnTo>
                        <a:pt x="205" y="488"/>
                      </a:lnTo>
                      <a:lnTo>
                        <a:pt x="204" y="488"/>
                      </a:lnTo>
                      <a:lnTo>
                        <a:pt x="204" y="488"/>
                      </a:lnTo>
                      <a:lnTo>
                        <a:pt x="203" y="488"/>
                      </a:lnTo>
                      <a:lnTo>
                        <a:pt x="202" y="487"/>
                      </a:lnTo>
                      <a:lnTo>
                        <a:pt x="202" y="487"/>
                      </a:lnTo>
                      <a:lnTo>
                        <a:pt x="201" y="487"/>
                      </a:lnTo>
                      <a:lnTo>
                        <a:pt x="200" y="487"/>
                      </a:lnTo>
                      <a:lnTo>
                        <a:pt x="200" y="487"/>
                      </a:lnTo>
                      <a:lnTo>
                        <a:pt x="199" y="487"/>
                      </a:lnTo>
                      <a:lnTo>
                        <a:pt x="198" y="486"/>
                      </a:lnTo>
                      <a:lnTo>
                        <a:pt x="198" y="486"/>
                      </a:lnTo>
                      <a:lnTo>
                        <a:pt x="197" y="486"/>
                      </a:lnTo>
                      <a:lnTo>
                        <a:pt x="196" y="486"/>
                      </a:lnTo>
                      <a:lnTo>
                        <a:pt x="195" y="485"/>
                      </a:lnTo>
                      <a:lnTo>
                        <a:pt x="195" y="485"/>
                      </a:lnTo>
                      <a:lnTo>
                        <a:pt x="194" y="486"/>
                      </a:lnTo>
                      <a:lnTo>
                        <a:pt x="193" y="486"/>
                      </a:lnTo>
                      <a:lnTo>
                        <a:pt x="193" y="486"/>
                      </a:lnTo>
                      <a:lnTo>
                        <a:pt x="192" y="486"/>
                      </a:lnTo>
                      <a:lnTo>
                        <a:pt x="191" y="486"/>
                      </a:lnTo>
                      <a:lnTo>
                        <a:pt x="191" y="485"/>
                      </a:lnTo>
                      <a:lnTo>
                        <a:pt x="190" y="485"/>
                      </a:lnTo>
                      <a:lnTo>
                        <a:pt x="189" y="485"/>
                      </a:lnTo>
                      <a:lnTo>
                        <a:pt x="189" y="484"/>
                      </a:lnTo>
                      <a:lnTo>
                        <a:pt x="188" y="484"/>
                      </a:lnTo>
                      <a:lnTo>
                        <a:pt x="188" y="484"/>
                      </a:lnTo>
                      <a:lnTo>
                        <a:pt x="188" y="484"/>
                      </a:lnTo>
                      <a:lnTo>
                        <a:pt x="188" y="484"/>
                      </a:lnTo>
                      <a:lnTo>
                        <a:pt x="188" y="484"/>
                      </a:lnTo>
                      <a:lnTo>
                        <a:pt x="187" y="484"/>
                      </a:lnTo>
                      <a:lnTo>
                        <a:pt x="187" y="484"/>
                      </a:lnTo>
                      <a:lnTo>
                        <a:pt x="187" y="484"/>
                      </a:lnTo>
                      <a:lnTo>
                        <a:pt x="187" y="484"/>
                      </a:lnTo>
                      <a:lnTo>
                        <a:pt x="186" y="484"/>
                      </a:lnTo>
                      <a:lnTo>
                        <a:pt x="186" y="484"/>
                      </a:lnTo>
                      <a:lnTo>
                        <a:pt x="185" y="484"/>
                      </a:lnTo>
                      <a:lnTo>
                        <a:pt x="184" y="484"/>
                      </a:lnTo>
                      <a:lnTo>
                        <a:pt x="183" y="484"/>
                      </a:lnTo>
                      <a:lnTo>
                        <a:pt x="183" y="485"/>
                      </a:lnTo>
                      <a:lnTo>
                        <a:pt x="183" y="486"/>
                      </a:lnTo>
                      <a:lnTo>
                        <a:pt x="182" y="486"/>
                      </a:lnTo>
                      <a:lnTo>
                        <a:pt x="182" y="485"/>
                      </a:lnTo>
                      <a:lnTo>
                        <a:pt x="181" y="485"/>
                      </a:lnTo>
                      <a:lnTo>
                        <a:pt x="180" y="485"/>
                      </a:lnTo>
                      <a:lnTo>
                        <a:pt x="180" y="485"/>
                      </a:lnTo>
                      <a:lnTo>
                        <a:pt x="179" y="485"/>
                      </a:lnTo>
                      <a:lnTo>
                        <a:pt x="178" y="484"/>
                      </a:lnTo>
                      <a:lnTo>
                        <a:pt x="178" y="484"/>
                      </a:lnTo>
                      <a:lnTo>
                        <a:pt x="177" y="484"/>
                      </a:lnTo>
                      <a:lnTo>
                        <a:pt x="176" y="484"/>
                      </a:lnTo>
                      <a:lnTo>
                        <a:pt x="175" y="484"/>
                      </a:lnTo>
                      <a:lnTo>
                        <a:pt x="175" y="483"/>
                      </a:lnTo>
                      <a:lnTo>
                        <a:pt x="174" y="483"/>
                      </a:lnTo>
                      <a:lnTo>
                        <a:pt x="174" y="484"/>
                      </a:lnTo>
                      <a:lnTo>
                        <a:pt x="173" y="483"/>
                      </a:lnTo>
                      <a:lnTo>
                        <a:pt x="172" y="483"/>
                      </a:lnTo>
                      <a:lnTo>
                        <a:pt x="172" y="483"/>
                      </a:lnTo>
                      <a:lnTo>
                        <a:pt x="171" y="483"/>
                      </a:lnTo>
                      <a:lnTo>
                        <a:pt x="170" y="482"/>
                      </a:lnTo>
                      <a:lnTo>
                        <a:pt x="170" y="482"/>
                      </a:lnTo>
                      <a:lnTo>
                        <a:pt x="169" y="481"/>
                      </a:lnTo>
                      <a:lnTo>
                        <a:pt x="168" y="481"/>
                      </a:lnTo>
                      <a:lnTo>
                        <a:pt x="168" y="481"/>
                      </a:lnTo>
                      <a:lnTo>
                        <a:pt x="167" y="480"/>
                      </a:lnTo>
                      <a:lnTo>
                        <a:pt x="167" y="480"/>
                      </a:lnTo>
                      <a:lnTo>
                        <a:pt x="166" y="479"/>
                      </a:lnTo>
                      <a:lnTo>
                        <a:pt x="166" y="478"/>
                      </a:lnTo>
                      <a:lnTo>
                        <a:pt x="165" y="478"/>
                      </a:lnTo>
                      <a:lnTo>
                        <a:pt x="164" y="477"/>
                      </a:lnTo>
                      <a:lnTo>
                        <a:pt x="163" y="477"/>
                      </a:lnTo>
                      <a:lnTo>
                        <a:pt x="163" y="477"/>
                      </a:lnTo>
                      <a:lnTo>
                        <a:pt x="162" y="476"/>
                      </a:lnTo>
                      <a:lnTo>
                        <a:pt x="162" y="476"/>
                      </a:lnTo>
                      <a:lnTo>
                        <a:pt x="161" y="476"/>
                      </a:lnTo>
                      <a:lnTo>
                        <a:pt x="160" y="475"/>
                      </a:lnTo>
                      <a:lnTo>
                        <a:pt x="160" y="475"/>
                      </a:lnTo>
                      <a:lnTo>
                        <a:pt x="159" y="475"/>
                      </a:lnTo>
                      <a:lnTo>
                        <a:pt x="158" y="475"/>
                      </a:lnTo>
                      <a:lnTo>
                        <a:pt x="157" y="475"/>
                      </a:lnTo>
                      <a:lnTo>
                        <a:pt x="157" y="475"/>
                      </a:lnTo>
                      <a:lnTo>
                        <a:pt x="156" y="475"/>
                      </a:lnTo>
                      <a:lnTo>
                        <a:pt x="155" y="475"/>
                      </a:lnTo>
                      <a:lnTo>
                        <a:pt x="154" y="475"/>
                      </a:lnTo>
                      <a:lnTo>
                        <a:pt x="154" y="475"/>
                      </a:lnTo>
                      <a:lnTo>
                        <a:pt x="153" y="475"/>
                      </a:lnTo>
                      <a:lnTo>
                        <a:pt x="152" y="474"/>
                      </a:lnTo>
                      <a:lnTo>
                        <a:pt x="152" y="474"/>
                      </a:lnTo>
                      <a:lnTo>
                        <a:pt x="151" y="474"/>
                      </a:lnTo>
                      <a:lnTo>
                        <a:pt x="150" y="474"/>
                      </a:lnTo>
                      <a:lnTo>
                        <a:pt x="150" y="473"/>
                      </a:lnTo>
                      <a:lnTo>
                        <a:pt x="149" y="473"/>
                      </a:lnTo>
                      <a:lnTo>
                        <a:pt x="148" y="473"/>
                      </a:lnTo>
                      <a:lnTo>
                        <a:pt x="148" y="473"/>
                      </a:lnTo>
                      <a:lnTo>
                        <a:pt x="147" y="472"/>
                      </a:lnTo>
                      <a:lnTo>
                        <a:pt x="146" y="472"/>
                      </a:lnTo>
                      <a:lnTo>
                        <a:pt x="146" y="472"/>
                      </a:lnTo>
                      <a:lnTo>
                        <a:pt x="145" y="472"/>
                      </a:lnTo>
                      <a:lnTo>
                        <a:pt x="145" y="472"/>
                      </a:lnTo>
                      <a:lnTo>
                        <a:pt x="144" y="471"/>
                      </a:lnTo>
                      <a:lnTo>
                        <a:pt x="143" y="471"/>
                      </a:lnTo>
                      <a:lnTo>
                        <a:pt x="143" y="470"/>
                      </a:lnTo>
                      <a:lnTo>
                        <a:pt x="142" y="470"/>
                      </a:lnTo>
                      <a:lnTo>
                        <a:pt x="142" y="471"/>
                      </a:lnTo>
                      <a:lnTo>
                        <a:pt x="142" y="471"/>
                      </a:lnTo>
                      <a:lnTo>
                        <a:pt x="142" y="471"/>
                      </a:lnTo>
                      <a:lnTo>
                        <a:pt x="142" y="471"/>
                      </a:lnTo>
                      <a:lnTo>
                        <a:pt x="142" y="471"/>
                      </a:lnTo>
                      <a:lnTo>
                        <a:pt x="142" y="471"/>
                      </a:lnTo>
                      <a:lnTo>
                        <a:pt x="141" y="471"/>
                      </a:lnTo>
                      <a:lnTo>
                        <a:pt x="141" y="471"/>
                      </a:lnTo>
                      <a:lnTo>
                        <a:pt x="140" y="471"/>
                      </a:lnTo>
                      <a:lnTo>
                        <a:pt x="139" y="471"/>
                      </a:lnTo>
                      <a:lnTo>
                        <a:pt x="138" y="470"/>
                      </a:lnTo>
                      <a:lnTo>
                        <a:pt x="138" y="470"/>
                      </a:lnTo>
                      <a:lnTo>
                        <a:pt x="137" y="470"/>
                      </a:lnTo>
                      <a:lnTo>
                        <a:pt x="136" y="470"/>
                      </a:lnTo>
                      <a:lnTo>
                        <a:pt x="136" y="470"/>
                      </a:lnTo>
                      <a:lnTo>
                        <a:pt x="135" y="470"/>
                      </a:lnTo>
                      <a:lnTo>
                        <a:pt x="134" y="470"/>
                      </a:lnTo>
                      <a:lnTo>
                        <a:pt x="133" y="470"/>
                      </a:lnTo>
                      <a:lnTo>
                        <a:pt x="133" y="470"/>
                      </a:lnTo>
                      <a:lnTo>
                        <a:pt x="132" y="470"/>
                      </a:lnTo>
                      <a:lnTo>
                        <a:pt x="131" y="469"/>
                      </a:lnTo>
                      <a:lnTo>
                        <a:pt x="130" y="469"/>
                      </a:lnTo>
                      <a:lnTo>
                        <a:pt x="130" y="469"/>
                      </a:lnTo>
                      <a:lnTo>
                        <a:pt x="129" y="469"/>
                      </a:lnTo>
                      <a:lnTo>
                        <a:pt x="128" y="469"/>
                      </a:lnTo>
                      <a:lnTo>
                        <a:pt x="127" y="469"/>
                      </a:lnTo>
                      <a:lnTo>
                        <a:pt x="127" y="469"/>
                      </a:lnTo>
                      <a:lnTo>
                        <a:pt x="126" y="468"/>
                      </a:lnTo>
                      <a:lnTo>
                        <a:pt x="125" y="468"/>
                      </a:lnTo>
                      <a:lnTo>
                        <a:pt x="124" y="468"/>
                      </a:lnTo>
                      <a:lnTo>
                        <a:pt x="123" y="468"/>
                      </a:lnTo>
                      <a:lnTo>
                        <a:pt x="123" y="468"/>
                      </a:lnTo>
                      <a:lnTo>
                        <a:pt x="122" y="468"/>
                      </a:lnTo>
                      <a:lnTo>
                        <a:pt x="121" y="468"/>
                      </a:lnTo>
                      <a:lnTo>
                        <a:pt x="121" y="468"/>
                      </a:lnTo>
                      <a:lnTo>
                        <a:pt x="120" y="468"/>
                      </a:lnTo>
                      <a:lnTo>
                        <a:pt x="119" y="467"/>
                      </a:lnTo>
                      <a:lnTo>
                        <a:pt x="118" y="467"/>
                      </a:lnTo>
                      <a:lnTo>
                        <a:pt x="118" y="467"/>
                      </a:lnTo>
                      <a:lnTo>
                        <a:pt x="117" y="467"/>
                      </a:lnTo>
                      <a:lnTo>
                        <a:pt x="116" y="467"/>
                      </a:lnTo>
                      <a:lnTo>
                        <a:pt x="115" y="467"/>
                      </a:lnTo>
                      <a:lnTo>
                        <a:pt x="114" y="467"/>
                      </a:lnTo>
                      <a:lnTo>
                        <a:pt x="114" y="466"/>
                      </a:lnTo>
                      <a:lnTo>
                        <a:pt x="113" y="467"/>
                      </a:lnTo>
                      <a:lnTo>
                        <a:pt x="113" y="467"/>
                      </a:lnTo>
                      <a:lnTo>
                        <a:pt x="112" y="467"/>
                      </a:lnTo>
                      <a:lnTo>
                        <a:pt x="111" y="466"/>
                      </a:lnTo>
                      <a:lnTo>
                        <a:pt x="110" y="466"/>
                      </a:lnTo>
                      <a:lnTo>
                        <a:pt x="109" y="466"/>
                      </a:lnTo>
                      <a:lnTo>
                        <a:pt x="109" y="466"/>
                      </a:lnTo>
                      <a:lnTo>
                        <a:pt x="108" y="466"/>
                      </a:lnTo>
                      <a:lnTo>
                        <a:pt x="107" y="466"/>
                      </a:lnTo>
                      <a:lnTo>
                        <a:pt x="106" y="466"/>
                      </a:lnTo>
                      <a:lnTo>
                        <a:pt x="106" y="465"/>
                      </a:lnTo>
                      <a:lnTo>
                        <a:pt x="105" y="465"/>
                      </a:lnTo>
                      <a:lnTo>
                        <a:pt x="104" y="465"/>
                      </a:lnTo>
                      <a:lnTo>
                        <a:pt x="103" y="465"/>
                      </a:lnTo>
                      <a:lnTo>
                        <a:pt x="103" y="465"/>
                      </a:lnTo>
                      <a:lnTo>
                        <a:pt x="102" y="465"/>
                      </a:lnTo>
                      <a:lnTo>
                        <a:pt x="101" y="465"/>
                      </a:lnTo>
                      <a:lnTo>
                        <a:pt x="100" y="464"/>
                      </a:lnTo>
                      <a:lnTo>
                        <a:pt x="100" y="464"/>
                      </a:lnTo>
                      <a:lnTo>
                        <a:pt x="99" y="464"/>
                      </a:lnTo>
                      <a:lnTo>
                        <a:pt x="98" y="464"/>
                      </a:lnTo>
                      <a:lnTo>
                        <a:pt x="97" y="464"/>
                      </a:lnTo>
                      <a:lnTo>
                        <a:pt x="97" y="463"/>
                      </a:lnTo>
                      <a:lnTo>
                        <a:pt x="96" y="463"/>
                      </a:lnTo>
                      <a:lnTo>
                        <a:pt x="95" y="463"/>
                      </a:lnTo>
                      <a:lnTo>
                        <a:pt x="94" y="463"/>
                      </a:lnTo>
                      <a:lnTo>
                        <a:pt x="94" y="463"/>
                      </a:lnTo>
                      <a:lnTo>
                        <a:pt x="93" y="463"/>
                      </a:lnTo>
                      <a:lnTo>
                        <a:pt x="92" y="462"/>
                      </a:lnTo>
                      <a:lnTo>
                        <a:pt x="92" y="462"/>
                      </a:lnTo>
                      <a:lnTo>
                        <a:pt x="91" y="462"/>
                      </a:lnTo>
                      <a:lnTo>
                        <a:pt x="90" y="462"/>
                      </a:lnTo>
                      <a:lnTo>
                        <a:pt x="89" y="462"/>
                      </a:lnTo>
                      <a:lnTo>
                        <a:pt x="89" y="461"/>
                      </a:lnTo>
                      <a:lnTo>
                        <a:pt x="89" y="461"/>
                      </a:lnTo>
                      <a:lnTo>
                        <a:pt x="89" y="460"/>
                      </a:lnTo>
                      <a:lnTo>
                        <a:pt x="89" y="459"/>
                      </a:lnTo>
                      <a:lnTo>
                        <a:pt x="89" y="458"/>
                      </a:lnTo>
                      <a:lnTo>
                        <a:pt x="88" y="458"/>
                      </a:lnTo>
                      <a:lnTo>
                        <a:pt x="88" y="457"/>
                      </a:lnTo>
                      <a:lnTo>
                        <a:pt x="88" y="456"/>
                      </a:lnTo>
                      <a:lnTo>
                        <a:pt x="88" y="456"/>
                      </a:lnTo>
                      <a:lnTo>
                        <a:pt x="88" y="455"/>
                      </a:lnTo>
                      <a:lnTo>
                        <a:pt x="89" y="455"/>
                      </a:lnTo>
                      <a:lnTo>
                        <a:pt x="88" y="454"/>
                      </a:lnTo>
                      <a:lnTo>
                        <a:pt x="88" y="453"/>
                      </a:lnTo>
                      <a:lnTo>
                        <a:pt x="88" y="453"/>
                      </a:lnTo>
                      <a:lnTo>
                        <a:pt x="89" y="453"/>
                      </a:lnTo>
                      <a:lnTo>
                        <a:pt x="89" y="452"/>
                      </a:lnTo>
                      <a:lnTo>
                        <a:pt x="90" y="452"/>
                      </a:lnTo>
                      <a:lnTo>
                        <a:pt x="89" y="451"/>
                      </a:lnTo>
                      <a:lnTo>
                        <a:pt x="89" y="451"/>
                      </a:lnTo>
                      <a:lnTo>
                        <a:pt x="89" y="450"/>
                      </a:lnTo>
                      <a:lnTo>
                        <a:pt x="90" y="450"/>
                      </a:lnTo>
                      <a:lnTo>
                        <a:pt x="91" y="450"/>
                      </a:lnTo>
                      <a:lnTo>
                        <a:pt x="91" y="449"/>
                      </a:lnTo>
                      <a:lnTo>
                        <a:pt x="92" y="449"/>
                      </a:lnTo>
                      <a:lnTo>
                        <a:pt x="93" y="449"/>
                      </a:lnTo>
                      <a:lnTo>
                        <a:pt x="93" y="448"/>
                      </a:lnTo>
                      <a:lnTo>
                        <a:pt x="94" y="448"/>
                      </a:lnTo>
                      <a:lnTo>
                        <a:pt x="94" y="447"/>
                      </a:lnTo>
                      <a:lnTo>
                        <a:pt x="94" y="447"/>
                      </a:lnTo>
                      <a:lnTo>
                        <a:pt x="92" y="446"/>
                      </a:lnTo>
                      <a:lnTo>
                        <a:pt x="90" y="446"/>
                      </a:lnTo>
                      <a:lnTo>
                        <a:pt x="89" y="446"/>
                      </a:lnTo>
                      <a:lnTo>
                        <a:pt x="88" y="445"/>
                      </a:lnTo>
                      <a:lnTo>
                        <a:pt x="87" y="445"/>
                      </a:lnTo>
                      <a:lnTo>
                        <a:pt x="86" y="445"/>
                      </a:lnTo>
                      <a:lnTo>
                        <a:pt x="86" y="444"/>
                      </a:lnTo>
                      <a:lnTo>
                        <a:pt x="85" y="443"/>
                      </a:lnTo>
                      <a:lnTo>
                        <a:pt x="84" y="443"/>
                      </a:lnTo>
                      <a:lnTo>
                        <a:pt x="84" y="443"/>
                      </a:lnTo>
                      <a:lnTo>
                        <a:pt x="81" y="443"/>
                      </a:lnTo>
                      <a:lnTo>
                        <a:pt x="80" y="443"/>
                      </a:lnTo>
                      <a:lnTo>
                        <a:pt x="80" y="440"/>
                      </a:lnTo>
                      <a:lnTo>
                        <a:pt x="80" y="439"/>
                      </a:lnTo>
                      <a:lnTo>
                        <a:pt x="80" y="439"/>
                      </a:lnTo>
                      <a:lnTo>
                        <a:pt x="78" y="438"/>
                      </a:lnTo>
                      <a:lnTo>
                        <a:pt x="77" y="438"/>
                      </a:lnTo>
                      <a:lnTo>
                        <a:pt x="77" y="437"/>
                      </a:lnTo>
                      <a:lnTo>
                        <a:pt x="76" y="437"/>
                      </a:lnTo>
                      <a:lnTo>
                        <a:pt x="75" y="438"/>
                      </a:lnTo>
                      <a:lnTo>
                        <a:pt x="75" y="438"/>
                      </a:lnTo>
                      <a:lnTo>
                        <a:pt x="74" y="438"/>
                      </a:lnTo>
                      <a:lnTo>
                        <a:pt x="73" y="438"/>
                      </a:lnTo>
                      <a:lnTo>
                        <a:pt x="73" y="440"/>
                      </a:lnTo>
                      <a:lnTo>
                        <a:pt x="72" y="440"/>
                      </a:lnTo>
                      <a:lnTo>
                        <a:pt x="72" y="440"/>
                      </a:lnTo>
                      <a:lnTo>
                        <a:pt x="71" y="440"/>
                      </a:lnTo>
                      <a:lnTo>
                        <a:pt x="70" y="440"/>
                      </a:lnTo>
                      <a:lnTo>
                        <a:pt x="69" y="440"/>
                      </a:lnTo>
                      <a:lnTo>
                        <a:pt x="68" y="439"/>
                      </a:lnTo>
                      <a:lnTo>
                        <a:pt x="67" y="439"/>
                      </a:lnTo>
                      <a:lnTo>
                        <a:pt x="66" y="439"/>
                      </a:lnTo>
                      <a:lnTo>
                        <a:pt x="66" y="439"/>
                      </a:lnTo>
                      <a:lnTo>
                        <a:pt x="65" y="439"/>
                      </a:lnTo>
                      <a:lnTo>
                        <a:pt x="64" y="439"/>
                      </a:lnTo>
                      <a:lnTo>
                        <a:pt x="66" y="437"/>
                      </a:lnTo>
                      <a:lnTo>
                        <a:pt x="66" y="436"/>
                      </a:lnTo>
                      <a:lnTo>
                        <a:pt x="67" y="435"/>
                      </a:lnTo>
                      <a:lnTo>
                        <a:pt x="67" y="434"/>
                      </a:lnTo>
                      <a:lnTo>
                        <a:pt x="68" y="433"/>
                      </a:lnTo>
                      <a:lnTo>
                        <a:pt x="68" y="432"/>
                      </a:lnTo>
                      <a:lnTo>
                        <a:pt x="68" y="430"/>
                      </a:lnTo>
                      <a:lnTo>
                        <a:pt x="69" y="430"/>
                      </a:lnTo>
                      <a:lnTo>
                        <a:pt x="71" y="430"/>
                      </a:lnTo>
                      <a:lnTo>
                        <a:pt x="72" y="429"/>
                      </a:lnTo>
                      <a:lnTo>
                        <a:pt x="75" y="428"/>
                      </a:lnTo>
                      <a:lnTo>
                        <a:pt x="76" y="428"/>
                      </a:lnTo>
                      <a:lnTo>
                        <a:pt x="78" y="427"/>
                      </a:lnTo>
                      <a:lnTo>
                        <a:pt x="78" y="425"/>
                      </a:lnTo>
                      <a:lnTo>
                        <a:pt x="80" y="425"/>
                      </a:lnTo>
                      <a:lnTo>
                        <a:pt x="80" y="422"/>
                      </a:lnTo>
                      <a:lnTo>
                        <a:pt x="83" y="425"/>
                      </a:lnTo>
                      <a:lnTo>
                        <a:pt x="87" y="424"/>
                      </a:lnTo>
                      <a:lnTo>
                        <a:pt x="91" y="425"/>
                      </a:lnTo>
                      <a:lnTo>
                        <a:pt x="91" y="422"/>
                      </a:lnTo>
                      <a:lnTo>
                        <a:pt x="92" y="419"/>
                      </a:lnTo>
                      <a:lnTo>
                        <a:pt x="86" y="415"/>
                      </a:lnTo>
                      <a:lnTo>
                        <a:pt x="86" y="412"/>
                      </a:lnTo>
                      <a:lnTo>
                        <a:pt x="84" y="413"/>
                      </a:lnTo>
                      <a:lnTo>
                        <a:pt x="84" y="412"/>
                      </a:lnTo>
                      <a:lnTo>
                        <a:pt x="84" y="410"/>
                      </a:lnTo>
                      <a:lnTo>
                        <a:pt x="84" y="408"/>
                      </a:lnTo>
                      <a:lnTo>
                        <a:pt x="84" y="407"/>
                      </a:lnTo>
                      <a:lnTo>
                        <a:pt x="85" y="405"/>
                      </a:lnTo>
                      <a:lnTo>
                        <a:pt x="85" y="404"/>
                      </a:lnTo>
                      <a:lnTo>
                        <a:pt x="84" y="403"/>
                      </a:lnTo>
                      <a:lnTo>
                        <a:pt x="83" y="403"/>
                      </a:lnTo>
                      <a:lnTo>
                        <a:pt x="82" y="402"/>
                      </a:lnTo>
                      <a:lnTo>
                        <a:pt x="82" y="402"/>
                      </a:lnTo>
                      <a:lnTo>
                        <a:pt x="81" y="402"/>
                      </a:lnTo>
                      <a:lnTo>
                        <a:pt x="80" y="401"/>
                      </a:lnTo>
                      <a:lnTo>
                        <a:pt x="79" y="401"/>
                      </a:lnTo>
                      <a:lnTo>
                        <a:pt x="79" y="401"/>
                      </a:lnTo>
                      <a:lnTo>
                        <a:pt x="76" y="400"/>
                      </a:lnTo>
                      <a:lnTo>
                        <a:pt x="76" y="400"/>
                      </a:lnTo>
                      <a:lnTo>
                        <a:pt x="75" y="399"/>
                      </a:lnTo>
                      <a:lnTo>
                        <a:pt x="75" y="398"/>
                      </a:lnTo>
                      <a:lnTo>
                        <a:pt x="74" y="397"/>
                      </a:lnTo>
                      <a:lnTo>
                        <a:pt x="73" y="397"/>
                      </a:lnTo>
                      <a:lnTo>
                        <a:pt x="73" y="398"/>
                      </a:lnTo>
                      <a:lnTo>
                        <a:pt x="72" y="398"/>
                      </a:lnTo>
                      <a:lnTo>
                        <a:pt x="71" y="398"/>
                      </a:lnTo>
                      <a:lnTo>
                        <a:pt x="68" y="397"/>
                      </a:lnTo>
                      <a:lnTo>
                        <a:pt x="67" y="397"/>
                      </a:lnTo>
                      <a:lnTo>
                        <a:pt x="66" y="397"/>
                      </a:lnTo>
                      <a:lnTo>
                        <a:pt x="66" y="397"/>
                      </a:lnTo>
                      <a:lnTo>
                        <a:pt x="64" y="397"/>
                      </a:lnTo>
                      <a:lnTo>
                        <a:pt x="63" y="398"/>
                      </a:lnTo>
                      <a:lnTo>
                        <a:pt x="63" y="397"/>
                      </a:lnTo>
                      <a:lnTo>
                        <a:pt x="62" y="397"/>
                      </a:lnTo>
                      <a:lnTo>
                        <a:pt x="61" y="397"/>
                      </a:lnTo>
                      <a:lnTo>
                        <a:pt x="60" y="397"/>
                      </a:lnTo>
                      <a:lnTo>
                        <a:pt x="61" y="398"/>
                      </a:lnTo>
                      <a:lnTo>
                        <a:pt x="61" y="399"/>
                      </a:lnTo>
                      <a:lnTo>
                        <a:pt x="61" y="399"/>
                      </a:lnTo>
                      <a:lnTo>
                        <a:pt x="61" y="399"/>
                      </a:lnTo>
                      <a:lnTo>
                        <a:pt x="60" y="397"/>
                      </a:lnTo>
                      <a:lnTo>
                        <a:pt x="59" y="396"/>
                      </a:lnTo>
                      <a:lnTo>
                        <a:pt x="57" y="393"/>
                      </a:lnTo>
                      <a:lnTo>
                        <a:pt x="56" y="393"/>
                      </a:lnTo>
                      <a:lnTo>
                        <a:pt x="55" y="391"/>
                      </a:lnTo>
                      <a:lnTo>
                        <a:pt x="54" y="391"/>
                      </a:lnTo>
                      <a:lnTo>
                        <a:pt x="49" y="391"/>
                      </a:lnTo>
                      <a:lnTo>
                        <a:pt x="48" y="391"/>
                      </a:lnTo>
                      <a:lnTo>
                        <a:pt x="47" y="391"/>
                      </a:lnTo>
                      <a:lnTo>
                        <a:pt x="44" y="391"/>
                      </a:lnTo>
                      <a:lnTo>
                        <a:pt x="43" y="391"/>
                      </a:lnTo>
                      <a:lnTo>
                        <a:pt x="40" y="391"/>
                      </a:lnTo>
                      <a:lnTo>
                        <a:pt x="39" y="391"/>
                      </a:lnTo>
                      <a:lnTo>
                        <a:pt x="37" y="393"/>
                      </a:lnTo>
                      <a:lnTo>
                        <a:pt x="36" y="393"/>
                      </a:lnTo>
                      <a:lnTo>
                        <a:pt x="32" y="392"/>
                      </a:lnTo>
                      <a:lnTo>
                        <a:pt x="27" y="394"/>
                      </a:lnTo>
                      <a:lnTo>
                        <a:pt x="23" y="395"/>
                      </a:lnTo>
                      <a:lnTo>
                        <a:pt x="19" y="396"/>
                      </a:lnTo>
                      <a:lnTo>
                        <a:pt x="12" y="395"/>
                      </a:lnTo>
                      <a:lnTo>
                        <a:pt x="9" y="394"/>
                      </a:lnTo>
                      <a:lnTo>
                        <a:pt x="8" y="394"/>
                      </a:lnTo>
                      <a:lnTo>
                        <a:pt x="4" y="394"/>
                      </a:lnTo>
                      <a:lnTo>
                        <a:pt x="4" y="394"/>
                      </a:lnTo>
                      <a:lnTo>
                        <a:pt x="3" y="394"/>
                      </a:lnTo>
                      <a:lnTo>
                        <a:pt x="4" y="394"/>
                      </a:lnTo>
                      <a:lnTo>
                        <a:pt x="4" y="394"/>
                      </a:lnTo>
                      <a:lnTo>
                        <a:pt x="3" y="393"/>
                      </a:lnTo>
                      <a:lnTo>
                        <a:pt x="2" y="393"/>
                      </a:lnTo>
                      <a:lnTo>
                        <a:pt x="1" y="393"/>
                      </a:lnTo>
                      <a:lnTo>
                        <a:pt x="1" y="392"/>
                      </a:lnTo>
                      <a:lnTo>
                        <a:pt x="0" y="392"/>
                      </a:lnTo>
                      <a:lnTo>
                        <a:pt x="0" y="391"/>
                      </a:lnTo>
                      <a:lnTo>
                        <a:pt x="0" y="390"/>
                      </a:lnTo>
                      <a:lnTo>
                        <a:pt x="0" y="390"/>
                      </a:lnTo>
                      <a:lnTo>
                        <a:pt x="0" y="388"/>
                      </a:lnTo>
                      <a:lnTo>
                        <a:pt x="0" y="384"/>
                      </a:lnTo>
                      <a:lnTo>
                        <a:pt x="0" y="383"/>
                      </a:lnTo>
                      <a:lnTo>
                        <a:pt x="1" y="383"/>
                      </a:lnTo>
                      <a:lnTo>
                        <a:pt x="3" y="384"/>
                      </a:lnTo>
                      <a:lnTo>
                        <a:pt x="3" y="383"/>
                      </a:lnTo>
                      <a:lnTo>
                        <a:pt x="3" y="382"/>
                      </a:lnTo>
                      <a:lnTo>
                        <a:pt x="3" y="382"/>
                      </a:lnTo>
                      <a:lnTo>
                        <a:pt x="4" y="382"/>
                      </a:lnTo>
                      <a:lnTo>
                        <a:pt x="5" y="381"/>
                      </a:lnTo>
                      <a:lnTo>
                        <a:pt x="6" y="380"/>
                      </a:lnTo>
                      <a:lnTo>
                        <a:pt x="7" y="376"/>
                      </a:lnTo>
                      <a:lnTo>
                        <a:pt x="8" y="376"/>
                      </a:lnTo>
                      <a:lnTo>
                        <a:pt x="8" y="375"/>
                      </a:lnTo>
                      <a:lnTo>
                        <a:pt x="8" y="374"/>
                      </a:lnTo>
                      <a:lnTo>
                        <a:pt x="9" y="373"/>
                      </a:lnTo>
                      <a:lnTo>
                        <a:pt x="9" y="372"/>
                      </a:lnTo>
                      <a:lnTo>
                        <a:pt x="10" y="371"/>
                      </a:lnTo>
                      <a:lnTo>
                        <a:pt x="10" y="371"/>
                      </a:lnTo>
                      <a:lnTo>
                        <a:pt x="11" y="370"/>
                      </a:lnTo>
                      <a:lnTo>
                        <a:pt x="11" y="370"/>
                      </a:lnTo>
                      <a:lnTo>
                        <a:pt x="12" y="369"/>
                      </a:lnTo>
                      <a:lnTo>
                        <a:pt x="12" y="368"/>
                      </a:lnTo>
                      <a:lnTo>
                        <a:pt x="13" y="368"/>
                      </a:lnTo>
                      <a:lnTo>
                        <a:pt x="13" y="367"/>
                      </a:lnTo>
                      <a:lnTo>
                        <a:pt x="14" y="365"/>
                      </a:lnTo>
                      <a:lnTo>
                        <a:pt x="15" y="362"/>
                      </a:lnTo>
                      <a:lnTo>
                        <a:pt x="15" y="362"/>
                      </a:lnTo>
                      <a:lnTo>
                        <a:pt x="18" y="358"/>
                      </a:lnTo>
                      <a:lnTo>
                        <a:pt x="18" y="358"/>
                      </a:lnTo>
                      <a:lnTo>
                        <a:pt x="19" y="356"/>
                      </a:lnTo>
                      <a:lnTo>
                        <a:pt x="20" y="356"/>
                      </a:lnTo>
                      <a:lnTo>
                        <a:pt x="21" y="354"/>
                      </a:lnTo>
                      <a:lnTo>
                        <a:pt x="21" y="353"/>
                      </a:lnTo>
                      <a:lnTo>
                        <a:pt x="21" y="351"/>
                      </a:lnTo>
                      <a:lnTo>
                        <a:pt x="21" y="351"/>
                      </a:lnTo>
                      <a:lnTo>
                        <a:pt x="21" y="350"/>
                      </a:lnTo>
                      <a:lnTo>
                        <a:pt x="20" y="349"/>
                      </a:lnTo>
                      <a:lnTo>
                        <a:pt x="19" y="349"/>
                      </a:lnTo>
                      <a:lnTo>
                        <a:pt x="19" y="348"/>
                      </a:lnTo>
                      <a:lnTo>
                        <a:pt x="19" y="348"/>
                      </a:lnTo>
                      <a:lnTo>
                        <a:pt x="19" y="347"/>
                      </a:lnTo>
                      <a:lnTo>
                        <a:pt x="22" y="345"/>
                      </a:lnTo>
                      <a:lnTo>
                        <a:pt x="22" y="344"/>
                      </a:lnTo>
                      <a:lnTo>
                        <a:pt x="21" y="340"/>
                      </a:lnTo>
                      <a:lnTo>
                        <a:pt x="20" y="339"/>
                      </a:lnTo>
                      <a:lnTo>
                        <a:pt x="22" y="338"/>
                      </a:lnTo>
                      <a:lnTo>
                        <a:pt x="23" y="337"/>
                      </a:lnTo>
                      <a:lnTo>
                        <a:pt x="24" y="335"/>
                      </a:lnTo>
                      <a:lnTo>
                        <a:pt x="26" y="333"/>
                      </a:lnTo>
                      <a:lnTo>
                        <a:pt x="26" y="333"/>
                      </a:lnTo>
                      <a:lnTo>
                        <a:pt x="26" y="331"/>
                      </a:lnTo>
                      <a:lnTo>
                        <a:pt x="27" y="330"/>
                      </a:lnTo>
                      <a:lnTo>
                        <a:pt x="30" y="330"/>
                      </a:lnTo>
                      <a:lnTo>
                        <a:pt x="31" y="330"/>
                      </a:lnTo>
                      <a:lnTo>
                        <a:pt x="33" y="330"/>
                      </a:lnTo>
                      <a:lnTo>
                        <a:pt x="34" y="330"/>
                      </a:lnTo>
                      <a:lnTo>
                        <a:pt x="35" y="330"/>
                      </a:lnTo>
                      <a:lnTo>
                        <a:pt x="35" y="330"/>
                      </a:lnTo>
                      <a:lnTo>
                        <a:pt x="36" y="330"/>
                      </a:lnTo>
                      <a:lnTo>
                        <a:pt x="36" y="329"/>
                      </a:lnTo>
                      <a:lnTo>
                        <a:pt x="37" y="328"/>
                      </a:lnTo>
                      <a:lnTo>
                        <a:pt x="36" y="327"/>
                      </a:lnTo>
                      <a:lnTo>
                        <a:pt x="35" y="324"/>
                      </a:lnTo>
                      <a:lnTo>
                        <a:pt x="35" y="323"/>
                      </a:lnTo>
                      <a:lnTo>
                        <a:pt x="34" y="322"/>
                      </a:lnTo>
                      <a:lnTo>
                        <a:pt x="35" y="321"/>
                      </a:lnTo>
                      <a:lnTo>
                        <a:pt x="37" y="320"/>
                      </a:lnTo>
                      <a:lnTo>
                        <a:pt x="40" y="318"/>
                      </a:lnTo>
                      <a:lnTo>
                        <a:pt x="40" y="318"/>
                      </a:lnTo>
                      <a:lnTo>
                        <a:pt x="41" y="318"/>
                      </a:lnTo>
                      <a:lnTo>
                        <a:pt x="43" y="318"/>
                      </a:lnTo>
                      <a:lnTo>
                        <a:pt x="44" y="318"/>
                      </a:lnTo>
                      <a:lnTo>
                        <a:pt x="44" y="319"/>
                      </a:lnTo>
                      <a:lnTo>
                        <a:pt x="45" y="320"/>
                      </a:lnTo>
                      <a:lnTo>
                        <a:pt x="45" y="320"/>
                      </a:lnTo>
                      <a:lnTo>
                        <a:pt x="48" y="321"/>
                      </a:lnTo>
                      <a:lnTo>
                        <a:pt x="49" y="321"/>
                      </a:lnTo>
                      <a:lnTo>
                        <a:pt x="50" y="321"/>
                      </a:lnTo>
                      <a:lnTo>
                        <a:pt x="51" y="321"/>
                      </a:lnTo>
                      <a:lnTo>
                        <a:pt x="51" y="321"/>
                      </a:lnTo>
                      <a:lnTo>
                        <a:pt x="53" y="322"/>
                      </a:lnTo>
                      <a:lnTo>
                        <a:pt x="54" y="323"/>
                      </a:lnTo>
                      <a:lnTo>
                        <a:pt x="55" y="323"/>
                      </a:lnTo>
                      <a:lnTo>
                        <a:pt x="56" y="323"/>
                      </a:lnTo>
                      <a:lnTo>
                        <a:pt x="57" y="324"/>
                      </a:lnTo>
                      <a:lnTo>
                        <a:pt x="59" y="324"/>
                      </a:lnTo>
                      <a:lnTo>
                        <a:pt x="60" y="324"/>
                      </a:lnTo>
                      <a:lnTo>
                        <a:pt x="61" y="325"/>
                      </a:lnTo>
                      <a:lnTo>
                        <a:pt x="62" y="325"/>
                      </a:lnTo>
                      <a:lnTo>
                        <a:pt x="63" y="325"/>
                      </a:lnTo>
                      <a:lnTo>
                        <a:pt x="63" y="323"/>
                      </a:lnTo>
                      <a:lnTo>
                        <a:pt x="64" y="320"/>
                      </a:lnTo>
                      <a:lnTo>
                        <a:pt x="64" y="319"/>
                      </a:lnTo>
                      <a:lnTo>
                        <a:pt x="64" y="318"/>
                      </a:lnTo>
                      <a:lnTo>
                        <a:pt x="64" y="318"/>
                      </a:lnTo>
                      <a:lnTo>
                        <a:pt x="63" y="318"/>
                      </a:lnTo>
                      <a:lnTo>
                        <a:pt x="62" y="318"/>
                      </a:lnTo>
                      <a:lnTo>
                        <a:pt x="61" y="318"/>
                      </a:lnTo>
                      <a:lnTo>
                        <a:pt x="60" y="318"/>
                      </a:lnTo>
                      <a:lnTo>
                        <a:pt x="60" y="317"/>
                      </a:lnTo>
                      <a:lnTo>
                        <a:pt x="60" y="317"/>
                      </a:lnTo>
                      <a:lnTo>
                        <a:pt x="60" y="315"/>
                      </a:lnTo>
                      <a:lnTo>
                        <a:pt x="60" y="314"/>
                      </a:lnTo>
                      <a:lnTo>
                        <a:pt x="59" y="312"/>
                      </a:lnTo>
                      <a:lnTo>
                        <a:pt x="58" y="311"/>
                      </a:lnTo>
                      <a:lnTo>
                        <a:pt x="57" y="310"/>
                      </a:lnTo>
                      <a:lnTo>
                        <a:pt x="57" y="310"/>
                      </a:lnTo>
                      <a:lnTo>
                        <a:pt x="56" y="309"/>
                      </a:lnTo>
                      <a:lnTo>
                        <a:pt x="52" y="307"/>
                      </a:lnTo>
                      <a:lnTo>
                        <a:pt x="52" y="307"/>
                      </a:lnTo>
                      <a:lnTo>
                        <a:pt x="54" y="305"/>
                      </a:lnTo>
                      <a:lnTo>
                        <a:pt x="54" y="305"/>
                      </a:lnTo>
                      <a:lnTo>
                        <a:pt x="55" y="304"/>
                      </a:lnTo>
                      <a:lnTo>
                        <a:pt x="55" y="302"/>
                      </a:lnTo>
                      <a:lnTo>
                        <a:pt x="55" y="301"/>
                      </a:lnTo>
                      <a:lnTo>
                        <a:pt x="55" y="301"/>
                      </a:lnTo>
                      <a:lnTo>
                        <a:pt x="55" y="300"/>
                      </a:lnTo>
                      <a:lnTo>
                        <a:pt x="55" y="299"/>
                      </a:lnTo>
                      <a:lnTo>
                        <a:pt x="54" y="296"/>
                      </a:lnTo>
                      <a:lnTo>
                        <a:pt x="54" y="295"/>
                      </a:lnTo>
                      <a:lnTo>
                        <a:pt x="54" y="294"/>
                      </a:lnTo>
                      <a:lnTo>
                        <a:pt x="53" y="293"/>
                      </a:lnTo>
                      <a:lnTo>
                        <a:pt x="53" y="292"/>
                      </a:lnTo>
                      <a:lnTo>
                        <a:pt x="51" y="290"/>
                      </a:lnTo>
                      <a:lnTo>
                        <a:pt x="50" y="289"/>
                      </a:lnTo>
                      <a:lnTo>
                        <a:pt x="49" y="288"/>
                      </a:lnTo>
                      <a:lnTo>
                        <a:pt x="49" y="287"/>
                      </a:lnTo>
                      <a:lnTo>
                        <a:pt x="50" y="285"/>
                      </a:lnTo>
                      <a:lnTo>
                        <a:pt x="50" y="284"/>
                      </a:lnTo>
                      <a:lnTo>
                        <a:pt x="50" y="283"/>
                      </a:lnTo>
                      <a:lnTo>
                        <a:pt x="47" y="279"/>
                      </a:lnTo>
                      <a:lnTo>
                        <a:pt x="47" y="278"/>
                      </a:lnTo>
                      <a:lnTo>
                        <a:pt x="49" y="277"/>
                      </a:lnTo>
                      <a:lnTo>
                        <a:pt x="50" y="277"/>
                      </a:lnTo>
                      <a:lnTo>
                        <a:pt x="51" y="276"/>
                      </a:lnTo>
                      <a:lnTo>
                        <a:pt x="51" y="276"/>
                      </a:lnTo>
                      <a:lnTo>
                        <a:pt x="52" y="275"/>
                      </a:lnTo>
                      <a:lnTo>
                        <a:pt x="53" y="276"/>
                      </a:lnTo>
                      <a:lnTo>
                        <a:pt x="54" y="276"/>
                      </a:lnTo>
                      <a:lnTo>
                        <a:pt x="55" y="275"/>
                      </a:lnTo>
                      <a:lnTo>
                        <a:pt x="56" y="274"/>
                      </a:lnTo>
                      <a:lnTo>
                        <a:pt x="56" y="274"/>
                      </a:lnTo>
                      <a:lnTo>
                        <a:pt x="57" y="273"/>
                      </a:lnTo>
                      <a:lnTo>
                        <a:pt x="57" y="271"/>
                      </a:lnTo>
                      <a:lnTo>
                        <a:pt x="58" y="270"/>
                      </a:lnTo>
                      <a:lnTo>
                        <a:pt x="58" y="270"/>
                      </a:lnTo>
                      <a:lnTo>
                        <a:pt x="59" y="270"/>
                      </a:lnTo>
                      <a:lnTo>
                        <a:pt x="59" y="271"/>
                      </a:lnTo>
                      <a:lnTo>
                        <a:pt x="60" y="271"/>
                      </a:lnTo>
                      <a:lnTo>
                        <a:pt x="61" y="272"/>
                      </a:lnTo>
                      <a:lnTo>
                        <a:pt x="61" y="272"/>
                      </a:lnTo>
                      <a:lnTo>
                        <a:pt x="64" y="273"/>
                      </a:lnTo>
                      <a:lnTo>
                        <a:pt x="64" y="273"/>
                      </a:lnTo>
                      <a:lnTo>
                        <a:pt x="65" y="274"/>
                      </a:lnTo>
                      <a:lnTo>
                        <a:pt x="66" y="274"/>
                      </a:lnTo>
                      <a:lnTo>
                        <a:pt x="66" y="272"/>
                      </a:lnTo>
                      <a:lnTo>
                        <a:pt x="67" y="271"/>
                      </a:lnTo>
                      <a:lnTo>
                        <a:pt x="67" y="270"/>
                      </a:lnTo>
                      <a:lnTo>
                        <a:pt x="68" y="268"/>
                      </a:lnTo>
                      <a:lnTo>
                        <a:pt x="69" y="267"/>
                      </a:lnTo>
                      <a:lnTo>
                        <a:pt x="70" y="266"/>
                      </a:lnTo>
                      <a:lnTo>
                        <a:pt x="72" y="266"/>
                      </a:lnTo>
                      <a:lnTo>
                        <a:pt x="73" y="266"/>
                      </a:lnTo>
                      <a:lnTo>
                        <a:pt x="74" y="266"/>
                      </a:lnTo>
                      <a:lnTo>
                        <a:pt x="74" y="267"/>
                      </a:lnTo>
                      <a:lnTo>
                        <a:pt x="75" y="267"/>
                      </a:lnTo>
                      <a:lnTo>
                        <a:pt x="76" y="267"/>
                      </a:lnTo>
                      <a:lnTo>
                        <a:pt x="77" y="267"/>
                      </a:lnTo>
                      <a:lnTo>
                        <a:pt x="78" y="267"/>
                      </a:lnTo>
                      <a:lnTo>
                        <a:pt x="78" y="267"/>
                      </a:lnTo>
                      <a:lnTo>
                        <a:pt x="80" y="268"/>
                      </a:lnTo>
                      <a:lnTo>
                        <a:pt x="81" y="268"/>
                      </a:lnTo>
                      <a:lnTo>
                        <a:pt x="82" y="268"/>
                      </a:lnTo>
                      <a:lnTo>
                        <a:pt x="83" y="268"/>
                      </a:lnTo>
                      <a:lnTo>
                        <a:pt x="84" y="268"/>
                      </a:lnTo>
                      <a:lnTo>
                        <a:pt x="84" y="268"/>
                      </a:lnTo>
                      <a:lnTo>
                        <a:pt x="87" y="269"/>
                      </a:lnTo>
                      <a:lnTo>
                        <a:pt x="88" y="269"/>
                      </a:lnTo>
                      <a:lnTo>
                        <a:pt x="90" y="269"/>
                      </a:lnTo>
                      <a:lnTo>
                        <a:pt x="91" y="269"/>
                      </a:lnTo>
                      <a:lnTo>
                        <a:pt x="92" y="267"/>
                      </a:lnTo>
                      <a:lnTo>
                        <a:pt x="92" y="267"/>
                      </a:lnTo>
                      <a:lnTo>
                        <a:pt x="90" y="264"/>
                      </a:lnTo>
                      <a:lnTo>
                        <a:pt x="90" y="264"/>
                      </a:lnTo>
                      <a:lnTo>
                        <a:pt x="89" y="263"/>
                      </a:lnTo>
                      <a:lnTo>
                        <a:pt x="89" y="262"/>
                      </a:lnTo>
                      <a:lnTo>
                        <a:pt x="90" y="259"/>
                      </a:lnTo>
                      <a:lnTo>
                        <a:pt x="91" y="258"/>
                      </a:lnTo>
                      <a:lnTo>
                        <a:pt x="91" y="257"/>
                      </a:lnTo>
                      <a:lnTo>
                        <a:pt x="91" y="257"/>
                      </a:lnTo>
                      <a:lnTo>
                        <a:pt x="92" y="256"/>
                      </a:lnTo>
                      <a:lnTo>
                        <a:pt x="93" y="256"/>
                      </a:lnTo>
                      <a:lnTo>
                        <a:pt x="93" y="256"/>
                      </a:lnTo>
                      <a:lnTo>
                        <a:pt x="94" y="255"/>
                      </a:lnTo>
                      <a:lnTo>
                        <a:pt x="95" y="254"/>
                      </a:lnTo>
                      <a:lnTo>
                        <a:pt x="96" y="254"/>
                      </a:lnTo>
                      <a:lnTo>
                        <a:pt x="96" y="253"/>
                      </a:lnTo>
                      <a:lnTo>
                        <a:pt x="97" y="253"/>
                      </a:lnTo>
                      <a:lnTo>
                        <a:pt x="98" y="253"/>
                      </a:lnTo>
                      <a:lnTo>
                        <a:pt x="99" y="252"/>
                      </a:lnTo>
                      <a:lnTo>
                        <a:pt x="100" y="250"/>
                      </a:lnTo>
                      <a:lnTo>
                        <a:pt x="101" y="250"/>
                      </a:lnTo>
                      <a:lnTo>
                        <a:pt x="103" y="251"/>
                      </a:lnTo>
                      <a:lnTo>
                        <a:pt x="104" y="251"/>
                      </a:lnTo>
                      <a:lnTo>
                        <a:pt x="105" y="253"/>
                      </a:lnTo>
                      <a:lnTo>
                        <a:pt x="106" y="254"/>
                      </a:lnTo>
                      <a:lnTo>
                        <a:pt x="108" y="256"/>
                      </a:lnTo>
                      <a:lnTo>
                        <a:pt x="108" y="256"/>
                      </a:lnTo>
                      <a:lnTo>
                        <a:pt x="109" y="257"/>
                      </a:lnTo>
                      <a:lnTo>
                        <a:pt x="109" y="257"/>
                      </a:lnTo>
                      <a:lnTo>
                        <a:pt x="110" y="258"/>
                      </a:lnTo>
                      <a:lnTo>
                        <a:pt x="111" y="258"/>
                      </a:lnTo>
                      <a:lnTo>
                        <a:pt x="112" y="258"/>
                      </a:lnTo>
                      <a:lnTo>
                        <a:pt x="112" y="258"/>
                      </a:lnTo>
                      <a:lnTo>
                        <a:pt x="113" y="258"/>
                      </a:lnTo>
                      <a:lnTo>
                        <a:pt x="114" y="258"/>
                      </a:lnTo>
                      <a:lnTo>
                        <a:pt x="115" y="257"/>
                      </a:lnTo>
                      <a:lnTo>
                        <a:pt x="116" y="256"/>
                      </a:lnTo>
                      <a:lnTo>
                        <a:pt x="116" y="256"/>
                      </a:lnTo>
                      <a:lnTo>
                        <a:pt x="117" y="256"/>
                      </a:lnTo>
                      <a:lnTo>
                        <a:pt x="118" y="255"/>
                      </a:lnTo>
                      <a:lnTo>
                        <a:pt x="118" y="255"/>
                      </a:lnTo>
                      <a:lnTo>
                        <a:pt x="119" y="254"/>
                      </a:lnTo>
                      <a:lnTo>
                        <a:pt x="119" y="253"/>
                      </a:lnTo>
                      <a:lnTo>
                        <a:pt x="120" y="253"/>
                      </a:lnTo>
                      <a:lnTo>
                        <a:pt x="121" y="252"/>
                      </a:lnTo>
                      <a:lnTo>
                        <a:pt x="122" y="252"/>
                      </a:lnTo>
                      <a:lnTo>
                        <a:pt x="123" y="252"/>
                      </a:lnTo>
                      <a:lnTo>
                        <a:pt x="126" y="251"/>
                      </a:lnTo>
                      <a:lnTo>
                        <a:pt x="126" y="251"/>
                      </a:lnTo>
                      <a:lnTo>
                        <a:pt x="127" y="250"/>
                      </a:lnTo>
                      <a:lnTo>
                        <a:pt x="128" y="250"/>
                      </a:lnTo>
                      <a:lnTo>
                        <a:pt x="127" y="249"/>
                      </a:lnTo>
                      <a:lnTo>
                        <a:pt x="127" y="248"/>
                      </a:lnTo>
                      <a:lnTo>
                        <a:pt x="127" y="247"/>
                      </a:lnTo>
                      <a:lnTo>
                        <a:pt x="128" y="247"/>
                      </a:lnTo>
                      <a:lnTo>
                        <a:pt x="129" y="247"/>
                      </a:lnTo>
                      <a:lnTo>
                        <a:pt x="130" y="247"/>
                      </a:lnTo>
                      <a:lnTo>
                        <a:pt x="130" y="248"/>
                      </a:lnTo>
                      <a:lnTo>
                        <a:pt x="132" y="248"/>
                      </a:lnTo>
                      <a:lnTo>
                        <a:pt x="133" y="248"/>
                      </a:lnTo>
                      <a:lnTo>
                        <a:pt x="133" y="248"/>
                      </a:lnTo>
                      <a:lnTo>
                        <a:pt x="134" y="247"/>
                      </a:lnTo>
                      <a:lnTo>
                        <a:pt x="134" y="246"/>
                      </a:lnTo>
                      <a:lnTo>
                        <a:pt x="134" y="246"/>
                      </a:lnTo>
                      <a:lnTo>
                        <a:pt x="134" y="246"/>
                      </a:lnTo>
                      <a:lnTo>
                        <a:pt x="134" y="245"/>
                      </a:lnTo>
                      <a:lnTo>
                        <a:pt x="135" y="245"/>
                      </a:lnTo>
                      <a:lnTo>
                        <a:pt x="136" y="244"/>
                      </a:lnTo>
                      <a:lnTo>
                        <a:pt x="136" y="244"/>
                      </a:lnTo>
                      <a:lnTo>
                        <a:pt x="137" y="243"/>
                      </a:lnTo>
                      <a:lnTo>
                        <a:pt x="137" y="242"/>
                      </a:lnTo>
                      <a:lnTo>
                        <a:pt x="137" y="241"/>
                      </a:lnTo>
                      <a:lnTo>
                        <a:pt x="137" y="240"/>
                      </a:lnTo>
                      <a:lnTo>
                        <a:pt x="136" y="240"/>
                      </a:lnTo>
                      <a:lnTo>
                        <a:pt x="134" y="239"/>
                      </a:lnTo>
                      <a:lnTo>
                        <a:pt x="134" y="239"/>
                      </a:lnTo>
                      <a:lnTo>
                        <a:pt x="133" y="241"/>
                      </a:lnTo>
                      <a:lnTo>
                        <a:pt x="133" y="242"/>
                      </a:lnTo>
                      <a:lnTo>
                        <a:pt x="133" y="241"/>
                      </a:lnTo>
                      <a:lnTo>
                        <a:pt x="133" y="240"/>
                      </a:lnTo>
                      <a:lnTo>
                        <a:pt x="133" y="239"/>
                      </a:lnTo>
                      <a:lnTo>
                        <a:pt x="133" y="238"/>
                      </a:lnTo>
                      <a:lnTo>
                        <a:pt x="133" y="237"/>
                      </a:lnTo>
                      <a:lnTo>
                        <a:pt x="134" y="237"/>
                      </a:lnTo>
                      <a:lnTo>
                        <a:pt x="134" y="237"/>
                      </a:lnTo>
                      <a:lnTo>
                        <a:pt x="134" y="236"/>
                      </a:lnTo>
                      <a:lnTo>
                        <a:pt x="135" y="235"/>
                      </a:lnTo>
                      <a:lnTo>
                        <a:pt x="136" y="235"/>
                      </a:lnTo>
                      <a:lnTo>
                        <a:pt x="137" y="236"/>
                      </a:lnTo>
                      <a:lnTo>
                        <a:pt x="137" y="236"/>
                      </a:lnTo>
                      <a:lnTo>
                        <a:pt x="137" y="235"/>
                      </a:lnTo>
                      <a:lnTo>
                        <a:pt x="137" y="234"/>
                      </a:lnTo>
                      <a:lnTo>
                        <a:pt x="136" y="234"/>
                      </a:lnTo>
                      <a:lnTo>
                        <a:pt x="136" y="233"/>
                      </a:lnTo>
                      <a:lnTo>
                        <a:pt x="137" y="232"/>
                      </a:lnTo>
                      <a:lnTo>
                        <a:pt x="137" y="230"/>
                      </a:lnTo>
                      <a:lnTo>
                        <a:pt x="138" y="230"/>
                      </a:lnTo>
                      <a:lnTo>
                        <a:pt x="140" y="231"/>
                      </a:lnTo>
                      <a:lnTo>
                        <a:pt x="141" y="231"/>
                      </a:lnTo>
                      <a:lnTo>
                        <a:pt x="141" y="230"/>
                      </a:lnTo>
                      <a:lnTo>
                        <a:pt x="142" y="230"/>
                      </a:lnTo>
                      <a:lnTo>
                        <a:pt x="142" y="230"/>
                      </a:lnTo>
                      <a:lnTo>
                        <a:pt x="142" y="229"/>
                      </a:lnTo>
                      <a:lnTo>
                        <a:pt x="141" y="229"/>
                      </a:lnTo>
                      <a:lnTo>
                        <a:pt x="142" y="228"/>
                      </a:lnTo>
                      <a:lnTo>
                        <a:pt x="143" y="227"/>
                      </a:lnTo>
                      <a:lnTo>
                        <a:pt x="143" y="226"/>
                      </a:lnTo>
                      <a:lnTo>
                        <a:pt x="144" y="225"/>
                      </a:lnTo>
                      <a:lnTo>
                        <a:pt x="145" y="224"/>
                      </a:lnTo>
                      <a:lnTo>
                        <a:pt x="145" y="224"/>
                      </a:lnTo>
                      <a:lnTo>
                        <a:pt x="144" y="223"/>
                      </a:lnTo>
                      <a:lnTo>
                        <a:pt x="144" y="222"/>
                      </a:lnTo>
                      <a:lnTo>
                        <a:pt x="143" y="222"/>
                      </a:lnTo>
                      <a:lnTo>
                        <a:pt x="142" y="222"/>
                      </a:lnTo>
                      <a:lnTo>
                        <a:pt x="142" y="221"/>
                      </a:lnTo>
                      <a:lnTo>
                        <a:pt x="142" y="220"/>
                      </a:lnTo>
                      <a:lnTo>
                        <a:pt x="142" y="220"/>
                      </a:lnTo>
                      <a:lnTo>
                        <a:pt x="142" y="219"/>
                      </a:lnTo>
                      <a:lnTo>
                        <a:pt x="141" y="219"/>
                      </a:lnTo>
                      <a:lnTo>
                        <a:pt x="140" y="218"/>
                      </a:lnTo>
                      <a:lnTo>
                        <a:pt x="139" y="218"/>
                      </a:lnTo>
                      <a:lnTo>
                        <a:pt x="138" y="217"/>
                      </a:lnTo>
                      <a:lnTo>
                        <a:pt x="138" y="217"/>
                      </a:lnTo>
                      <a:lnTo>
                        <a:pt x="137" y="218"/>
                      </a:lnTo>
                      <a:lnTo>
                        <a:pt x="137" y="218"/>
                      </a:lnTo>
                      <a:lnTo>
                        <a:pt x="136" y="218"/>
                      </a:lnTo>
                      <a:lnTo>
                        <a:pt x="135" y="218"/>
                      </a:lnTo>
                      <a:lnTo>
                        <a:pt x="134" y="218"/>
                      </a:lnTo>
                      <a:lnTo>
                        <a:pt x="134" y="218"/>
                      </a:lnTo>
                      <a:lnTo>
                        <a:pt x="133" y="216"/>
                      </a:lnTo>
                      <a:lnTo>
                        <a:pt x="134" y="215"/>
                      </a:lnTo>
                      <a:lnTo>
                        <a:pt x="134" y="214"/>
                      </a:lnTo>
                      <a:lnTo>
                        <a:pt x="135" y="213"/>
                      </a:lnTo>
                      <a:lnTo>
                        <a:pt x="135" y="212"/>
                      </a:lnTo>
                      <a:lnTo>
                        <a:pt x="135" y="211"/>
                      </a:lnTo>
                      <a:lnTo>
                        <a:pt x="136" y="211"/>
                      </a:lnTo>
                      <a:lnTo>
                        <a:pt x="137" y="212"/>
                      </a:lnTo>
                      <a:lnTo>
                        <a:pt x="138" y="212"/>
                      </a:lnTo>
                      <a:lnTo>
                        <a:pt x="138" y="212"/>
                      </a:lnTo>
                      <a:lnTo>
                        <a:pt x="138" y="211"/>
                      </a:lnTo>
                      <a:lnTo>
                        <a:pt x="138" y="209"/>
                      </a:lnTo>
                      <a:lnTo>
                        <a:pt x="139" y="208"/>
                      </a:lnTo>
                      <a:lnTo>
                        <a:pt x="139" y="208"/>
                      </a:lnTo>
                      <a:lnTo>
                        <a:pt x="140" y="208"/>
                      </a:lnTo>
                      <a:lnTo>
                        <a:pt x="141" y="208"/>
                      </a:lnTo>
                      <a:lnTo>
                        <a:pt x="141" y="207"/>
                      </a:lnTo>
                      <a:lnTo>
                        <a:pt x="139" y="206"/>
                      </a:lnTo>
                      <a:lnTo>
                        <a:pt x="138" y="205"/>
                      </a:lnTo>
                      <a:lnTo>
                        <a:pt x="138" y="204"/>
                      </a:lnTo>
                      <a:lnTo>
                        <a:pt x="138" y="202"/>
                      </a:lnTo>
                      <a:lnTo>
                        <a:pt x="138" y="202"/>
                      </a:lnTo>
                      <a:lnTo>
                        <a:pt x="139" y="199"/>
                      </a:lnTo>
                      <a:lnTo>
                        <a:pt x="140" y="199"/>
                      </a:lnTo>
                      <a:lnTo>
                        <a:pt x="142" y="199"/>
                      </a:lnTo>
                      <a:lnTo>
                        <a:pt x="143" y="199"/>
                      </a:lnTo>
                      <a:lnTo>
                        <a:pt x="144" y="199"/>
                      </a:lnTo>
                      <a:lnTo>
                        <a:pt x="144" y="199"/>
                      </a:lnTo>
                      <a:lnTo>
                        <a:pt x="145" y="200"/>
                      </a:lnTo>
                      <a:lnTo>
                        <a:pt x="146" y="200"/>
                      </a:lnTo>
                      <a:lnTo>
                        <a:pt x="147" y="200"/>
                      </a:lnTo>
                      <a:lnTo>
                        <a:pt x="147" y="201"/>
                      </a:lnTo>
                      <a:lnTo>
                        <a:pt x="148" y="201"/>
                      </a:lnTo>
                      <a:lnTo>
                        <a:pt x="148" y="201"/>
                      </a:lnTo>
                      <a:lnTo>
                        <a:pt x="149" y="202"/>
                      </a:lnTo>
                      <a:lnTo>
                        <a:pt x="150" y="201"/>
                      </a:lnTo>
                      <a:lnTo>
                        <a:pt x="150" y="201"/>
                      </a:lnTo>
                      <a:lnTo>
                        <a:pt x="150" y="201"/>
                      </a:lnTo>
                      <a:lnTo>
                        <a:pt x="151" y="202"/>
                      </a:lnTo>
                      <a:lnTo>
                        <a:pt x="152" y="201"/>
                      </a:lnTo>
                      <a:lnTo>
                        <a:pt x="153" y="201"/>
                      </a:lnTo>
                      <a:lnTo>
                        <a:pt x="153" y="201"/>
                      </a:lnTo>
                      <a:lnTo>
                        <a:pt x="154" y="199"/>
                      </a:lnTo>
                      <a:lnTo>
                        <a:pt x="155" y="199"/>
                      </a:lnTo>
                      <a:lnTo>
                        <a:pt x="155" y="198"/>
                      </a:lnTo>
                      <a:lnTo>
                        <a:pt x="155" y="197"/>
                      </a:lnTo>
                      <a:lnTo>
                        <a:pt x="156" y="196"/>
                      </a:lnTo>
                      <a:lnTo>
                        <a:pt x="157" y="196"/>
                      </a:lnTo>
                      <a:lnTo>
                        <a:pt x="158" y="196"/>
                      </a:lnTo>
                      <a:lnTo>
                        <a:pt x="159" y="196"/>
                      </a:lnTo>
                      <a:lnTo>
                        <a:pt x="160" y="196"/>
                      </a:lnTo>
                      <a:lnTo>
                        <a:pt x="161" y="196"/>
                      </a:lnTo>
                      <a:lnTo>
                        <a:pt x="162" y="196"/>
                      </a:lnTo>
                      <a:lnTo>
                        <a:pt x="163" y="196"/>
                      </a:lnTo>
                      <a:lnTo>
                        <a:pt x="164" y="196"/>
                      </a:lnTo>
                      <a:lnTo>
                        <a:pt x="164" y="196"/>
                      </a:lnTo>
                      <a:lnTo>
                        <a:pt x="165" y="195"/>
                      </a:lnTo>
                      <a:lnTo>
                        <a:pt x="164" y="194"/>
                      </a:lnTo>
                      <a:lnTo>
                        <a:pt x="164" y="193"/>
                      </a:lnTo>
                      <a:lnTo>
                        <a:pt x="166" y="196"/>
                      </a:lnTo>
                      <a:lnTo>
                        <a:pt x="167" y="196"/>
                      </a:lnTo>
                      <a:lnTo>
                        <a:pt x="168" y="196"/>
                      </a:lnTo>
                      <a:lnTo>
                        <a:pt x="169" y="195"/>
                      </a:lnTo>
                      <a:lnTo>
                        <a:pt x="169" y="195"/>
                      </a:lnTo>
                      <a:lnTo>
                        <a:pt x="170" y="195"/>
                      </a:lnTo>
                      <a:lnTo>
                        <a:pt x="171" y="195"/>
                      </a:lnTo>
                      <a:lnTo>
                        <a:pt x="173" y="195"/>
                      </a:lnTo>
                      <a:lnTo>
                        <a:pt x="174" y="195"/>
                      </a:lnTo>
                      <a:lnTo>
                        <a:pt x="174" y="194"/>
                      </a:lnTo>
                      <a:lnTo>
                        <a:pt x="174" y="193"/>
                      </a:lnTo>
                      <a:lnTo>
                        <a:pt x="174" y="191"/>
                      </a:lnTo>
                      <a:lnTo>
                        <a:pt x="174" y="189"/>
                      </a:lnTo>
                      <a:lnTo>
                        <a:pt x="174" y="188"/>
                      </a:lnTo>
                      <a:lnTo>
                        <a:pt x="174" y="188"/>
                      </a:lnTo>
                      <a:lnTo>
                        <a:pt x="174" y="186"/>
                      </a:lnTo>
                      <a:lnTo>
                        <a:pt x="175" y="184"/>
                      </a:lnTo>
                      <a:lnTo>
                        <a:pt x="175" y="183"/>
                      </a:lnTo>
                      <a:lnTo>
                        <a:pt x="174" y="182"/>
                      </a:lnTo>
                      <a:lnTo>
                        <a:pt x="173" y="180"/>
                      </a:lnTo>
                      <a:lnTo>
                        <a:pt x="173" y="179"/>
                      </a:lnTo>
                      <a:lnTo>
                        <a:pt x="174" y="178"/>
                      </a:lnTo>
                      <a:lnTo>
                        <a:pt x="175" y="177"/>
                      </a:lnTo>
                      <a:lnTo>
                        <a:pt x="175" y="176"/>
                      </a:lnTo>
                      <a:lnTo>
                        <a:pt x="175" y="172"/>
                      </a:lnTo>
                      <a:lnTo>
                        <a:pt x="175" y="172"/>
                      </a:lnTo>
                      <a:lnTo>
                        <a:pt x="175" y="171"/>
                      </a:lnTo>
                      <a:lnTo>
                        <a:pt x="175" y="171"/>
                      </a:lnTo>
                      <a:lnTo>
                        <a:pt x="175" y="170"/>
                      </a:lnTo>
                      <a:lnTo>
                        <a:pt x="176" y="170"/>
                      </a:lnTo>
                      <a:lnTo>
                        <a:pt x="177" y="169"/>
                      </a:lnTo>
                      <a:lnTo>
                        <a:pt x="177" y="169"/>
                      </a:lnTo>
                      <a:lnTo>
                        <a:pt x="178" y="169"/>
                      </a:lnTo>
                      <a:lnTo>
                        <a:pt x="179" y="163"/>
                      </a:lnTo>
                      <a:lnTo>
                        <a:pt x="179" y="163"/>
                      </a:lnTo>
                      <a:lnTo>
                        <a:pt x="179" y="162"/>
                      </a:lnTo>
                      <a:lnTo>
                        <a:pt x="179" y="161"/>
                      </a:lnTo>
                      <a:lnTo>
                        <a:pt x="181" y="160"/>
                      </a:lnTo>
                      <a:lnTo>
                        <a:pt x="182" y="160"/>
                      </a:lnTo>
                      <a:lnTo>
                        <a:pt x="187" y="158"/>
                      </a:lnTo>
                      <a:lnTo>
                        <a:pt x="188" y="158"/>
                      </a:lnTo>
                      <a:lnTo>
                        <a:pt x="188" y="158"/>
                      </a:lnTo>
                      <a:lnTo>
                        <a:pt x="189" y="158"/>
                      </a:lnTo>
                      <a:lnTo>
                        <a:pt x="190" y="159"/>
                      </a:lnTo>
                      <a:lnTo>
                        <a:pt x="191" y="159"/>
                      </a:lnTo>
                      <a:lnTo>
                        <a:pt x="192" y="160"/>
                      </a:lnTo>
                      <a:lnTo>
                        <a:pt x="193" y="160"/>
                      </a:lnTo>
                      <a:lnTo>
                        <a:pt x="193" y="161"/>
                      </a:lnTo>
                      <a:lnTo>
                        <a:pt x="194" y="160"/>
                      </a:lnTo>
                      <a:lnTo>
                        <a:pt x="194" y="160"/>
                      </a:lnTo>
                      <a:lnTo>
                        <a:pt x="196" y="159"/>
                      </a:lnTo>
                      <a:lnTo>
                        <a:pt x="197" y="159"/>
                      </a:lnTo>
                      <a:lnTo>
                        <a:pt x="198" y="159"/>
                      </a:lnTo>
                      <a:lnTo>
                        <a:pt x="199" y="159"/>
                      </a:lnTo>
                      <a:lnTo>
                        <a:pt x="200" y="159"/>
                      </a:lnTo>
                      <a:lnTo>
                        <a:pt x="201" y="159"/>
                      </a:lnTo>
                      <a:lnTo>
                        <a:pt x="201" y="158"/>
                      </a:lnTo>
                      <a:lnTo>
                        <a:pt x="202" y="157"/>
                      </a:lnTo>
                      <a:lnTo>
                        <a:pt x="204" y="155"/>
                      </a:lnTo>
                      <a:lnTo>
                        <a:pt x="205" y="155"/>
                      </a:lnTo>
                      <a:lnTo>
                        <a:pt x="206" y="156"/>
                      </a:lnTo>
                      <a:lnTo>
                        <a:pt x="207" y="156"/>
                      </a:lnTo>
                      <a:lnTo>
                        <a:pt x="207" y="157"/>
                      </a:lnTo>
                      <a:lnTo>
                        <a:pt x="208" y="156"/>
                      </a:lnTo>
                      <a:lnTo>
                        <a:pt x="208" y="155"/>
                      </a:lnTo>
                      <a:lnTo>
                        <a:pt x="208" y="154"/>
                      </a:lnTo>
                      <a:lnTo>
                        <a:pt x="207" y="153"/>
                      </a:lnTo>
                      <a:lnTo>
                        <a:pt x="207" y="152"/>
                      </a:lnTo>
                      <a:lnTo>
                        <a:pt x="207" y="151"/>
                      </a:lnTo>
                      <a:lnTo>
                        <a:pt x="208" y="151"/>
                      </a:lnTo>
                      <a:lnTo>
                        <a:pt x="209" y="151"/>
                      </a:lnTo>
                      <a:lnTo>
                        <a:pt x="210" y="150"/>
                      </a:lnTo>
                      <a:lnTo>
                        <a:pt x="210" y="150"/>
                      </a:lnTo>
                      <a:lnTo>
                        <a:pt x="211" y="150"/>
                      </a:lnTo>
                      <a:lnTo>
                        <a:pt x="212" y="150"/>
                      </a:lnTo>
                      <a:lnTo>
                        <a:pt x="213" y="150"/>
                      </a:lnTo>
                      <a:lnTo>
                        <a:pt x="214" y="150"/>
                      </a:lnTo>
                      <a:lnTo>
                        <a:pt x="215" y="150"/>
                      </a:lnTo>
                      <a:lnTo>
                        <a:pt x="215" y="150"/>
                      </a:lnTo>
                      <a:lnTo>
                        <a:pt x="216" y="149"/>
                      </a:lnTo>
                      <a:lnTo>
                        <a:pt x="216" y="149"/>
                      </a:lnTo>
                      <a:lnTo>
                        <a:pt x="216" y="148"/>
                      </a:lnTo>
                      <a:lnTo>
                        <a:pt x="217" y="147"/>
                      </a:lnTo>
                      <a:lnTo>
                        <a:pt x="218" y="146"/>
                      </a:lnTo>
                      <a:lnTo>
                        <a:pt x="218" y="146"/>
                      </a:lnTo>
                      <a:lnTo>
                        <a:pt x="220" y="145"/>
                      </a:lnTo>
                      <a:lnTo>
                        <a:pt x="220" y="145"/>
                      </a:lnTo>
                      <a:lnTo>
                        <a:pt x="221" y="144"/>
                      </a:lnTo>
                      <a:lnTo>
                        <a:pt x="222" y="144"/>
                      </a:lnTo>
                      <a:lnTo>
                        <a:pt x="223" y="144"/>
                      </a:lnTo>
                      <a:lnTo>
                        <a:pt x="223" y="144"/>
                      </a:lnTo>
                      <a:lnTo>
                        <a:pt x="225" y="144"/>
                      </a:lnTo>
                      <a:lnTo>
                        <a:pt x="226" y="144"/>
                      </a:lnTo>
                      <a:lnTo>
                        <a:pt x="227" y="144"/>
                      </a:lnTo>
                      <a:lnTo>
                        <a:pt x="227" y="145"/>
                      </a:lnTo>
                      <a:lnTo>
                        <a:pt x="228" y="144"/>
                      </a:lnTo>
                      <a:lnTo>
                        <a:pt x="228" y="143"/>
                      </a:lnTo>
                      <a:lnTo>
                        <a:pt x="229" y="143"/>
                      </a:lnTo>
                      <a:lnTo>
                        <a:pt x="229" y="144"/>
                      </a:lnTo>
                      <a:lnTo>
                        <a:pt x="230" y="144"/>
                      </a:lnTo>
                      <a:lnTo>
                        <a:pt x="231" y="144"/>
                      </a:lnTo>
                      <a:lnTo>
                        <a:pt x="231" y="143"/>
                      </a:lnTo>
                      <a:lnTo>
                        <a:pt x="232" y="142"/>
                      </a:lnTo>
                      <a:lnTo>
                        <a:pt x="233" y="142"/>
                      </a:lnTo>
                      <a:lnTo>
                        <a:pt x="234" y="141"/>
                      </a:lnTo>
                      <a:lnTo>
                        <a:pt x="235" y="141"/>
                      </a:lnTo>
                      <a:lnTo>
                        <a:pt x="236" y="142"/>
                      </a:lnTo>
                      <a:lnTo>
                        <a:pt x="236" y="141"/>
                      </a:lnTo>
                      <a:lnTo>
                        <a:pt x="237" y="140"/>
                      </a:lnTo>
                      <a:lnTo>
                        <a:pt x="237" y="141"/>
                      </a:lnTo>
                      <a:lnTo>
                        <a:pt x="238" y="141"/>
                      </a:lnTo>
                      <a:lnTo>
                        <a:pt x="239" y="140"/>
                      </a:lnTo>
                      <a:lnTo>
                        <a:pt x="239" y="139"/>
                      </a:lnTo>
                      <a:lnTo>
                        <a:pt x="239" y="139"/>
                      </a:lnTo>
                      <a:lnTo>
                        <a:pt x="240" y="138"/>
                      </a:lnTo>
                      <a:lnTo>
                        <a:pt x="241" y="138"/>
                      </a:lnTo>
                      <a:lnTo>
                        <a:pt x="241" y="138"/>
                      </a:lnTo>
                      <a:lnTo>
                        <a:pt x="242" y="137"/>
                      </a:lnTo>
                      <a:lnTo>
                        <a:pt x="241" y="137"/>
                      </a:lnTo>
                      <a:lnTo>
                        <a:pt x="242" y="136"/>
                      </a:lnTo>
                      <a:lnTo>
                        <a:pt x="242" y="136"/>
                      </a:lnTo>
                      <a:lnTo>
                        <a:pt x="243" y="136"/>
                      </a:lnTo>
                      <a:lnTo>
                        <a:pt x="244" y="136"/>
                      </a:lnTo>
                      <a:lnTo>
                        <a:pt x="244" y="137"/>
                      </a:lnTo>
                      <a:lnTo>
                        <a:pt x="245" y="137"/>
                      </a:lnTo>
                      <a:lnTo>
                        <a:pt x="247" y="138"/>
                      </a:lnTo>
                      <a:lnTo>
                        <a:pt x="247" y="138"/>
                      </a:lnTo>
                      <a:lnTo>
                        <a:pt x="248" y="139"/>
                      </a:lnTo>
                      <a:lnTo>
                        <a:pt x="248" y="139"/>
                      </a:lnTo>
                      <a:lnTo>
                        <a:pt x="249" y="139"/>
                      </a:lnTo>
                      <a:lnTo>
                        <a:pt x="250" y="139"/>
                      </a:lnTo>
                      <a:lnTo>
                        <a:pt x="250" y="138"/>
                      </a:lnTo>
                      <a:lnTo>
                        <a:pt x="251" y="138"/>
                      </a:lnTo>
                      <a:lnTo>
                        <a:pt x="251" y="139"/>
                      </a:lnTo>
                      <a:lnTo>
                        <a:pt x="253" y="139"/>
                      </a:lnTo>
                      <a:lnTo>
                        <a:pt x="254" y="140"/>
                      </a:lnTo>
                      <a:lnTo>
                        <a:pt x="254" y="140"/>
                      </a:lnTo>
                      <a:lnTo>
                        <a:pt x="255" y="140"/>
                      </a:lnTo>
                      <a:lnTo>
                        <a:pt x="256" y="141"/>
                      </a:lnTo>
                      <a:lnTo>
                        <a:pt x="256" y="140"/>
                      </a:lnTo>
                      <a:lnTo>
                        <a:pt x="257" y="140"/>
                      </a:lnTo>
                      <a:lnTo>
                        <a:pt x="258" y="139"/>
                      </a:lnTo>
                      <a:lnTo>
                        <a:pt x="258" y="139"/>
                      </a:lnTo>
                      <a:lnTo>
                        <a:pt x="259" y="139"/>
                      </a:lnTo>
                      <a:lnTo>
                        <a:pt x="259" y="138"/>
                      </a:lnTo>
                      <a:lnTo>
                        <a:pt x="259" y="137"/>
                      </a:lnTo>
                      <a:lnTo>
                        <a:pt x="258" y="136"/>
                      </a:lnTo>
                      <a:lnTo>
                        <a:pt x="258" y="135"/>
                      </a:lnTo>
                      <a:lnTo>
                        <a:pt x="259" y="133"/>
                      </a:lnTo>
                      <a:lnTo>
                        <a:pt x="259" y="132"/>
                      </a:lnTo>
                      <a:lnTo>
                        <a:pt x="259" y="131"/>
                      </a:lnTo>
                      <a:lnTo>
                        <a:pt x="259" y="130"/>
                      </a:lnTo>
                      <a:lnTo>
                        <a:pt x="260" y="129"/>
                      </a:lnTo>
                      <a:lnTo>
                        <a:pt x="260" y="129"/>
                      </a:lnTo>
                      <a:lnTo>
                        <a:pt x="261" y="129"/>
                      </a:lnTo>
                      <a:lnTo>
                        <a:pt x="262" y="129"/>
                      </a:lnTo>
                      <a:lnTo>
                        <a:pt x="262" y="129"/>
                      </a:lnTo>
                      <a:lnTo>
                        <a:pt x="263" y="128"/>
                      </a:lnTo>
                      <a:lnTo>
                        <a:pt x="264" y="127"/>
                      </a:lnTo>
                      <a:lnTo>
                        <a:pt x="265" y="126"/>
                      </a:lnTo>
                      <a:lnTo>
                        <a:pt x="265" y="125"/>
                      </a:lnTo>
                      <a:lnTo>
                        <a:pt x="265" y="124"/>
                      </a:lnTo>
                      <a:lnTo>
                        <a:pt x="266" y="123"/>
                      </a:lnTo>
                      <a:lnTo>
                        <a:pt x="266" y="123"/>
                      </a:lnTo>
                      <a:lnTo>
                        <a:pt x="265" y="121"/>
                      </a:lnTo>
                      <a:lnTo>
                        <a:pt x="265" y="121"/>
                      </a:lnTo>
                      <a:lnTo>
                        <a:pt x="265" y="120"/>
                      </a:lnTo>
                      <a:lnTo>
                        <a:pt x="266" y="120"/>
                      </a:lnTo>
                      <a:lnTo>
                        <a:pt x="267" y="120"/>
                      </a:lnTo>
                      <a:lnTo>
                        <a:pt x="267" y="119"/>
                      </a:lnTo>
                      <a:lnTo>
                        <a:pt x="268" y="119"/>
                      </a:lnTo>
                      <a:lnTo>
                        <a:pt x="269" y="118"/>
                      </a:lnTo>
                      <a:lnTo>
                        <a:pt x="269" y="118"/>
                      </a:lnTo>
                      <a:lnTo>
                        <a:pt x="270" y="117"/>
                      </a:lnTo>
                      <a:lnTo>
                        <a:pt x="270" y="116"/>
                      </a:lnTo>
                      <a:lnTo>
                        <a:pt x="270" y="115"/>
                      </a:lnTo>
                      <a:lnTo>
                        <a:pt x="270" y="115"/>
                      </a:lnTo>
                      <a:lnTo>
                        <a:pt x="269" y="115"/>
                      </a:lnTo>
                      <a:lnTo>
                        <a:pt x="269" y="114"/>
                      </a:lnTo>
                      <a:lnTo>
                        <a:pt x="268" y="113"/>
                      </a:lnTo>
                      <a:lnTo>
                        <a:pt x="268" y="113"/>
                      </a:lnTo>
                      <a:lnTo>
                        <a:pt x="268" y="112"/>
                      </a:lnTo>
                      <a:lnTo>
                        <a:pt x="269" y="111"/>
                      </a:lnTo>
                      <a:lnTo>
                        <a:pt x="269" y="111"/>
                      </a:lnTo>
                      <a:lnTo>
                        <a:pt x="270" y="110"/>
                      </a:lnTo>
                      <a:lnTo>
                        <a:pt x="271" y="109"/>
                      </a:lnTo>
                      <a:lnTo>
                        <a:pt x="271" y="108"/>
                      </a:lnTo>
                      <a:lnTo>
                        <a:pt x="271" y="107"/>
                      </a:lnTo>
                      <a:lnTo>
                        <a:pt x="271" y="107"/>
                      </a:lnTo>
                      <a:lnTo>
                        <a:pt x="271" y="106"/>
                      </a:lnTo>
                      <a:lnTo>
                        <a:pt x="271" y="105"/>
                      </a:lnTo>
                      <a:lnTo>
                        <a:pt x="272" y="104"/>
                      </a:lnTo>
                      <a:lnTo>
                        <a:pt x="272" y="103"/>
                      </a:lnTo>
                      <a:lnTo>
                        <a:pt x="272" y="103"/>
                      </a:lnTo>
                      <a:lnTo>
                        <a:pt x="272" y="102"/>
                      </a:lnTo>
                      <a:lnTo>
                        <a:pt x="271" y="102"/>
                      </a:lnTo>
                      <a:lnTo>
                        <a:pt x="270" y="101"/>
                      </a:lnTo>
                      <a:lnTo>
                        <a:pt x="270" y="100"/>
                      </a:lnTo>
                      <a:lnTo>
                        <a:pt x="269" y="100"/>
                      </a:lnTo>
                      <a:lnTo>
                        <a:pt x="268" y="99"/>
                      </a:lnTo>
                      <a:lnTo>
                        <a:pt x="268" y="98"/>
                      </a:lnTo>
                      <a:lnTo>
                        <a:pt x="269" y="97"/>
                      </a:lnTo>
                      <a:lnTo>
                        <a:pt x="269" y="97"/>
                      </a:lnTo>
                      <a:lnTo>
                        <a:pt x="272" y="95"/>
                      </a:lnTo>
                      <a:lnTo>
                        <a:pt x="273" y="94"/>
                      </a:lnTo>
                      <a:lnTo>
                        <a:pt x="273" y="94"/>
                      </a:lnTo>
                      <a:lnTo>
                        <a:pt x="274" y="93"/>
                      </a:lnTo>
                      <a:lnTo>
                        <a:pt x="274" y="92"/>
                      </a:lnTo>
                      <a:lnTo>
                        <a:pt x="274" y="91"/>
                      </a:lnTo>
                      <a:lnTo>
                        <a:pt x="275" y="91"/>
                      </a:lnTo>
                      <a:lnTo>
                        <a:pt x="275" y="90"/>
                      </a:lnTo>
                      <a:lnTo>
                        <a:pt x="274" y="90"/>
                      </a:lnTo>
                      <a:lnTo>
                        <a:pt x="273" y="91"/>
                      </a:lnTo>
                      <a:lnTo>
                        <a:pt x="272" y="90"/>
                      </a:lnTo>
                      <a:lnTo>
                        <a:pt x="271" y="90"/>
                      </a:lnTo>
                      <a:lnTo>
                        <a:pt x="271" y="89"/>
                      </a:lnTo>
                      <a:lnTo>
                        <a:pt x="270" y="89"/>
                      </a:lnTo>
                      <a:lnTo>
                        <a:pt x="269" y="89"/>
                      </a:lnTo>
                      <a:lnTo>
                        <a:pt x="269" y="89"/>
                      </a:lnTo>
                      <a:lnTo>
                        <a:pt x="268" y="88"/>
                      </a:lnTo>
                      <a:lnTo>
                        <a:pt x="268" y="87"/>
                      </a:lnTo>
                      <a:lnTo>
                        <a:pt x="268" y="86"/>
                      </a:lnTo>
                      <a:lnTo>
                        <a:pt x="268" y="85"/>
                      </a:lnTo>
                      <a:lnTo>
                        <a:pt x="268" y="84"/>
                      </a:lnTo>
                      <a:lnTo>
                        <a:pt x="268" y="84"/>
                      </a:lnTo>
                      <a:lnTo>
                        <a:pt x="268" y="83"/>
                      </a:lnTo>
                      <a:lnTo>
                        <a:pt x="268" y="82"/>
                      </a:lnTo>
                      <a:lnTo>
                        <a:pt x="267" y="82"/>
                      </a:lnTo>
                      <a:lnTo>
                        <a:pt x="267" y="81"/>
                      </a:lnTo>
                      <a:lnTo>
                        <a:pt x="267" y="80"/>
                      </a:lnTo>
                      <a:lnTo>
                        <a:pt x="267" y="80"/>
                      </a:lnTo>
                      <a:lnTo>
                        <a:pt x="267" y="79"/>
                      </a:lnTo>
                      <a:lnTo>
                        <a:pt x="267" y="78"/>
                      </a:lnTo>
                      <a:lnTo>
                        <a:pt x="267" y="77"/>
                      </a:lnTo>
                      <a:lnTo>
                        <a:pt x="267" y="76"/>
                      </a:lnTo>
                      <a:lnTo>
                        <a:pt x="267" y="76"/>
                      </a:lnTo>
                      <a:lnTo>
                        <a:pt x="267" y="75"/>
                      </a:lnTo>
                      <a:lnTo>
                        <a:pt x="266" y="75"/>
                      </a:lnTo>
                      <a:lnTo>
                        <a:pt x="266" y="74"/>
                      </a:lnTo>
                      <a:lnTo>
                        <a:pt x="266" y="73"/>
                      </a:lnTo>
                      <a:lnTo>
                        <a:pt x="266" y="72"/>
                      </a:lnTo>
                      <a:lnTo>
                        <a:pt x="266" y="71"/>
                      </a:lnTo>
                      <a:lnTo>
                        <a:pt x="267" y="71"/>
                      </a:lnTo>
                      <a:lnTo>
                        <a:pt x="267" y="72"/>
                      </a:lnTo>
                      <a:lnTo>
                        <a:pt x="268" y="72"/>
                      </a:lnTo>
                      <a:lnTo>
                        <a:pt x="268" y="72"/>
                      </a:lnTo>
                      <a:lnTo>
                        <a:pt x="269" y="72"/>
                      </a:lnTo>
                      <a:lnTo>
                        <a:pt x="269" y="71"/>
                      </a:lnTo>
                      <a:lnTo>
                        <a:pt x="270" y="71"/>
                      </a:lnTo>
                      <a:lnTo>
                        <a:pt x="271" y="71"/>
                      </a:lnTo>
                      <a:lnTo>
                        <a:pt x="271" y="70"/>
                      </a:lnTo>
                      <a:lnTo>
                        <a:pt x="272" y="70"/>
                      </a:lnTo>
                      <a:lnTo>
                        <a:pt x="273" y="69"/>
                      </a:lnTo>
                      <a:lnTo>
                        <a:pt x="274" y="69"/>
                      </a:lnTo>
                      <a:lnTo>
                        <a:pt x="274" y="70"/>
                      </a:lnTo>
                      <a:lnTo>
                        <a:pt x="275" y="70"/>
                      </a:lnTo>
                      <a:lnTo>
                        <a:pt x="276" y="70"/>
                      </a:lnTo>
                      <a:lnTo>
                        <a:pt x="277" y="70"/>
                      </a:lnTo>
                      <a:lnTo>
                        <a:pt x="277" y="69"/>
                      </a:lnTo>
                      <a:lnTo>
                        <a:pt x="278" y="69"/>
                      </a:lnTo>
                      <a:lnTo>
                        <a:pt x="278" y="68"/>
                      </a:lnTo>
                      <a:lnTo>
                        <a:pt x="279" y="67"/>
                      </a:lnTo>
                      <a:lnTo>
                        <a:pt x="280" y="67"/>
                      </a:lnTo>
                      <a:lnTo>
                        <a:pt x="280" y="67"/>
                      </a:lnTo>
                      <a:lnTo>
                        <a:pt x="281" y="68"/>
                      </a:lnTo>
                      <a:lnTo>
                        <a:pt x="281" y="69"/>
                      </a:lnTo>
                      <a:lnTo>
                        <a:pt x="281" y="69"/>
                      </a:lnTo>
                      <a:lnTo>
                        <a:pt x="282" y="70"/>
                      </a:lnTo>
                      <a:lnTo>
                        <a:pt x="283" y="70"/>
                      </a:lnTo>
                      <a:lnTo>
                        <a:pt x="283" y="71"/>
                      </a:lnTo>
                      <a:lnTo>
                        <a:pt x="283" y="72"/>
                      </a:lnTo>
                      <a:lnTo>
                        <a:pt x="282" y="73"/>
                      </a:lnTo>
                      <a:lnTo>
                        <a:pt x="282" y="73"/>
                      </a:lnTo>
                      <a:lnTo>
                        <a:pt x="282" y="74"/>
                      </a:lnTo>
                      <a:lnTo>
                        <a:pt x="282" y="74"/>
                      </a:lnTo>
                      <a:lnTo>
                        <a:pt x="283" y="74"/>
                      </a:lnTo>
                      <a:lnTo>
                        <a:pt x="284" y="74"/>
                      </a:lnTo>
                      <a:lnTo>
                        <a:pt x="284" y="74"/>
                      </a:lnTo>
                      <a:lnTo>
                        <a:pt x="285" y="74"/>
                      </a:lnTo>
                      <a:lnTo>
                        <a:pt x="286" y="73"/>
                      </a:lnTo>
                      <a:lnTo>
                        <a:pt x="286" y="73"/>
                      </a:lnTo>
                      <a:lnTo>
                        <a:pt x="287" y="72"/>
                      </a:lnTo>
                      <a:lnTo>
                        <a:pt x="288" y="73"/>
                      </a:lnTo>
                      <a:lnTo>
                        <a:pt x="288" y="73"/>
                      </a:lnTo>
                      <a:lnTo>
                        <a:pt x="288" y="74"/>
                      </a:lnTo>
                      <a:lnTo>
                        <a:pt x="288" y="75"/>
                      </a:lnTo>
                      <a:lnTo>
                        <a:pt x="288" y="76"/>
                      </a:lnTo>
                      <a:lnTo>
                        <a:pt x="289" y="76"/>
                      </a:lnTo>
                      <a:lnTo>
                        <a:pt x="289" y="76"/>
                      </a:lnTo>
                      <a:lnTo>
                        <a:pt x="290" y="77"/>
                      </a:lnTo>
                      <a:lnTo>
                        <a:pt x="291" y="77"/>
                      </a:lnTo>
                      <a:lnTo>
                        <a:pt x="292" y="77"/>
                      </a:lnTo>
                      <a:lnTo>
                        <a:pt x="292" y="77"/>
                      </a:lnTo>
                      <a:lnTo>
                        <a:pt x="293" y="77"/>
                      </a:lnTo>
                      <a:lnTo>
                        <a:pt x="294" y="77"/>
                      </a:lnTo>
                      <a:lnTo>
                        <a:pt x="295" y="78"/>
                      </a:lnTo>
                      <a:lnTo>
                        <a:pt x="295" y="78"/>
                      </a:lnTo>
                      <a:lnTo>
                        <a:pt x="295" y="78"/>
                      </a:lnTo>
                      <a:lnTo>
                        <a:pt x="295" y="78"/>
                      </a:lnTo>
                      <a:lnTo>
                        <a:pt x="295" y="78"/>
                      </a:lnTo>
                      <a:lnTo>
                        <a:pt x="295" y="79"/>
                      </a:lnTo>
                      <a:lnTo>
                        <a:pt x="296" y="79"/>
                      </a:lnTo>
                      <a:lnTo>
                        <a:pt x="296" y="78"/>
                      </a:lnTo>
                      <a:lnTo>
                        <a:pt x="297" y="78"/>
                      </a:lnTo>
                      <a:lnTo>
                        <a:pt x="297" y="78"/>
                      </a:lnTo>
                      <a:lnTo>
                        <a:pt x="298" y="79"/>
                      </a:lnTo>
                      <a:lnTo>
                        <a:pt x="298" y="79"/>
                      </a:lnTo>
                      <a:lnTo>
                        <a:pt x="298" y="79"/>
                      </a:lnTo>
                      <a:lnTo>
                        <a:pt x="297" y="80"/>
                      </a:lnTo>
                      <a:lnTo>
                        <a:pt x="297" y="80"/>
                      </a:lnTo>
                      <a:lnTo>
                        <a:pt x="295" y="80"/>
                      </a:lnTo>
                      <a:lnTo>
                        <a:pt x="295" y="81"/>
                      </a:lnTo>
                      <a:lnTo>
                        <a:pt x="295" y="82"/>
                      </a:lnTo>
                      <a:lnTo>
                        <a:pt x="296" y="82"/>
                      </a:lnTo>
                      <a:lnTo>
                        <a:pt x="297" y="81"/>
                      </a:lnTo>
                      <a:lnTo>
                        <a:pt x="298" y="81"/>
                      </a:lnTo>
                      <a:lnTo>
                        <a:pt x="299" y="81"/>
                      </a:lnTo>
                      <a:lnTo>
                        <a:pt x="300" y="81"/>
                      </a:lnTo>
                      <a:lnTo>
                        <a:pt x="301" y="80"/>
                      </a:lnTo>
                      <a:lnTo>
                        <a:pt x="301" y="79"/>
                      </a:lnTo>
                      <a:lnTo>
                        <a:pt x="302" y="78"/>
                      </a:lnTo>
                      <a:lnTo>
                        <a:pt x="301" y="77"/>
                      </a:lnTo>
                      <a:lnTo>
                        <a:pt x="301" y="77"/>
                      </a:lnTo>
                      <a:lnTo>
                        <a:pt x="300" y="77"/>
                      </a:lnTo>
                      <a:lnTo>
                        <a:pt x="300" y="76"/>
                      </a:lnTo>
                      <a:lnTo>
                        <a:pt x="300" y="76"/>
                      </a:lnTo>
                      <a:lnTo>
                        <a:pt x="300" y="75"/>
                      </a:lnTo>
                      <a:lnTo>
                        <a:pt x="299" y="75"/>
                      </a:lnTo>
                      <a:lnTo>
                        <a:pt x="300" y="74"/>
                      </a:lnTo>
                      <a:lnTo>
                        <a:pt x="300" y="74"/>
                      </a:lnTo>
                      <a:lnTo>
                        <a:pt x="301" y="74"/>
                      </a:lnTo>
                      <a:lnTo>
                        <a:pt x="301" y="74"/>
                      </a:lnTo>
                      <a:lnTo>
                        <a:pt x="302" y="75"/>
                      </a:lnTo>
                      <a:lnTo>
                        <a:pt x="302" y="75"/>
                      </a:lnTo>
                      <a:lnTo>
                        <a:pt x="303" y="74"/>
                      </a:lnTo>
                      <a:lnTo>
                        <a:pt x="303" y="74"/>
                      </a:lnTo>
                      <a:lnTo>
                        <a:pt x="304" y="75"/>
                      </a:lnTo>
                      <a:lnTo>
                        <a:pt x="304" y="76"/>
                      </a:lnTo>
                      <a:lnTo>
                        <a:pt x="304" y="76"/>
                      </a:lnTo>
                      <a:lnTo>
                        <a:pt x="305" y="75"/>
                      </a:lnTo>
                      <a:lnTo>
                        <a:pt x="305" y="75"/>
                      </a:lnTo>
                      <a:lnTo>
                        <a:pt x="306" y="74"/>
                      </a:lnTo>
                      <a:lnTo>
                        <a:pt x="305" y="74"/>
                      </a:lnTo>
                      <a:lnTo>
                        <a:pt x="306" y="73"/>
                      </a:lnTo>
                      <a:lnTo>
                        <a:pt x="306" y="73"/>
                      </a:lnTo>
                      <a:lnTo>
                        <a:pt x="306" y="72"/>
                      </a:lnTo>
                      <a:lnTo>
                        <a:pt x="306" y="72"/>
                      </a:lnTo>
                      <a:lnTo>
                        <a:pt x="306" y="71"/>
                      </a:lnTo>
                      <a:lnTo>
                        <a:pt x="306" y="71"/>
                      </a:lnTo>
                      <a:lnTo>
                        <a:pt x="307" y="70"/>
                      </a:lnTo>
                      <a:lnTo>
                        <a:pt x="307" y="71"/>
                      </a:lnTo>
                      <a:lnTo>
                        <a:pt x="308" y="71"/>
                      </a:lnTo>
                      <a:lnTo>
                        <a:pt x="308" y="70"/>
                      </a:lnTo>
                      <a:lnTo>
                        <a:pt x="309" y="71"/>
                      </a:lnTo>
                      <a:lnTo>
                        <a:pt x="310" y="70"/>
                      </a:lnTo>
                      <a:lnTo>
                        <a:pt x="310" y="71"/>
                      </a:lnTo>
                      <a:lnTo>
                        <a:pt x="310" y="70"/>
                      </a:lnTo>
                      <a:lnTo>
                        <a:pt x="311" y="70"/>
                      </a:lnTo>
                      <a:lnTo>
                        <a:pt x="311" y="70"/>
                      </a:lnTo>
                      <a:lnTo>
                        <a:pt x="310" y="69"/>
                      </a:lnTo>
                      <a:lnTo>
                        <a:pt x="310" y="68"/>
                      </a:lnTo>
                      <a:lnTo>
                        <a:pt x="310" y="68"/>
                      </a:lnTo>
                      <a:lnTo>
                        <a:pt x="310" y="68"/>
                      </a:lnTo>
                      <a:lnTo>
                        <a:pt x="310" y="67"/>
                      </a:lnTo>
                      <a:lnTo>
                        <a:pt x="310" y="66"/>
                      </a:lnTo>
                      <a:lnTo>
                        <a:pt x="310" y="66"/>
                      </a:lnTo>
                      <a:lnTo>
                        <a:pt x="309" y="65"/>
                      </a:lnTo>
                      <a:lnTo>
                        <a:pt x="308" y="65"/>
                      </a:lnTo>
                      <a:lnTo>
                        <a:pt x="308" y="64"/>
                      </a:lnTo>
                      <a:lnTo>
                        <a:pt x="309" y="64"/>
                      </a:lnTo>
                      <a:lnTo>
                        <a:pt x="309" y="63"/>
                      </a:lnTo>
                      <a:lnTo>
                        <a:pt x="310" y="64"/>
                      </a:lnTo>
                      <a:lnTo>
                        <a:pt x="310" y="64"/>
                      </a:lnTo>
                      <a:lnTo>
                        <a:pt x="310" y="65"/>
                      </a:lnTo>
                      <a:lnTo>
                        <a:pt x="310" y="65"/>
                      </a:lnTo>
                      <a:lnTo>
                        <a:pt x="311" y="66"/>
                      </a:lnTo>
                      <a:lnTo>
                        <a:pt x="311" y="66"/>
                      </a:lnTo>
                      <a:lnTo>
                        <a:pt x="312" y="67"/>
                      </a:lnTo>
                      <a:lnTo>
                        <a:pt x="312" y="66"/>
                      </a:lnTo>
                      <a:lnTo>
                        <a:pt x="313" y="67"/>
                      </a:lnTo>
                      <a:lnTo>
                        <a:pt x="313" y="67"/>
                      </a:lnTo>
                      <a:lnTo>
                        <a:pt x="314" y="67"/>
                      </a:lnTo>
                      <a:lnTo>
                        <a:pt x="314" y="66"/>
                      </a:lnTo>
                      <a:lnTo>
                        <a:pt x="314" y="67"/>
                      </a:lnTo>
                      <a:lnTo>
                        <a:pt x="315" y="67"/>
                      </a:lnTo>
                      <a:lnTo>
                        <a:pt x="315" y="66"/>
                      </a:lnTo>
                      <a:lnTo>
                        <a:pt x="315" y="65"/>
                      </a:lnTo>
                      <a:lnTo>
                        <a:pt x="315" y="65"/>
                      </a:lnTo>
                      <a:lnTo>
                        <a:pt x="315" y="65"/>
                      </a:lnTo>
                      <a:lnTo>
                        <a:pt x="314" y="65"/>
                      </a:lnTo>
                      <a:lnTo>
                        <a:pt x="314" y="64"/>
                      </a:lnTo>
                      <a:lnTo>
                        <a:pt x="314" y="64"/>
                      </a:lnTo>
                      <a:lnTo>
                        <a:pt x="314" y="63"/>
                      </a:lnTo>
                      <a:lnTo>
                        <a:pt x="314" y="63"/>
                      </a:lnTo>
                      <a:lnTo>
                        <a:pt x="314" y="63"/>
                      </a:lnTo>
                      <a:lnTo>
                        <a:pt x="315" y="62"/>
                      </a:lnTo>
                      <a:lnTo>
                        <a:pt x="316" y="62"/>
                      </a:lnTo>
                      <a:lnTo>
                        <a:pt x="316" y="62"/>
                      </a:lnTo>
                      <a:lnTo>
                        <a:pt x="317" y="61"/>
                      </a:lnTo>
                      <a:lnTo>
                        <a:pt x="317" y="61"/>
                      </a:lnTo>
                      <a:lnTo>
                        <a:pt x="318" y="61"/>
                      </a:lnTo>
                      <a:lnTo>
                        <a:pt x="318" y="61"/>
                      </a:lnTo>
                      <a:lnTo>
                        <a:pt x="319" y="61"/>
                      </a:lnTo>
                      <a:lnTo>
                        <a:pt x="320" y="61"/>
                      </a:lnTo>
                      <a:lnTo>
                        <a:pt x="320" y="61"/>
                      </a:lnTo>
                      <a:lnTo>
                        <a:pt x="321" y="61"/>
                      </a:lnTo>
                      <a:lnTo>
                        <a:pt x="322" y="61"/>
                      </a:lnTo>
                      <a:lnTo>
                        <a:pt x="323" y="60"/>
                      </a:lnTo>
                      <a:lnTo>
                        <a:pt x="324" y="60"/>
                      </a:lnTo>
                      <a:lnTo>
                        <a:pt x="324" y="59"/>
                      </a:lnTo>
                      <a:lnTo>
                        <a:pt x="325" y="59"/>
                      </a:lnTo>
                      <a:lnTo>
                        <a:pt x="326" y="60"/>
                      </a:lnTo>
                      <a:lnTo>
                        <a:pt x="327" y="59"/>
                      </a:lnTo>
                      <a:lnTo>
                        <a:pt x="328" y="59"/>
                      </a:lnTo>
                      <a:lnTo>
                        <a:pt x="328" y="59"/>
                      </a:lnTo>
                      <a:lnTo>
                        <a:pt x="329" y="59"/>
                      </a:lnTo>
                      <a:lnTo>
                        <a:pt x="330" y="59"/>
                      </a:lnTo>
                      <a:lnTo>
                        <a:pt x="330" y="60"/>
                      </a:lnTo>
                      <a:lnTo>
                        <a:pt x="331" y="61"/>
                      </a:lnTo>
                      <a:lnTo>
                        <a:pt x="331" y="61"/>
                      </a:lnTo>
                      <a:lnTo>
                        <a:pt x="332" y="61"/>
                      </a:lnTo>
                      <a:lnTo>
                        <a:pt x="333" y="61"/>
                      </a:lnTo>
                      <a:lnTo>
                        <a:pt x="334" y="61"/>
                      </a:lnTo>
                      <a:lnTo>
                        <a:pt x="334" y="61"/>
                      </a:lnTo>
                      <a:lnTo>
                        <a:pt x="334" y="60"/>
                      </a:lnTo>
                      <a:lnTo>
                        <a:pt x="334" y="59"/>
                      </a:lnTo>
                      <a:lnTo>
                        <a:pt x="333" y="58"/>
                      </a:lnTo>
                      <a:lnTo>
                        <a:pt x="333" y="58"/>
                      </a:lnTo>
                      <a:lnTo>
                        <a:pt x="332" y="57"/>
                      </a:lnTo>
                      <a:lnTo>
                        <a:pt x="332" y="56"/>
                      </a:lnTo>
                      <a:lnTo>
                        <a:pt x="333" y="56"/>
                      </a:lnTo>
                      <a:lnTo>
                        <a:pt x="334" y="55"/>
                      </a:lnTo>
                      <a:lnTo>
                        <a:pt x="334" y="55"/>
                      </a:lnTo>
                      <a:lnTo>
                        <a:pt x="335" y="55"/>
                      </a:lnTo>
                      <a:lnTo>
                        <a:pt x="336" y="55"/>
                      </a:lnTo>
                      <a:lnTo>
                        <a:pt x="337" y="55"/>
                      </a:lnTo>
                      <a:lnTo>
                        <a:pt x="337" y="56"/>
                      </a:lnTo>
                      <a:lnTo>
                        <a:pt x="337" y="56"/>
                      </a:lnTo>
                      <a:lnTo>
                        <a:pt x="338" y="57"/>
                      </a:lnTo>
                      <a:lnTo>
                        <a:pt x="338" y="58"/>
                      </a:lnTo>
                      <a:lnTo>
                        <a:pt x="338" y="59"/>
                      </a:lnTo>
                      <a:lnTo>
                        <a:pt x="338" y="60"/>
                      </a:lnTo>
                      <a:lnTo>
                        <a:pt x="339" y="60"/>
                      </a:lnTo>
                      <a:lnTo>
                        <a:pt x="339" y="61"/>
                      </a:lnTo>
                      <a:lnTo>
                        <a:pt x="340" y="60"/>
                      </a:lnTo>
                      <a:lnTo>
                        <a:pt x="341" y="60"/>
                      </a:lnTo>
                      <a:lnTo>
                        <a:pt x="342" y="61"/>
                      </a:lnTo>
                      <a:lnTo>
                        <a:pt x="342" y="61"/>
                      </a:lnTo>
                      <a:lnTo>
                        <a:pt x="343" y="61"/>
                      </a:lnTo>
                      <a:lnTo>
                        <a:pt x="344" y="61"/>
                      </a:lnTo>
                      <a:lnTo>
                        <a:pt x="345" y="61"/>
                      </a:lnTo>
                      <a:lnTo>
                        <a:pt x="345" y="62"/>
                      </a:lnTo>
                      <a:lnTo>
                        <a:pt x="345" y="63"/>
                      </a:lnTo>
                      <a:lnTo>
                        <a:pt x="345" y="64"/>
                      </a:lnTo>
                      <a:lnTo>
                        <a:pt x="346" y="65"/>
                      </a:lnTo>
                      <a:lnTo>
                        <a:pt x="346" y="65"/>
                      </a:lnTo>
                      <a:lnTo>
                        <a:pt x="346" y="65"/>
                      </a:lnTo>
                      <a:lnTo>
                        <a:pt x="347" y="66"/>
                      </a:lnTo>
                      <a:lnTo>
                        <a:pt x="346" y="66"/>
                      </a:lnTo>
                      <a:lnTo>
                        <a:pt x="347" y="67"/>
                      </a:lnTo>
                      <a:lnTo>
                        <a:pt x="348" y="67"/>
                      </a:lnTo>
                      <a:lnTo>
                        <a:pt x="349" y="67"/>
                      </a:lnTo>
                      <a:lnTo>
                        <a:pt x="349" y="66"/>
                      </a:lnTo>
                      <a:lnTo>
                        <a:pt x="350" y="66"/>
                      </a:lnTo>
                      <a:lnTo>
                        <a:pt x="351" y="66"/>
                      </a:lnTo>
                      <a:lnTo>
                        <a:pt x="352" y="67"/>
                      </a:lnTo>
                      <a:lnTo>
                        <a:pt x="352" y="67"/>
                      </a:lnTo>
                      <a:lnTo>
                        <a:pt x="353" y="67"/>
                      </a:lnTo>
                      <a:lnTo>
                        <a:pt x="354" y="67"/>
                      </a:lnTo>
                      <a:lnTo>
                        <a:pt x="355" y="67"/>
                      </a:lnTo>
                      <a:lnTo>
                        <a:pt x="355" y="67"/>
                      </a:lnTo>
                      <a:lnTo>
                        <a:pt x="356" y="66"/>
                      </a:lnTo>
                      <a:lnTo>
                        <a:pt x="356" y="66"/>
                      </a:lnTo>
                      <a:lnTo>
                        <a:pt x="357" y="66"/>
                      </a:lnTo>
                      <a:lnTo>
                        <a:pt x="358" y="66"/>
                      </a:lnTo>
                      <a:lnTo>
                        <a:pt x="358" y="65"/>
                      </a:lnTo>
                      <a:lnTo>
                        <a:pt x="359" y="65"/>
                      </a:lnTo>
                      <a:lnTo>
                        <a:pt x="360" y="65"/>
                      </a:lnTo>
                      <a:lnTo>
                        <a:pt x="361" y="64"/>
                      </a:lnTo>
                      <a:lnTo>
                        <a:pt x="361" y="64"/>
                      </a:lnTo>
                      <a:lnTo>
                        <a:pt x="362" y="64"/>
                      </a:lnTo>
                      <a:lnTo>
                        <a:pt x="363" y="65"/>
                      </a:lnTo>
                      <a:lnTo>
                        <a:pt x="364" y="65"/>
                      </a:lnTo>
                      <a:lnTo>
                        <a:pt x="364" y="65"/>
                      </a:lnTo>
                      <a:lnTo>
                        <a:pt x="365" y="66"/>
                      </a:lnTo>
                      <a:lnTo>
                        <a:pt x="365" y="66"/>
                      </a:lnTo>
                      <a:lnTo>
                        <a:pt x="366" y="67"/>
                      </a:lnTo>
                      <a:lnTo>
                        <a:pt x="367" y="67"/>
                      </a:lnTo>
                      <a:lnTo>
                        <a:pt x="367" y="67"/>
                      </a:lnTo>
                      <a:lnTo>
                        <a:pt x="367" y="68"/>
                      </a:lnTo>
                      <a:lnTo>
                        <a:pt x="367" y="69"/>
                      </a:lnTo>
                      <a:lnTo>
                        <a:pt x="366" y="70"/>
                      </a:lnTo>
                      <a:lnTo>
                        <a:pt x="366" y="71"/>
                      </a:lnTo>
                      <a:lnTo>
                        <a:pt x="367" y="71"/>
                      </a:lnTo>
                      <a:lnTo>
                        <a:pt x="368" y="71"/>
                      </a:lnTo>
                      <a:lnTo>
                        <a:pt x="368" y="71"/>
                      </a:lnTo>
                      <a:lnTo>
                        <a:pt x="369" y="72"/>
                      </a:lnTo>
                      <a:lnTo>
                        <a:pt x="370" y="72"/>
                      </a:lnTo>
                      <a:lnTo>
                        <a:pt x="370" y="73"/>
                      </a:lnTo>
                      <a:lnTo>
                        <a:pt x="371" y="73"/>
                      </a:lnTo>
                      <a:lnTo>
                        <a:pt x="372" y="74"/>
                      </a:lnTo>
                      <a:lnTo>
                        <a:pt x="372" y="74"/>
                      </a:lnTo>
                      <a:lnTo>
                        <a:pt x="373" y="75"/>
                      </a:lnTo>
                      <a:lnTo>
                        <a:pt x="374" y="75"/>
                      </a:lnTo>
                      <a:lnTo>
                        <a:pt x="374" y="75"/>
                      </a:lnTo>
                      <a:lnTo>
                        <a:pt x="375" y="76"/>
                      </a:lnTo>
                      <a:lnTo>
                        <a:pt x="376" y="75"/>
                      </a:lnTo>
                      <a:lnTo>
                        <a:pt x="377" y="75"/>
                      </a:lnTo>
                      <a:lnTo>
                        <a:pt x="377" y="75"/>
                      </a:lnTo>
                      <a:lnTo>
                        <a:pt x="378" y="75"/>
                      </a:lnTo>
                      <a:lnTo>
                        <a:pt x="379" y="75"/>
                      </a:lnTo>
                      <a:lnTo>
                        <a:pt x="380" y="75"/>
                      </a:lnTo>
                      <a:lnTo>
                        <a:pt x="381" y="75"/>
                      </a:lnTo>
                      <a:lnTo>
                        <a:pt x="381" y="75"/>
                      </a:lnTo>
                      <a:lnTo>
                        <a:pt x="382" y="76"/>
                      </a:lnTo>
                      <a:lnTo>
                        <a:pt x="381" y="77"/>
                      </a:lnTo>
                      <a:lnTo>
                        <a:pt x="381" y="77"/>
                      </a:lnTo>
                      <a:lnTo>
                        <a:pt x="381" y="78"/>
                      </a:lnTo>
                      <a:lnTo>
                        <a:pt x="381" y="79"/>
                      </a:lnTo>
                      <a:lnTo>
                        <a:pt x="382" y="79"/>
                      </a:lnTo>
                      <a:lnTo>
                        <a:pt x="383" y="78"/>
                      </a:lnTo>
                      <a:lnTo>
                        <a:pt x="383" y="78"/>
                      </a:lnTo>
                      <a:lnTo>
                        <a:pt x="384" y="78"/>
                      </a:lnTo>
                      <a:lnTo>
                        <a:pt x="384" y="77"/>
                      </a:lnTo>
                      <a:lnTo>
                        <a:pt x="385" y="77"/>
                      </a:lnTo>
                      <a:lnTo>
                        <a:pt x="385" y="76"/>
                      </a:lnTo>
                      <a:lnTo>
                        <a:pt x="385" y="76"/>
                      </a:lnTo>
                      <a:lnTo>
                        <a:pt x="386" y="76"/>
                      </a:lnTo>
                      <a:lnTo>
                        <a:pt x="386" y="76"/>
                      </a:lnTo>
                      <a:lnTo>
                        <a:pt x="386" y="77"/>
                      </a:lnTo>
                      <a:lnTo>
                        <a:pt x="386" y="77"/>
                      </a:lnTo>
                      <a:lnTo>
                        <a:pt x="386" y="78"/>
                      </a:lnTo>
                      <a:lnTo>
                        <a:pt x="387" y="78"/>
                      </a:lnTo>
                      <a:lnTo>
                        <a:pt x="387" y="78"/>
                      </a:lnTo>
                      <a:lnTo>
                        <a:pt x="388" y="78"/>
                      </a:lnTo>
                      <a:lnTo>
                        <a:pt x="388" y="78"/>
                      </a:lnTo>
                      <a:lnTo>
                        <a:pt x="388" y="78"/>
                      </a:lnTo>
                      <a:lnTo>
                        <a:pt x="388" y="78"/>
                      </a:lnTo>
                      <a:lnTo>
                        <a:pt x="389" y="78"/>
                      </a:lnTo>
                      <a:lnTo>
                        <a:pt x="389" y="78"/>
                      </a:lnTo>
                      <a:lnTo>
                        <a:pt x="389" y="78"/>
                      </a:lnTo>
                      <a:lnTo>
                        <a:pt x="389" y="77"/>
                      </a:lnTo>
                      <a:lnTo>
                        <a:pt x="389" y="77"/>
                      </a:lnTo>
                      <a:lnTo>
                        <a:pt x="389" y="77"/>
                      </a:lnTo>
                      <a:lnTo>
                        <a:pt x="389" y="77"/>
                      </a:lnTo>
                      <a:lnTo>
                        <a:pt x="389" y="77"/>
                      </a:lnTo>
                      <a:lnTo>
                        <a:pt x="390" y="76"/>
                      </a:lnTo>
                      <a:lnTo>
                        <a:pt x="390" y="76"/>
                      </a:lnTo>
                      <a:lnTo>
                        <a:pt x="391" y="75"/>
                      </a:lnTo>
                      <a:lnTo>
                        <a:pt x="392" y="75"/>
                      </a:lnTo>
                      <a:lnTo>
                        <a:pt x="392" y="76"/>
                      </a:lnTo>
                      <a:lnTo>
                        <a:pt x="393" y="75"/>
                      </a:lnTo>
                      <a:lnTo>
                        <a:pt x="394" y="75"/>
                      </a:lnTo>
                      <a:lnTo>
                        <a:pt x="394" y="74"/>
                      </a:lnTo>
                      <a:lnTo>
                        <a:pt x="395" y="74"/>
                      </a:lnTo>
                      <a:lnTo>
                        <a:pt x="396" y="73"/>
                      </a:lnTo>
                      <a:lnTo>
                        <a:pt x="396" y="73"/>
                      </a:lnTo>
                      <a:lnTo>
                        <a:pt x="397" y="73"/>
                      </a:lnTo>
                      <a:lnTo>
                        <a:pt x="398" y="72"/>
                      </a:lnTo>
                      <a:lnTo>
                        <a:pt x="399" y="73"/>
                      </a:lnTo>
                      <a:lnTo>
                        <a:pt x="399" y="73"/>
                      </a:lnTo>
                      <a:lnTo>
                        <a:pt x="400" y="74"/>
                      </a:lnTo>
                      <a:lnTo>
                        <a:pt x="400" y="75"/>
                      </a:lnTo>
                      <a:lnTo>
                        <a:pt x="401" y="75"/>
                      </a:lnTo>
                      <a:lnTo>
                        <a:pt x="401" y="76"/>
                      </a:lnTo>
                      <a:lnTo>
                        <a:pt x="402" y="77"/>
                      </a:lnTo>
                      <a:lnTo>
                        <a:pt x="402" y="77"/>
                      </a:lnTo>
                      <a:lnTo>
                        <a:pt x="403" y="78"/>
                      </a:lnTo>
                      <a:lnTo>
                        <a:pt x="404" y="78"/>
                      </a:lnTo>
                      <a:lnTo>
                        <a:pt x="404" y="77"/>
                      </a:lnTo>
                      <a:lnTo>
                        <a:pt x="405" y="77"/>
                      </a:lnTo>
                      <a:lnTo>
                        <a:pt x="405" y="76"/>
                      </a:lnTo>
                      <a:lnTo>
                        <a:pt x="405" y="75"/>
                      </a:lnTo>
                      <a:lnTo>
                        <a:pt x="406" y="75"/>
                      </a:lnTo>
                      <a:lnTo>
                        <a:pt x="406" y="75"/>
                      </a:lnTo>
                      <a:lnTo>
                        <a:pt x="407" y="75"/>
                      </a:lnTo>
                      <a:lnTo>
                        <a:pt x="408" y="76"/>
                      </a:lnTo>
                      <a:lnTo>
                        <a:pt x="408" y="76"/>
                      </a:lnTo>
                      <a:lnTo>
                        <a:pt x="409" y="75"/>
                      </a:lnTo>
                      <a:lnTo>
                        <a:pt x="410" y="75"/>
                      </a:lnTo>
                      <a:lnTo>
                        <a:pt x="411" y="75"/>
                      </a:lnTo>
                      <a:lnTo>
                        <a:pt x="411" y="75"/>
                      </a:lnTo>
                      <a:lnTo>
                        <a:pt x="412" y="75"/>
                      </a:lnTo>
                      <a:lnTo>
                        <a:pt x="412" y="74"/>
                      </a:lnTo>
                      <a:lnTo>
                        <a:pt x="412" y="73"/>
                      </a:lnTo>
                      <a:lnTo>
                        <a:pt x="412" y="73"/>
                      </a:lnTo>
                      <a:lnTo>
                        <a:pt x="411" y="72"/>
                      </a:lnTo>
                      <a:lnTo>
                        <a:pt x="411" y="71"/>
                      </a:lnTo>
                      <a:lnTo>
                        <a:pt x="411" y="70"/>
                      </a:lnTo>
                      <a:lnTo>
                        <a:pt x="411" y="70"/>
                      </a:lnTo>
                      <a:lnTo>
                        <a:pt x="412" y="69"/>
                      </a:lnTo>
                      <a:lnTo>
                        <a:pt x="412" y="69"/>
                      </a:lnTo>
                      <a:lnTo>
                        <a:pt x="413" y="68"/>
                      </a:lnTo>
                      <a:lnTo>
                        <a:pt x="414" y="68"/>
                      </a:lnTo>
                      <a:lnTo>
                        <a:pt x="415" y="68"/>
                      </a:lnTo>
                      <a:lnTo>
                        <a:pt x="415" y="68"/>
                      </a:lnTo>
                      <a:lnTo>
                        <a:pt x="416" y="68"/>
                      </a:lnTo>
                      <a:lnTo>
                        <a:pt x="417" y="67"/>
                      </a:lnTo>
                      <a:lnTo>
                        <a:pt x="418" y="67"/>
                      </a:lnTo>
                      <a:lnTo>
                        <a:pt x="418" y="68"/>
                      </a:lnTo>
                      <a:lnTo>
                        <a:pt x="418" y="69"/>
                      </a:lnTo>
                      <a:lnTo>
                        <a:pt x="419" y="68"/>
                      </a:lnTo>
                      <a:lnTo>
                        <a:pt x="420" y="68"/>
                      </a:lnTo>
                      <a:lnTo>
                        <a:pt x="421" y="68"/>
                      </a:lnTo>
                      <a:lnTo>
                        <a:pt x="421" y="68"/>
                      </a:lnTo>
                      <a:lnTo>
                        <a:pt x="421" y="67"/>
                      </a:lnTo>
                      <a:lnTo>
                        <a:pt x="421" y="66"/>
                      </a:lnTo>
                      <a:lnTo>
                        <a:pt x="421" y="65"/>
                      </a:lnTo>
                      <a:lnTo>
                        <a:pt x="420" y="65"/>
                      </a:lnTo>
                      <a:lnTo>
                        <a:pt x="419" y="65"/>
                      </a:lnTo>
                      <a:lnTo>
                        <a:pt x="419" y="64"/>
                      </a:lnTo>
                      <a:lnTo>
                        <a:pt x="419" y="64"/>
                      </a:lnTo>
                      <a:lnTo>
                        <a:pt x="418" y="63"/>
                      </a:lnTo>
                      <a:lnTo>
                        <a:pt x="418" y="63"/>
                      </a:lnTo>
                      <a:lnTo>
                        <a:pt x="417" y="62"/>
                      </a:lnTo>
                      <a:lnTo>
                        <a:pt x="418" y="61"/>
                      </a:lnTo>
                      <a:lnTo>
                        <a:pt x="418" y="61"/>
                      </a:lnTo>
                      <a:lnTo>
                        <a:pt x="419" y="61"/>
                      </a:lnTo>
                      <a:lnTo>
                        <a:pt x="420" y="61"/>
                      </a:lnTo>
                      <a:lnTo>
                        <a:pt x="420" y="61"/>
                      </a:lnTo>
                      <a:lnTo>
                        <a:pt x="420" y="61"/>
                      </a:lnTo>
                      <a:lnTo>
                        <a:pt x="421" y="61"/>
                      </a:lnTo>
                      <a:lnTo>
                        <a:pt x="422" y="61"/>
                      </a:lnTo>
                      <a:lnTo>
                        <a:pt x="423" y="60"/>
                      </a:lnTo>
                      <a:lnTo>
                        <a:pt x="423" y="60"/>
                      </a:lnTo>
                      <a:lnTo>
                        <a:pt x="424" y="60"/>
                      </a:lnTo>
                      <a:lnTo>
                        <a:pt x="425" y="60"/>
                      </a:lnTo>
                      <a:lnTo>
                        <a:pt x="426" y="60"/>
                      </a:lnTo>
                      <a:lnTo>
                        <a:pt x="426" y="61"/>
                      </a:lnTo>
                      <a:lnTo>
                        <a:pt x="426" y="62"/>
                      </a:lnTo>
                      <a:lnTo>
                        <a:pt x="426" y="62"/>
                      </a:lnTo>
                      <a:lnTo>
                        <a:pt x="427" y="63"/>
                      </a:lnTo>
                      <a:lnTo>
                        <a:pt x="428" y="63"/>
                      </a:lnTo>
                      <a:lnTo>
                        <a:pt x="428" y="63"/>
                      </a:lnTo>
                      <a:lnTo>
                        <a:pt x="429" y="62"/>
                      </a:lnTo>
                      <a:lnTo>
                        <a:pt x="429" y="61"/>
                      </a:lnTo>
                      <a:lnTo>
                        <a:pt x="430" y="61"/>
                      </a:lnTo>
                      <a:lnTo>
                        <a:pt x="431" y="61"/>
                      </a:lnTo>
                      <a:lnTo>
                        <a:pt x="431" y="60"/>
                      </a:lnTo>
                      <a:lnTo>
                        <a:pt x="430" y="59"/>
                      </a:lnTo>
                      <a:lnTo>
                        <a:pt x="430" y="59"/>
                      </a:lnTo>
                      <a:lnTo>
                        <a:pt x="430" y="58"/>
                      </a:lnTo>
                      <a:lnTo>
                        <a:pt x="431" y="58"/>
                      </a:lnTo>
                      <a:lnTo>
                        <a:pt x="432" y="58"/>
                      </a:lnTo>
                      <a:lnTo>
                        <a:pt x="432" y="58"/>
                      </a:lnTo>
                      <a:lnTo>
                        <a:pt x="433" y="58"/>
                      </a:lnTo>
                      <a:lnTo>
                        <a:pt x="434" y="58"/>
                      </a:lnTo>
                      <a:lnTo>
                        <a:pt x="434" y="59"/>
                      </a:lnTo>
                      <a:lnTo>
                        <a:pt x="435" y="59"/>
                      </a:lnTo>
                      <a:lnTo>
                        <a:pt x="436" y="59"/>
                      </a:lnTo>
                      <a:lnTo>
                        <a:pt x="436" y="59"/>
                      </a:lnTo>
                      <a:lnTo>
                        <a:pt x="437" y="58"/>
                      </a:lnTo>
                      <a:lnTo>
                        <a:pt x="438" y="58"/>
                      </a:lnTo>
                      <a:lnTo>
                        <a:pt x="438" y="57"/>
                      </a:lnTo>
                      <a:lnTo>
                        <a:pt x="438" y="56"/>
                      </a:lnTo>
                      <a:lnTo>
                        <a:pt x="438" y="55"/>
                      </a:lnTo>
                      <a:lnTo>
                        <a:pt x="439" y="56"/>
                      </a:lnTo>
                      <a:lnTo>
                        <a:pt x="439" y="57"/>
                      </a:lnTo>
                      <a:lnTo>
                        <a:pt x="439" y="58"/>
                      </a:lnTo>
                      <a:lnTo>
                        <a:pt x="440" y="58"/>
                      </a:lnTo>
                      <a:lnTo>
                        <a:pt x="440" y="57"/>
                      </a:lnTo>
                      <a:lnTo>
                        <a:pt x="440" y="56"/>
                      </a:lnTo>
                      <a:lnTo>
                        <a:pt x="440" y="56"/>
                      </a:lnTo>
                      <a:lnTo>
                        <a:pt x="440" y="55"/>
                      </a:lnTo>
                      <a:lnTo>
                        <a:pt x="441" y="54"/>
                      </a:lnTo>
                      <a:lnTo>
                        <a:pt x="442" y="55"/>
                      </a:lnTo>
                      <a:lnTo>
                        <a:pt x="442" y="56"/>
                      </a:lnTo>
                      <a:lnTo>
                        <a:pt x="442" y="57"/>
                      </a:lnTo>
                      <a:lnTo>
                        <a:pt x="443" y="57"/>
                      </a:lnTo>
                      <a:lnTo>
                        <a:pt x="443" y="57"/>
                      </a:lnTo>
                      <a:lnTo>
                        <a:pt x="444" y="57"/>
                      </a:lnTo>
                      <a:lnTo>
                        <a:pt x="445" y="57"/>
                      </a:lnTo>
                      <a:lnTo>
                        <a:pt x="446" y="57"/>
                      </a:lnTo>
                      <a:lnTo>
                        <a:pt x="446" y="58"/>
                      </a:lnTo>
                      <a:lnTo>
                        <a:pt x="446" y="58"/>
                      </a:lnTo>
                      <a:lnTo>
                        <a:pt x="447" y="57"/>
                      </a:lnTo>
                      <a:lnTo>
                        <a:pt x="446" y="56"/>
                      </a:lnTo>
                      <a:lnTo>
                        <a:pt x="447" y="56"/>
                      </a:lnTo>
                      <a:lnTo>
                        <a:pt x="448" y="56"/>
                      </a:lnTo>
                      <a:lnTo>
                        <a:pt x="448" y="55"/>
                      </a:lnTo>
                      <a:lnTo>
                        <a:pt x="449" y="55"/>
                      </a:lnTo>
                      <a:lnTo>
                        <a:pt x="449" y="54"/>
                      </a:lnTo>
                      <a:lnTo>
                        <a:pt x="449" y="54"/>
                      </a:lnTo>
                      <a:lnTo>
                        <a:pt x="448" y="53"/>
                      </a:lnTo>
                      <a:lnTo>
                        <a:pt x="447" y="53"/>
                      </a:lnTo>
                      <a:lnTo>
                        <a:pt x="446" y="53"/>
                      </a:lnTo>
                      <a:lnTo>
                        <a:pt x="446" y="52"/>
                      </a:lnTo>
                      <a:lnTo>
                        <a:pt x="446" y="51"/>
                      </a:lnTo>
                      <a:lnTo>
                        <a:pt x="447" y="50"/>
                      </a:lnTo>
                      <a:lnTo>
                        <a:pt x="447" y="50"/>
                      </a:lnTo>
                      <a:lnTo>
                        <a:pt x="448" y="50"/>
                      </a:lnTo>
                      <a:lnTo>
                        <a:pt x="449" y="50"/>
                      </a:lnTo>
                      <a:lnTo>
                        <a:pt x="449" y="51"/>
                      </a:lnTo>
                      <a:lnTo>
                        <a:pt x="450" y="51"/>
                      </a:lnTo>
                      <a:lnTo>
                        <a:pt x="451" y="51"/>
                      </a:lnTo>
                      <a:lnTo>
                        <a:pt x="452" y="50"/>
                      </a:lnTo>
                      <a:lnTo>
                        <a:pt x="452" y="50"/>
                      </a:lnTo>
                      <a:lnTo>
                        <a:pt x="453" y="50"/>
                      </a:lnTo>
                      <a:lnTo>
                        <a:pt x="453" y="49"/>
                      </a:lnTo>
                      <a:lnTo>
                        <a:pt x="453" y="49"/>
                      </a:lnTo>
                      <a:lnTo>
                        <a:pt x="452" y="48"/>
                      </a:lnTo>
                      <a:lnTo>
                        <a:pt x="452" y="48"/>
                      </a:lnTo>
                      <a:lnTo>
                        <a:pt x="451" y="49"/>
                      </a:lnTo>
                      <a:lnTo>
                        <a:pt x="450" y="49"/>
                      </a:lnTo>
                      <a:lnTo>
                        <a:pt x="449" y="48"/>
                      </a:lnTo>
                      <a:lnTo>
                        <a:pt x="449" y="48"/>
                      </a:lnTo>
                      <a:lnTo>
                        <a:pt x="449" y="47"/>
                      </a:lnTo>
                      <a:lnTo>
                        <a:pt x="450" y="47"/>
                      </a:lnTo>
                      <a:lnTo>
                        <a:pt x="450" y="46"/>
                      </a:lnTo>
                      <a:lnTo>
                        <a:pt x="450" y="45"/>
                      </a:lnTo>
                      <a:lnTo>
                        <a:pt x="451" y="45"/>
                      </a:lnTo>
                      <a:lnTo>
                        <a:pt x="452" y="45"/>
                      </a:lnTo>
                      <a:lnTo>
                        <a:pt x="452" y="45"/>
                      </a:lnTo>
                      <a:lnTo>
                        <a:pt x="452" y="45"/>
                      </a:lnTo>
                      <a:lnTo>
                        <a:pt x="452" y="45"/>
                      </a:lnTo>
                      <a:lnTo>
                        <a:pt x="452" y="45"/>
                      </a:lnTo>
                      <a:lnTo>
                        <a:pt x="452" y="45"/>
                      </a:lnTo>
                      <a:lnTo>
                        <a:pt x="453" y="45"/>
                      </a:lnTo>
                      <a:lnTo>
                        <a:pt x="453" y="45"/>
                      </a:lnTo>
                      <a:lnTo>
                        <a:pt x="453" y="45"/>
                      </a:lnTo>
                      <a:lnTo>
                        <a:pt x="453" y="46"/>
                      </a:lnTo>
                      <a:lnTo>
                        <a:pt x="453" y="46"/>
                      </a:lnTo>
                      <a:lnTo>
                        <a:pt x="454" y="46"/>
                      </a:lnTo>
                      <a:lnTo>
                        <a:pt x="454" y="46"/>
                      </a:lnTo>
                      <a:lnTo>
                        <a:pt x="455" y="46"/>
                      </a:lnTo>
                      <a:lnTo>
                        <a:pt x="455" y="45"/>
                      </a:lnTo>
                      <a:lnTo>
                        <a:pt x="455" y="45"/>
                      </a:lnTo>
                      <a:lnTo>
                        <a:pt x="456" y="45"/>
                      </a:lnTo>
                      <a:lnTo>
                        <a:pt x="456" y="45"/>
                      </a:lnTo>
                      <a:lnTo>
                        <a:pt x="457" y="44"/>
                      </a:lnTo>
                      <a:lnTo>
                        <a:pt x="457" y="44"/>
                      </a:lnTo>
                      <a:lnTo>
                        <a:pt x="457" y="43"/>
                      </a:lnTo>
                      <a:lnTo>
                        <a:pt x="456" y="42"/>
                      </a:lnTo>
                      <a:lnTo>
                        <a:pt x="456" y="41"/>
                      </a:lnTo>
                      <a:lnTo>
                        <a:pt x="456" y="41"/>
                      </a:lnTo>
                      <a:lnTo>
                        <a:pt x="455" y="40"/>
                      </a:lnTo>
                      <a:lnTo>
                        <a:pt x="455" y="41"/>
                      </a:lnTo>
                      <a:lnTo>
                        <a:pt x="454" y="42"/>
                      </a:lnTo>
                      <a:lnTo>
                        <a:pt x="454" y="42"/>
                      </a:lnTo>
                      <a:lnTo>
                        <a:pt x="453" y="42"/>
                      </a:lnTo>
                      <a:lnTo>
                        <a:pt x="453" y="41"/>
                      </a:lnTo>
                      <a:lnTo>
                        <a:pt x="453" y="40"/>
                      </a:lnTo>
                      <a:lnTo>
                        <a:pt x="453" y="39"/>
                      </a:lnTo>
                      <a:lnTo>
                        <a:pt x="453" y="39"/>
                      </a:lnTo>
                      <a:lnTo>
                        <a:pt x="453" y="38"/>
                      </a:lnTo>
                      <a:lnTo>
                        <a:pt x="452" y="38"/>
                      </a:lnTo>
                      <a:lnTo>
                        <a:pt x="451" y="37"/>
                      </a:lnTo>
                      <a:lnTo>
                        <a:pt x="452" y="37"/>
                      </a:lnTo>
                      <a:lnTo>
                        <a:pt x="453" y="36"/>
                      </a:lnTo>
                      <a:lnTo>
                        <a:pt x="453" y="37"/>
                      </a:lnTo>
                      <a:lnTo>
                        <a:pt x="454" y="37"/>
                      </a:lnTo>
                      <a:lnTo>
                        <a:pt x="455" y="37"/>
                      </a:lnTo>
                      <a:lnTo>
                        <a:pt x="455" y="38"/>
                      </a:lnTo>
                      <a:lnTo>
                        <a:pt x="456" y="38"/>
                      </a:lnTo>
                      <a:lnTo>
                        <a:pt x="456" y="38"/>
                      </a:lnTo>
                      <a:lnTo>
                        <a:pt x="457" y="38"/>
                      </a:lnTo>
                      <a:lnTo>
                        <a:pt x="458" y="37"/>
                      </a:lnTo>
                      <a:lnTo>
                        <a:pt x="458" y="36"/>
                      </a:lnTo>
                      <a:lnTo>
                        <a:pt x="459" y="36"/>
                      </a:lnTo>
                      <a:lnTo>
                        <a:pt x="460" y="36"/>
                      </a:lnTo>
                      <a:lnTo>
                        <a:pt x="461" y="36"/>
                      </a:lnTo>
                      <a:lnTo>
                        <a:pt x="461" y="36"/>
                      </a:lnTo>
                      <a:lnTo>
                        <a:pt x="462" y="35"/>
                      </a:lnTo>
                      <a:lnTo>
                        <a:pt x="463" y="35"/>
                      </a:lnTo>
                      <a:lnTo>
                        <a:pt x="463" y="36"/>
                      </a:lnTo>
                      <a:lnTo>
                        <a:pt x="464" y="36"/>
                      </a:lnTo>
                      <a:lnTo>
                        <a:pt x="464" y="37"/>
                      </a:lnTo>
                      <a:lnTo>
                        <a:pt x="464" y="38"/>
                      </a:lnTo>
                      <a:lnTo>
                        <a:pt x="464" y="39"/>
                      </a:lnTo>
                      <a:lnTo>
                        <a:pt x="464" y="40"/>
                      </a:lnTo>
                      <a:lnTo>
                        <a:pt x="464" y="40"/>
                      </a:lnTo>
                      <a:lnTo>
                        <a:pt x="465" y="41"/>
                      </a:lnTo>
                      <a:lnTo>
                        <a:pt x="465" y="42"/>
                      </a:lnTo>
                      <a:lnTo>
                        <a:pt x="465" y="42"/>
                      </a:lnTo>
                      <a:lnTo>
                        <a:pt x="466" y="42"/>
                      </a:lnTo>
                      <a:lnTo>
                        <a:pt x="467" y="42"/>
                      </a:lnTo>
                      <a:lnTo>
                        <a:pt x="467" y="43"/>
                      </a:lnTo>
                      <a:lnTo>
                        <a:pt x="467" y="44"/>
                      </a:lnTo>
                      <a:lnTo>
                        <a:pt x="468" y="44"/>
                      </a:lnTo>
                      <a:lnTo>
                        <a:pt x="469" y="43"/>
                      </a:lnTo>
                      <a:lnTo>
                        <a:pt x="469" y="43"/>
                      </a:lnTo>
                      <a:lnTo>
                        <a:pt x="470" y="44"/>
                      </a:lnTo>
                      <a:lnTo>
                        <a:pt x="470" y="44"/>
                      </a:lnTo>
                      <a:lnTo>
                        <a:pt x="471" y="45"/>
                      </a:lnTo>
                      <a:lnTo>
                        <a:pt x="472" y="45"/>
                      </a:lnTo>
                      <a:lnTo>
                        <a:pt x="472" y="46"/>
                      </a:lnTo>
                      <a:lnTo>
                        <a:pt x="472" y="47"/>
                      </a:lnTo>
                      <a:lnTo>
                        <a:pt x="473" y="47"/>
                      </a:lnTo>
                      <a:lnTo>
                        <a:pt x="473" y="48"/>
                      </a:lnTo>
                      <a:lnTo>
                        <a:pt x="473" y="48"/>
                      </a:lnTo>
                      <a:lnTo>
                        <a:pt x="473" y="49"/>
                      </a:lnTo>
                      <a:lnTo>
                        <a:pt x="473" y="49"/>
                      </a:lnTo>
                      <a:lnTo>
                        <a:pt x="473" y="50"/>
                      </a:lnTo>
                      <a:lnTo>
                        <a:pt x="473" y="51"/>
                      </a:lnTo>
                      <a:lnTo>
                        <a:pt x="474" y="51"/>
                      </a:lnTo>
                      <a:lnTo>
                        <a:pt x="474" y="51"/>
                      </a:lnTo>
                      <a:lnTo>
                        <a:pt x="475" y="51"/>
                      </a:lnTo>
                      <a:lnTo>
                        <a:pt x="476" y="51"/>
                      </a:lnTo>
                      <a:lnTo>
                        <a:pt x="476" y="51"/>
                      </a:lnTo>
                      <a:lnTo>
                        <a:pt x="476" y="52"/>
                      </a:lnTo>
                      <a:lnTo>
                        <a:pt x="476" y="52"/>
                      </a:lnTo>
                      <a:lnTo>
                        <a:pt x="477" y="53"/>
                      </a:lnTo>
                      <a:lnTo>
                        <a:pt x="477" y="53"/>
                      </a:lnTo>
                      <a:lnTo>
                        <a:pt x="477" y="54"/>
                      </a:lnTo>
                      <a:lnTo>
                        <a:pt x="477" y="55"/>
                      </a:lnTo>
                      <a:lnTo>
                        <a:pt x="477" y="56"/>
                      </a:lnTo>
                      <a:lnTo>
                        <a:pt x="477" y="56"/>
                      </a:lnTo>
                      <a:lnTo>
                        <a:pt x="478" y="56"/>
                      </a:lnTo>
                      <a:lnTo>
                        <a:pt x="478" y="56"/>
                      </a:lnTo>
                      <a:lnTo>
                        <a:pt x="478" y="57"/>
                      </a:lnTo>
                      <a:lnTo>
                        <a:pt x="479" y="58"/>
                      </a:lnTo>
                      <a:lnTo>
                        <a:pt x="480" y="58"/>
                      </a:lnTo>
                      <a:lnTo>
                        <a:pt x="480" y="59"/>
                      </a:lnTo>
                      <a:lnTo>
                        <a:pt x="481" y="59"/>
                      </a:lnTo>
                      <a:lnTo>
                        <a:pt x="481" y="59"/>
                      </a:lnTo>
                      <a:lnTo>
                        <a:pt x="482" y="59"/>
                      </a:lnTo>
                      <a:lnTo>
                        <a:pt x="483" y="60"/>
                      </a:lnTo>
                      <a:lnTo>
                        <a:pt x="483" y="61"/>
                      </a:lnTo>
                      <a:lnTo>
                        <a:pt x="484" y="61"/>
                      </a:lnTo>
                      <a:lnTo>
                        <a:pt x="484" y="61"/>
                      </a:lnTo>
                      <a:lnTo>
                        <a:pt x="485" y="61"/>
                      </a:lnTo>
                      <a:lnTo>
                        <a:pt x="485" y="62"/>
                      </a:lnTo>
                      <a:lnTo>
                        <a:pt x="486" y="63"/>
                      </a:lnTo>
                      <a:lnTo>
                        <a:pt x="485" y="63"/>
                      </a:lnTo>
                      <a:lnTo>
                        <a:pt x="486" y="64"/>
                      </a:lnTo>
                      <a:lnTo>
                        <a:pt x="487" y="64"/>
                      </a:lnTo>
                      <a:lnTo>
                        <a:pt x="487" y="65"/>
                      </a:lnTo>
                      <a:lnTo>
                        <a:pt x="488" y="65"/>
                      </a:lnTo>
                      <a:lnTo>
                        <a:pt x="488" y="66"/>
                      </a:lnTo>
                      <a:lnTo>
                        <a:pt x="489" y="66"/>
                      </a:lnTo>
                      <a:lnTo>
                        <a:pt x="489" y="67"/>
                      </a:lnTo>
                      <a:lnTo>
                        <a:pt x="490" y="67"/>
                      </a:lnTo>
                      <a:lnTo>
                        <a:pt x="490" y="68"/>
                      </a:lnTo>
                      <a:lnTo>
                        <a:pt x="491" y="69"/>
                      </a:lnTo>
                      <a:lnTo>
                        <a:pt x="491" y="69"/>
                      </a:lnTo>
                      <a:lnTo>
                        <a:pt x="492" y="69"/>
                      </a:lnTo>
                      <a:lnTo>
                        <a:pt x="493" y="69"/>
                      </a:lnTo>
                      <a:lnTo>
                        <a:pt x="494" y="70"/>
                      </a:lnTo>
                      <a:lnTo>
                        <a:pt x="494" y="70"/>
                      </a:lnTo>
                      <a:lnTo>
                        <a:pt x="495" y="70"/>
                      </a:lnTo>
                      <a:lnTo>
                        <a:pt x="496" y="70"/>
                      </a:lnTo>
                      <a:lnTo>
                        <a:pt x="496" y="70"/>
                      </a:lnTo>
                      <a:lnTo>
                        <a:pt x="497" y="70"/>
                      </a:lnTo>
                      <a:lnTo>
                        <a:pt x="498" y="70"/>
                      </a:lnTo>
                      <a:lnTo>
                        <a:pt x="499" y="69"/>
                      </a:lnTo>
                      <a:lnTo>
                        <a:pt x="500" y="70"/>
                      </a:lnTo>
                      <a:lnTo>
                        <a:pt x="500" y="70"/>
                      </a:lnTo>
                      <a:lnTo>
                        <a:pt x="501" y="70"/>
                      </a:lnTo>
                      <a:lnTo>
                        <a:pt x="501" y="70"/>
                      </a:lnTo>
                      <a:lnTo>
                        <a:pt x="502" y="70"/>
                      </a:lnTo>
                      <a:lnTo>
                        <a:pt x="503" y="69"/>
                      </a:lnTo>
                      <a:lnTo>
                        <a:pt x="504" y="69"/>
                      </a:lnTo>
                      <a:lnTo>
                        <a:pt x="504" y="69"/>
                      </a:lnTo>
                      <a:lnTo>
                        <a:pt x="505" y="69"/>
                      </a:lnTo>
                      <a:lnTo>
                        <a:pt x="506" y="68"/>
                      </a:lnTo>
                      <a:lnTo>
                        <a:pt x="506" y="68"/>
                      </a:lnTo>
                      <a:lnTo>
                        <a:pt x="507" y="68"/>
                      </a:lnTo>
                      <a:lnTo>
                        <a:pt x="507" y="69"/>
                      </a:lnTo>
                      <a:lnTo>
                        <a:pt x="507" y="70"/>
                      </a:lnTo>
                      <a:lnTo>
                        <a:pt x="507" y="70"/>
                      </a:lnTo>
                      <a:lnTo>
                        <a:pt x="508" y="71"/>
                      </a:lnTo>
                      <a:lnTo>
                        <a:pt x="509" y="71"/>
                      </a:lnTo>
                      <a:lnTo>
                        <a:pt x="509" y="72"/>
                      </a:lnTo>
                      <a:lnTo>
                        <a:pt x="509" y="73"/>
                      </a:lnTo>
                      <a:lnTo>
                        <a:pt x="509" y="73"/>
                      </a:lnTo>
                      <a:lnTo>
                        <a:pt x="510" y="73"/>
                      </a:lnTo>
                      <a:lnTo>
                        <a:pt x="511" y="74"/>
                      </a:lnTo>
                      <a:lnTo>
                        <a:pt x="512" y="74"/>
                      </a:lnTo>
                      <a:lnTo>
                        <a:pt x="513" y="74"/>
                      </a:lnTo>
                      <a:lnTo>
                        <a:pt x="514" y="74"/>
                      </a:lnTo>
                      <a:lnTo>
                        <a:pt x="515" y="74"/>
                      </a:lnTo>
                      <a:lnTo>
                        <a:pt x="515" y="74"/>
                      </a:lnTo>
                      <a:lnTo>
                        <a:pt x="516" y="75"/>
                      </a:lnTo>
                      <a:lnTo>
                        <a:pt x="517" y="75"/>
                      </a:lnTo>
                      <a:lnTo>
                        <a:pt x="518" y="75"/>
                      </a:lnTo>
                      <a:lnTo>
                        <a:pt x="518" y="75"/>
                      </a:lnTo>
                      <a:lnTo>
                        <a:pt x="520" y="75"/>
                      </a:lnTo>
                      <a:lnTo>
                        <a:pt x="521" y="75"/>
                      </a:lnTo>
                      <a:lnTo>
                        <a:pt x="522" y="74"/>
                      </a:lnTo>
                      <a:lnTo>
                        <a:pt x="522" y="74"/>
                      </a:lnTo>
                      <a:lnTo>
                        <a:pt x="523" y="74"/>
                      </a:lnTo>
                      <a:lnTo>
                        <a:pt x="524" y="74"/>
                      </a:lnTo>
                      <a:lnTo>
                        <a:pt x="525" y="75"/>
                      </a:lnTo>
                      <a:lnTo>
                        <a:pt x="525" y="75"/>
                      </a:lnTo>
                      <a:lnTo>
                        <a:pt x="526" y="77"/>
                      </a:lnTo>
                      <a:lnTo>
                        <a:pt x="527" y="76"/>
                      </a:lnTo>
                      <a:lnTo>
                        <a:pt x="527" y="75"/>
                      </a:lnTo>
                      <a:lnTo>
                        <a:pt x="527" y="74"/>
                      </a:lnTo>
                      <a:lnTo>
                        <a:pt x="527" y="74"/>
                      </a:lnTo>
                      <a:lnTo>
                        <a:pt x="527" y="73"/>
                      </a:lnTo>
                      <a:lnTo>
                        <a:pt x="527" y="72"/>
                      </a:lnTo>
                      <a:lnTo>
                        <a:pt x="527" y="71"/>
                      </a:lnTo>
                      <a:lnTo>
                        <a:pt x="527" y="70"/>
                      </a:lnTo>
                      <a:lnTo>
                        <a:pt x="526" y="70"/>
                      </a:lnTo>
                      <a:lnTo>
                        <a:pt x="526" y="69"/>
                      </a:lnTo>
                      <a:lnTo>
                        <a:pt x="527" y="68"/>
                      </a:lnTo>
                      <a:lnTo>
                        <a:pt x="527" y="68"/>
                      </a:lnTo>
                      <a:lnTo>
                        <a:pt x="528" y="67"/>
                      </a:lnTo>
                      <a:lnTo>
                        <a:pt x="528" y="67"/>
                      </a:lnTo>
                      <a:lnTo>
                        <a:pt x="529" y="67"/>
                      </a:lnTo>
                      <a:lnTo>
                        <a:pt x="530" y="66"/>
                      </a:lnTo>
                      <a:lnTo>
                        <a:pt x="530" y="66"/>
                      </a:lnTo>
                      <a:lnTo>
                        <a:pt x="531" y="65"/>
                      </a:lnTo>
                      <a:lnTo>
                        <a:pt x="531" y="65"/>
                      </a:lnTo>
                      <a:lnTo>
                        <a:pt x="531" y="64"/>
                      </a:lnTo>
                      <a:lnTo>
                        <a:pt x="531" y="63"/>
                      </a:lnTo>
                      <a:lnTo>
                        <a:pt x="531" y="62"/>
                      </a:lnTo>
                      <a:lnTo>
                        <a:pt x="531" y="61"/>
                      </a:lnTo>
                      <a:lnTo>
                        <a:pt x="531" y="61"/>
                      </a:lnTo>
                      <a:lnTo>
                        <a:pt x="532" y="60"/>
                      </a:lnTo>
                      <a:lnTo>
                        <a:pt x="532" y="60"/>
                      </a:lnTo>
                      <a:lnTo>
                        <a:pt x="532" y="59"/>
                      </a:lnTo>
                      <a:lnTo>
                        <a:pt x="532" y="58"/>
                      </a:lnTo>
                      <a:lnTo>
                        <a:pt x="532" y="57"/>
                      </a:lnTo>
                      <a:lnTo>
                        <a:pt x="533" y="57"/>
                      </a:lnTo>
                      <a:lnTo>
                        <a:pt x="533" y="56"/>
                      </a:lnTo>
                      <a:lnTo>
                        <a:pt x="532" y="55"/>
                      </a:lnTo>
                      <a:lnTo>
                        <a:pt x="532" y="55"/>
                      </a:lnTo>
                      <a:lnTo>
                        <a:pt x="531" y="54"/>
                      </a:lnTo>
                      <a:lnTo>
                        <a:pt x="531" y="54"/>
                      </a:lnTo>
                      <a:lnTo>
                        <a:pt x="530" y="53"/>
                      </a:lnTo>
                      <a:lnTo>
                        <a:pt x="531" y="52"/>
                      </a:lnTo>
                      <a:lnTo>
                        <a:pt x="531" y="52"/>
                      </a:lnTo>
                      <a:lnTo>
                        <a:pt x="532" y="51"/>
                      </a:lnTo>
                      <a:lnTo>
                        <a:pt x="532" y="51"/>
                      </a:lnTo>
                      <a:lnTo>
                        <a:pt x="533" y="50"/>
                      </a:lnTo>
                      <a:lnTo>
                        <a:pt x="533" y="49"/>
                      </a:lnTo>
                      <a:lnTo>
                        <a:pt x="534" y="49"/>
                      </a:lnTo>
                      <a:lnTo>
                        <a:pt x="535" y="49"/>
                      </a:lnTo>
                      <a:lnTo>
                        <a:pt x="535" y="49"/>
                      </a:lnTo>
                      <a:lnTo>
                        <a:pt x="536" y="49"/>
                      </a:lnTo>
                      <a:lnTo>
                        <a:pt x="537" y="49"/>
                      </a:lnTo>
                      <a:lnTo>
                        <a:pt x="537" y="49"/>
                      </a:lnTo>
                      <a:lnTo>
                        <a:pt x="538" y="48"/>
                      </a:lnTo>
                      <a:lnTo>
                        <a:pt x="538" y="47"/>
                      </a:lnTo>
                      <a:lnTo>
                        <a:pt x="539" y="47"/>
                      </a:lnTo>
                      <a:lnTo>
                        <a:pt x="539" y="47"/>
                      </a:lnTo>
                      <a:lnTo>
                        <a:pt x="540" y="47"/>
                      </a:lnTo>
                      <a:lnTo>
                        <a:pt x="540" y="47"/>
                      </a:lnTo>
                      <a:lnTo>
                        <a:pt x="540" y="46"/>
                      </a:lnTo>
                      <a:lnTo>
                        <a:pt x="541" y="46"/>
                      </a:lnTo>
                      <a:lnTo>
                        <a:pt x="541" y="45"/>
                      </a:lnTo>
                      <a:lnTo>
                        <a:pt x="541" y="44"/>
                      </a:lnTo>
                      <a:lnTo>
                        <a:pt x="541" y="43"/>
                      </a:lnTo>
                      <a:lnTo>
                        <a:pt x="542" y="42"/>
                      </a:lnTo>
                      <a:lnTo>
                        <a:pt x="542" y="42"/>
                      </a:lnTo>
                      <a:lnTo>
                        <a:pt x="542" y="42"/>
                      </a:lnTo>
                      <a:lnTo>
                        <a:pt x="542" y="42"/>
                      </a:lnTo>
                      <a:lnTo>
                        <a:pt x="542" y="41"/>
                      </a:lnTo>
                      <a:lnTo>
                        <a:pt x="542" y="41"/>
                      </a:lnTo>
                      <a:lnTo>
                        <a:pt x="542" y="41"/>
                      </a:lnTo>
                      <a:lnTo>
                        <a:pt x="542" y="41"/>
                      </a:lnTo>
                      <a:lnTo>
                        <a:pt x="542" y="41"/>
                      </a:lnTo>
                      <a:lnTo>
                        <a:pt x="542" y="40"/>
                      </a:lnTo>
                      <a:lnTo>
                        <a:pt x="542" y="40"/>
                      </a:lnTo>
                      <a:lnTo>
                        <a:pt x="541" y="39"/>
                      </a:lnTo>
                      <a:lnTo>
                        <a:pt x="541" y="39"/>
                      </a:lnTo>
                      <a:lnTo>
                        <a:pt x="540" y="39"/>
                      </a:lnTo>
                      <a:lnTo>
                        <a:pt x="540" y="38"/>
                      </a:lnTo>
                      <a:lnTo>
                        <a:pt x="540" y="37"/>
                      </a:lnTo>
                      <a:lnTo>
                        <a:pt x="540" y="37"/>
                      </a:lnTo>
                      <a:lnTo>
                        <a:pt x="540" y="36"/>
                      </a:lnTo>
                      <a:lnTo>
                        <a:pt x="539" y="36"/>
                      </a:lnTo>
                      <a:lnTo>
                        <a:pt x="538" y="36"/>
                      </a:lnTo>
                      <a:lnTo>
                        <a:pt x="538" y="35"/>
                      </a:lnTo>
                      <a:lnTo>
                        <a:pt x="537" y="35"/>
                      </a:lnTo>
                      <a:lnTo>
                        <a:pt x="536" y="35"/>
                      </a:lnTo>
                      <a:lnTo>
                        <a:pt x="536" y="34"/>
                      </a:lnTo>
                      <a:lnTo>
                        <a:pt x="536" y="33"/>
                      </a:lnTo>
                      <a:lnTo>
                        <a:pt x="536" y="32"/>
                      </a:lnTo>
                      <a:lnTo>
                        <a:pt x="536" y="32"/>
                      </a:lnTo>
                      <a:lnTo>
                        <a:pt x="537" y="32"/>
                      </a:lnTo>
                      <a:lnTo>
                        <a:pt x="537" y="31"/>
                      </a:lnTo>
                      <a:lnTo>
                        <a:pt x="538" y="30"/>
                      </a:lnTo>
                      <a:lnTo>
                        <a:pt x="538" y="30"/>
                      </a:lnTo>
                      <a:lnTo>
                        <a:pt x="539" y="29"/>
                      </a:lnTo>
                      <a:lnTo>
                        <a:pt x="540" y="29"/>
                      </a:lnTo>
                      <a:lnTo>
                        <a:pt x="540" y="29"/>
                      </a:lnTo>
                      <a:lnTo>
                        <a:pt x="541" y="29"/>
                      </a:lnTo>
                      <a:lnTo>
                        <a:pt x="542" y="29"/>
                      </a:lnTo>
                      <a:lnTo>
                        <a:pt x="542" y="29"/>
                      </a:lnTo>
                      <a:lnTo>
                        <a:pt x="543" y="29"/>
                      </a:lnTo>
                      <a:lnTo>
                        <a:pt x="544" y="29"/>
                      </a:lnTo>
                      <a:lnTo>
                        <a:pt x="545" y="29"/>
                      </a:lnTo>
                      <a:lnTo>
                        <a:pt x="545" y="29"/>
                      </a:lnTo>
                      <a:lnTo>
                        <a:pt x="546" y="28"/>
                      </a:lnTo>
                      <a:lnTo>
                        <a:pt x="546" y="27"/>
                      </a:lnTo>
                      <a:lnTo>
                        <a:pt x="547" y="27"/>
                      </a:lnTo>
                      <a:lnTo>
                        <a:pt x="547" y="27"/>
                      </a:lnTo>
                      <a:lnTo>
                        <a:pt x="548" y="26"/>
                      </a:lnTo>
                      <a:lnTo>
                        <a:pt x="548" y="27"/>
                      </a:lnTo>
                      <a:lnTo>
                        <a:pt x="549" y="27"/>
                      </a:lnTo>
                      <a:lnTo>
                        <a:pt x="549" y="26"/>
                      </a:lnTo>
                      <a:lnTo>
                        <a:pt x="549" y="25"/>
                      </a:lnTo>
                      <a:lnTo>
                        <a:pt x="549" y="25"/>
                      </a:lnTo>
                      <a:lnTo>
                        <a:pt x="549" y="24"/>
                      </a:lnTo>
                      <a:lnTo>
                        <a:pt x="550" y="23"/>
                      </a:lnTo>
                      <a:lnTo>
                        <a:pt x="550" y="22"/>
                      </a:lnTo>
                      <a:lnTo>
                        <a:pt x="550" y="21"/>
                      </a:lnTo>
                      <a:lnTo>
                        <a:pt x="551" y="21"/>
                      </a:lnTo>
                      <a:lnTo>
                        <a:pt x="551" y="20"/>
                      </a:lnTo>
                      <a:lnTo>
                        <a:pt x="551" y="19"/>
                      </a:lnTo>
                      <a:lnTo>
                        <a:pt x="552" y="19"/>
                      </a:lnTo>
                      <a:lnTo>
                        <a:pt x="553" y="19"/>
                      </a:lnTo>
                      <a:lnTo>
                        <a:pt x="553" y="19"/>
                      </a:lnTo>
                      <a:lnTo>
                        <a:pt x="554" y="18"/>
                      </a:lnTo>
                      <a:lnTo>
                        <a:pt x="554" y="17"/>
                      </a:lnTo>
                      <a:lnTo>
                        <a:pt x="554" y="16"/>
                      </a:lnTo>
                      <a:lnTo>
                        <a:pt x="555" y="16"/>
                      </a:lnTo>
                      <a:lnTo>
                        <a:pt x="556" y="17"/>
                      </a:lnTo>
                      <a:lnTo>
                        <a:pt x="556" y="17"/>
                      </a:lnTo>
                      <a:lnTo>
                        <a:pt x="557" y="17"/>
                      </a:lnTo>
                      <a:lnTo>
                        <a:pt x="558" y="17"/>
                      </a:lnTo>
                      <a:lnTo>
                        <a:pt x="559" y="18"/>
                      </a:lnTo>
                      <a:lnTo>
                        <a:pt x="559" y="18"/>
                      </a:lnTo>
                      <a:lnTo>
                        <a:pt x="560" y="18"/>
                      </a:lnTo>
                      <a:lnTo>
                        <a:pt x="561" y="18"/>
                      </a:lnTo>
                      <a:lnTo>
                        <a:pt x="561" y="18"/>
                      </a:lnTo>
                      <a:lnTo>
                        <a:pt x="562" y="17"/>
                      </a:lnTo>
                      <a:lnTo>
                        <a:pt x="563" y="17"/>
                      </a:lnTo>
                      <a:lnTo>
                        <a:pt x="564" y="17"/>
                      </a:lnTo>
                      <a:lnTo>
                        <a:pt x="564" y="17"/>
                      </a:lnTo>
                      <a:lnTo>
                        <a:pt x="565" y="16"/>
                      </a:lnTo>
                      <a:lnTo>
                        <a:pt x="566" y="16"/>
                      </a:lnTo>
                      <a:lnTo>
                        <a:pt x="566" y="16"/>
                      </a:lnTo>
                      <a:lnTo>
                        <a:pt x="567" y="15"/>
                      </a:lnTo>
                      <a:lnTo>
                        <a:pt x="568" y="15"/>
                      </a:lnTo>
                      <a:lnTo>
                        <a:pt x="568" y="14"/>
                      </a:lnTo>
                      <a:lnTo>
                        <a:pt x="569" y="14"/>
                      </a:lnTo>
                      <a:lnTo>
                        <a:pt x="569" y="14"/>
                      </a:lnTo>
                      <a:lnTo>
                        <a:pt x="570" y="14"/>
                      </a:lnTo>
                      <a:lnTo>
                        <a:pt x="571" y="14"/>
                      </a:lnTo>
                      <a:lnTo>
                        <a:pt x="572" y="14"/>
                      </a:lnTo>
                      <a:lnTo>
                        <a:pt x="572" y="14"/>
                      </a:lnTo>
                      <a:lnTo>
                        <a:pt x="573" y="14"/>
                      </a:lnTo>
                      <a:lnTo>
                        <a:pt x="574" y="15"/>
                      </a:lnTo>
                      <a:lnTo>
                        <a:pt x="575" y="15"/>
                      </a:lnTo>
                      <a:lnTo>
                        <a:pt x="575" y="15"/>
                      </a:lnTo>
                      <a:lnTo>
                        <a:pt x="576" y="15"/>
                      </a:lnTo>
                      <a:lnTo>
                        <a:pt x="577" y="15"/>
                      </a:lnTo>
                      <a:lnTo>
                        <a:pt x="578" y="15"/>
                      </a:lnTo>
                      <a:lnTo>
                        <a:pt x="578" y="15"/>
                      </a:lnTo>
                      <a:lnTo>
                        <a:pt x="579" y="15"/>
                      </a:lnTo>
                      <a:lnTo>
                        <a:pt x="580" y="16"/>
                      </a:lnTo>
                      <a:lnTo>
                        <a:pt x="580" y="16"/>
                      </a:lnTo>
                      <a:lnTo>
                        <a:pt x="581" y="16"/>
                      </a:lnTo>
                      <a:lnTo>
                        <a:pt x="581" y="15"/>
                      </a:lnTo>
                      <a:lnTo>
                        <a:pt x="582" y="15"/>
                      </a:lnTo>
                      <a:lnTo>
                        <a:pt x="582" y="15"/>
                      </a:lnTo>
                      <a:lnTo>
                        <a:pt x="583" y="14"/>
                      </a:lnTo>
                      <a:lnTo>
                        <a:pt x="583" y="14"/>
                      </a:lnTo>
                      <a:lnTo>
                        <a:pt x="584" y="14"/>
                      </a:lnTo>
                      <a:lnTo>
                        <a:pt x="585" y="13"/>
                      </a:lnTo>
                      <a:lnTo>
                        <a:pt x="585" y="13"/>
                      </a:lnTo>
                      <a:lnTo>
                        <a:pt x="586" y="13"/>
                      </a:lnTo>
                      <a:lnTo>
                        <a:pt x="587" y="13"/>
                      </a:lnTo>
                      <a:lnTo>
                        <a:pt x="588" y="13"/>
                      </a:lnTo>
                      <a:lnTo>
                        <a:pt x="588" y="12"/>
                      </a:lnTo>
                      <a:lnTo>
                        <a:pt x="589" y="12"/>
                      </a:lnTo>
                      <a:lnTo>
                        <a:pt x="589" y="12"/>
                      </a:lnTo>
                      <a:lnTo>
                        <a:pt x="590" y="12"/>
                      </a:lnTo>
                      <a:lnTo>
                        <a:pt x="591" y="12"/>
                      </a:lnTo>
                      <a:lnTo>
                        <a:pt x="592" y="12"/>
                      </a:lnTo>
                      <a:lnTo>
                        <a:pt x="593" y="12"/>
                      </a:lnTo>
                      <a:lnTo>
                        <a:pt x="593" y="12"/>
                      </a:lnTo>
                      <a:lnTo>
                        <a:pt x="594" y="11"/>
                      </a:lnTo>
                      <a:lnTo>
                        <a:pt x="594" y="11"/>
                      </a:lnTo>
                      <a:lnTo>
                        <a:pt x="595" y="11"/>
                      </a:lnTo>
                      <a:lnTo>
                        <a:pt x="596" y="11"/>
                      </a:lnTo>
                      <a:lnTo>
                        <a:pt x="597" y="11"/>
                      </a:lnTo>
                      <a:lnTo>
                        <a:pt x="597" y="11"/>
                      </a:lnTo>
                      <a:lnTo>
                        <a:pt x="598" y="10"/>
                      </a:lnTo>
                      <a:lnTo>
                        <a:pt x="599" y="10"/>
                      </a:lnTo>
                      <a:lnTo>
                        <a:pt x="599" y="10"/>
                      </a:lnTo>
                      <a:lnTo>
                        <a:pt x="599" y="9"/>
                      </a:lnTo>
                      <a:lnTo>
                        <a:pt x="600" y="9"/>
                      </a:lnTo>
                      <a:lnTo>
                        <a:pt x="601" y="9"/>
                      </a:lnTo>
                      <a:lnTo>
                        <a:pt x="601" y="8"/>
                      </a:lnTo>
                      <a:lnTo>
                        <a:pt x="601" y="8"/>
                      </a:lnTo>
                      <a:lnTo>
                        <a:pt x="602" y="8"/>
                      </a:lnTo>
                      <a:lnTo>
                        <a:pt x="603" y="8"/>
                      </a:lnTo>
                      <a:lnTo>
                        <a:pt x="603" y="7"/>
                      </a:lnTo>
                      <a:lnTo>
                        <a:pt x="604" y="7"/>
                      </a:lnTo>
                      <a:lnTo>
                        <a:pt x="605" y="6"/>
                      </a:lnTo>
                      <a:lnTo>
                        <a:pt x="605" y="6"/>
                      </a:lnTo>
                      <a:lnTo>
                        <a:pt x="606" y="5"/>
                      </a:lnTo>
                      <a:lnTo>
                        <a:pt x="606" y="5"/>
                      </a:lnTo>
                      <a:lnTo>
                        <a:pt x="607" y="5"/>
                      </a:lnTo>
                      <a:lnTo>
                        <a:pt x="607" y="4"/>
                      </a:lnTo>
                      <a:lnTo>
                        <a:pt x="607" y="4"/>
                      </a:lnTo>
                      <a:lnTo>
                        <a:pt x="608" y="3"/>
                      </a:lnTo>
                      <a:lnTo>
                        <a:pt x="608" y="4"/>
                      </a:lnTo>
                      <a:lnTo>
                        <a:pt x="609" y="4"/>
                      </a:lnTo>
                      <a:lnTo>
                        <a:pt x="609" y="4"/>
                      </a:lnTo>
                      <a:lnTo>
                        <a:pt x="610" y="4"/>
                      </a:lnTo>
                      <a:lnTo>
                        <a:pt x="610" y="3"/>
                      </a:lnTo>
                      <a:lnTo>
                        <a:pt x="611" y="3"/>
                      </a:lnTo>
                      <a:lnTo>
                        <a:pt x="611" y="3"/>
                      </a:lnTo>
                      <a:lnTo>
                        <a:pt x="612" y="3"/>
                      </a:lnTo>
                      <a:lnTo>
                        <a:pt x="612" y="2"/>
                      </a:lnTo>
                      <a:lnTo>
                        <a:pt x="612" y="1"/>
                      </a:lnTo>
                      <a:lnTo>
                        <a:pt x="613" y="1"/>
                      </a:lnTo>
                      <a:lnTo>
                        <a:pt x="613" y="0"/>
                      </a:lnTo>
                      <a:lnTo>
                        <a:pt x="614" y="0"/>
                      </a:lnTo>
                      <a:lnTo>
                        <a:pt x="614" y="0"/>
                      </a:lnTo>
                      <a:lnTo>
                        <a:pt x="615" y="0"/>
                      </a:lnTo>
                      <a:lnTo>
                        <a:pt x="616" y="0"/>
                      </a:lnTo>
                      <a:lnTo>
                        <a:pt x="617" y="1"/>
                      </a:lnTo>
                      <a:lnTo>
                        <a:pt x="618" y="2"/>
                      </a:lnTo>
                      <a:lnTo>
                        <a:pt x="619" y="4"/>
                      </a:lnTo>
                      <a:lnTo>
                        <a:pt x="620" y="5"/>
                      </a:lnTo>
                      <a:lnTo>
                        <a:pt x="621" y="5"/>
                      </a:lnTo>
                      <a:lnTo>
                        <a:pt x="622" y="6"/>
                      </a:lnTo>
                      <a:lnTo>
                        <a:pt x="622" y="7"/>
                      </a:lnTo>
                      <a:lnTo>
                        <a:pt x="623" y="7"/>
                      </a:lnTo>
                      <a:lnTo>
                        <a:pt x="623" y="8"/>
                      </a:lnTo>
                      <a:lnTo>
                        <a:pt x="624" y="9"/>
                      </a:lnTo>
                      <a:lnTo>
                        <a:pt x="624" y="10"/>
                      </a:lnTo>
                      <a:lnTo>
                        <a:pt x="624" y="11"/>
                      </a:lnTo>
                      <a:lnTo>
                        <a:pt x="625" y="11"/>
                      </a:lnTo>
                      <a:lnTo>
                        <a:pt x="625" y="11"/>
                      </a:lnTo>
                      <a:lnTo>
                        <a:pt x="625" y="12"/>
                      </a:lnTo>
                      <a:lnTo>
                        <a:pt x="624" y="12"/>
                      </a:lnTo>
                      <a:lnTo>
                        <a:pt x="625" y="12"/>
                      </a:lnTo>
                      <a:lnTo>
                        <a:pt x="625" y="13"/>
                      </a:lnTo>
                      <a:lnTo>
                        <a:pt x="625" y="14"/>
                      </a:lnTo>
                      <a:lnTo>
                        <a:pt x="625" y="14"/>
                      </a:lnTo>
                      <a:lnTo>
                        <a:pt x="625" y="15"/>
                      </a:lnTo>
                      <a:lnTo>
                        <a:pt x="625" y="16"/>
                      </a:lnTo>
                      <a:lnTo>
                        <a:pt x="625" y="16"/>
                      </a:lnTo>
                      <a:lnTo>
                        <a:pt x="625" y="17"/>
                      </a:lnTo>
                      <a:lnTo>
                        <a:pt x="624" y="17"/>
                      </a:lnTo>
                      <a:lnTo>
                        <a:pt x="624" y="18"/>
                      </a:lnTo>
                      <a:lnTo>
                        <a:pt x="625" y="18"/>
                      </a:lnTo>
                      <a:lnTo>
                        <a:pt x="625" y="18"/>
                      </a:lnTo>
                      <a:lnTo>
                        <a:pt x="624" y="19"/>
                      </a:lnTo>
                      <a:lnTo>
                        <a:pt x="624" y="19"/>
                      </a:lnTo>
                      <a:lnTo>
                        <a:pt x="623" y="20"/>
                      </a:lnTo>
                      <a:lnTo>
                        <a:pt x="624" y="20"/>
                      </a:lnTo>
                      <a:lnTo>
                        <a:pt x="624" y="21"/>
                      </a:lnTo>
                      <a:lnTo>
                        <a:pt x="625" y="21"/>
                      </a:lnTo>
                      <a:lnTo>
                        <a:pt x="625" y="22"/>
                      </a:lnTo>
                      <a:lnTo>
                        <a:pt x="624" y="22"/>
                      </a:lnTo>
                      <a:lnTo>
                        <a:pt x="624" y="23"/>
                      </a:lnTo>
                      <a:lnTo>
                        <a:pt x="624" y="24"/>
                      </a:lnTo>
                      <a:lnTo>
                        <a:pt x="625" y="23"/>
                      </a:lnTo>
                      <a:lnTo>
                        <a:pt x="626" y="24"/>
                      </a:lnTo>
                      <a:lnTo>
                        <a:pt x="626" y="24"/>
                      </a:lnTo>
                      <a:lnTo>
                        <a:pt x="626" y="25"/>
                      </a:lnTo>
                      <a:lnTo>
                        <a:pt x="625" y="25"/>
                      </a:lnTo>
                      <a:lnTo>
                        <a:pt x="626" y="26"/>
                      </a:lnTo>
                      <a:lnTo>
                        <a:pt x="626" y="26"/>
                      </a:lnTo>
                      <a:lnTo>
                        <a:pt x="626" y="27"/>
                      </a:lnTo>
                      <a:lnTo>
                        <a:pt x="626" y="28"/>
                      </a:lnTo>
                      <a:lnTo>
                        <a:pt x="626" y="28"/>
                      </a:lnTo>
                      <a:lnTo>
                        <a:pt x="627" y="29"/>
                      </a:lnTo>
                      <a:lnTo>
                        <a:pt x="627" y="30"/>
                      </a:lnTo>
                      <a:lnTo>
                        <a:pt x="627" y="29"/>
                      </a:lnTo>
                      <a:lnTo>
                        <a:pt x="628" y="29"/>
                      </a:lnTo>
                      <a:lnTo>
                        <a:pt x="628" y="30"/>
                      </a:lnTo>
                      <a:lnTo>
                        <a:pt x="629" y="30"/>
                      </a:lnTo>
                      <a:lnTo>
                        <a:pt x="629" y="30"/>
                      </a:lnTo>
                      <a:lnTo>
                        <a:pt x="629" y="30"/>
                      </a:lnTo>
                      <a:lnTo>
                        <a:pt x="629" y="31"/>
                      </a:lnTo>
                      <a:lnTo>
                        <a:pt x="629" y="31"/>
                      </a:lnTo>
                      <a:lnTo>
                        <a:pt x="629" y="31"/>
                      </a:lnTo>
                      <a:lnTo>
                        <a:pt x="629" y="31"/>
                      </a:lnTo>
                      <a:lnTo>
                        <a:pt x="629" y="32"/>
                      </a:lnTo>
                      <a:lnTo>
                        <a:pt x="630" y="32"/>
                      </a:lnTo>
                      <a:lnTo>
                        <a:pt x="630" y="32"/>
                      </a:lnTo>
                      <a:lnTo>
                        <a:pt x="631" y="32"/>
                      </a:lnTo>
                      <a:lnTo>
                        <a:pt x="631" y="32"/>
                      </a:lnTo>
                      <a:lnTo>
                        <a:pt x="632" y="33"/>
                      </a:lnTo>
                      <a:lnTo>
                        <a:pt x="633" y="33"/>
                      </a:lnTo>
                      <a:lnTo>
                        <a:pt x="634" y="33"/>
                      </a:lnTo>
                      <a:lnTo>
                        <a:pt x="635" y="33"/>
                      </a:lnTo>
                      <a:lnTo>
                        <a:pt x="636" y="34"/>
                      </a:lnTo>
                      <a:lnTo>
                        <a:pt x="636" y="34"/>
                      </a:lnTo>
                      <a:lnTo>
                        <a:pt x="638" y="34"/>
                      </a:lnTo>
                      <a:lnTo>
                        <a:pt x="638" y="34"/>
                      </a:lnTo>
                      <a:lnTo>
                        <a:pt x="637" y="33"/>
                      </a:lnTo>
                      <a:lnTo>
                        <a:pt x="637" y="32"/>
                      </a:lnTo>
                      <a:lnTo>
                        <a:pt x="636" y="31"/>
                      </a:lnTo>
                      <a:lnTo>
                        <a:pt x="636" y="30"/>
                      </a:lnTo>
                      <a:lnTo>
                        <a:pt x="637" y="30"/>
                      </a:lnTo>
                      <a:lnTo>
                        <a:pt x="637" y="31"/>
                      </a:lnTo>
                      <a:lnTo>
                        <a:pt x="638" y="31"/>
                      </a:lnTo>
                      <a:lnTo>
                        <a:pt x="639" y="32"/>
                      </a:lnTo>
                      <a:lnTo>
                        <a:pt x="639" y="32"/>
                      </a:lnTo>
                      <a:lnTo>
                        <a:pt x="640" y="33"/>
                      </a:lnTo>
                      <a:lnTo>
                        <a:pt x="641" y="34"/>
                      </a:lnTo>
                      <a:lnTo>
                        <a:pt x="642" y="34"/>
                      </a:lnTo>
                      <a:lnTo>
                        <a:pt x="643" y="36"/>
                      </a:lnTo>
                      <a:lnTo>
                        <a:pt x="643" y="37"/>
                      </a:lnTo>
                      <a:lnTo>
                        <a:pt x="642" y="38"/>
                      </a:lnTo>
                      <a:lnTo>
                        <a:pt x="642" y="38"/>
                      </a:lnTo>
                      <a:lnTo>
                        <a:pt x="642" y="39"/>
                      </a:lnTo>
                      <a:lnTo>
                        <a:pt x="642" y="40"/>
                      </a:lnTo>
                      <a:lnTo>
                        <a:pt x="643" y="41"/>
                      </a:lnTo>
                      <a:lnTo>
                        <a:pt x="643" y="42"/>
                      </a:lnTo>
                      <a:lnTo>
                        <a:pt x="643" y="43"/>
                      </a:lnTo>
                      <a:lnTo>
                        <a:pt x="642" y="43"/>
                      </a:lnTo>
                      <a:lnTo>
                        <a:pt x="641" y="43"/>
                      </a:lnTo>
                      <a:lnTo>
                        <a:pt x="640" y="42"/>
                      </a:lnTo>
                      <a:lnTo>
                        <a:pt x="641" y="44"/>
                      </a:lnTo>
                      <a:lnTo>
                        <a:pt x="640" y="45"/>
                      </a:lnTo>
                      <a:lnTo>
                        <a:pt x="640" y="45"/>
                      </a:lnTo>
                      <a:lnTo>
                        <a:pt x="639" y="45"/>
                      </a:lnTo>
                      <a:lnTo>
                        <a:pt x="638" y="45"/>
                      </a:lnTo>
                      <a:lnTo>
                        <a:pt x="637" y="46"/>
                      </a:lnTo>
                      <a:lnTo>
                        <a:pt x="636" y="46"/>
                      </a:lnTo>
                      <a:lnTo>
                        <a:pt x="635" y="47"/>
                      </a:lnTo>
                      <a:lnTo>
                        <a:pt x="635" y="48"/>
                      </a:lnTo>
                      <a:lnTo>
                        <a:pt x="635" y="48"/>
                      </a:lnTo>
                      <a:lnTo>
                        <a:pt x="635" y="48"/>
                      </a:lnTo>
                      <a:lnTo>
                        <a:pt x="634" y="48"/>
                      </a:lnTo>
                      <a:lnTo>
                        <a:pt x="633" y="49"/>
                      </a:lnTo>
                      <a:lnTo>
                        <a:pt x="633" y="49"/>
                      </a:lnTo>
                      <a:lnTo>
                        <a:pt x="633" y="50"/>
                      </a:lnTo>
                      <a:lnTo>
                        <a:pt x="633" y="52"/>
                      </a:lnTo>
                      <a:lnTo>
                        <a:pt x="633" y="53"/>
                      </a:lnTo>
                      <a:lnTo>
                        <a:pt x="632" y="54"/>
                      </a:lnTo>
                      <a:lnTo>
                        <a:pt x="632" y="55"/>
                      </a:lnTo>
                      <a:lnTo>
                        <a:pt x="631" y="58"/>
                      </a:lnTo>
                      <a:lnTo>
                        <a:pt x="631" y="58"/>
                      </a:lnTo>
                      <a:lnTo>
                        <a:pt x="629" y="58"/>
                      </a:lnTo>
                      <a:lnTo>
                        <a:pt x="628" y="58"/>
                      </a:lnTo>
                      <a:lnTo>
                        <a:pt x="628" y="59"/>
                      </a:lnTo>
                      <a:lnTo>
                        <a:pt x="628" y="59"/>
                      </a:lnTo>
                      <a:lnTo>
                        <a:pt x="627" y="60"/>
                      </a:lnTo>
                      <a:lnTo>
                        <a:pt x="627" y="60"/>
                      </a:lnTo>
                      <a:lnTo>
                        <a:pt x="628" y="61"/>
                      </a:lnTo>
                      <a:lnTo>
                        <a:pt x="628" y="62"/>
                      </a:lnTo>
                      <a:lnTo>
                        <a:pt x="628" y="62"/>
                      </a:lnTo>
                      <a:lnTo>
                        <a:pt x="628" y="63"/>
                      </a:lnTo>
                      <a:lnTo>
                        <a:pt x="629" y="62"/>
                      </a:lnTo>
                      <a:lnTo>
                        <a:pt x="629" y="62"/>
                      </a:lnTo>
                      <a:lnTo>
                        <a:pt x="629" y="62"/>
                      </a:lnTo>
                      <a:lnTo>
                        <a:pt x="630" y="61"/>
                      </a:lnTo>
                      <a:lnTo>
                        <a:pt x="630" y="61"/>
                      </a:lnTo>
                      <a:lnTo>
                        <a:pt x="630" y="62"/>
                      </a:lnTo>
                      <a:lnTo>
                        <a:pt x="630" y="63"/>
                      </a:lnTo>
                      <a:lnTo>
                        <a:pt x="630" y="63"/>
                      </a:lnTo>
                      <a:lnTo>
                        <a:pt x="629" y="64"/>
                      </a:lnTo>
                      <a:lnTo>
                        <a:pt x="628" y="64"/>
                      </a:lnTo>
                      <a:lnTo>
                        <a:pt x="628" y="64"/>
                      </a:lnTo>
                      <a:lnTo>
                        <a:pt x="627" y="64"/>
                      </a:lnTo>
                      <a:lnTo>
                        <a:pt x="626" y="65"/>
                      </a:lnTo>
                      <a:lnTo>
                        <a:pt x="625" y="66"/>
                      </a:lnTo>
                      <a:lnTo>
                        <a:pt x="625" y="66"/>
                      </a:lnTo>
                      <a:lnTo>
                        <a:pt x="626" y="67"/>
                      </a:lnTo>
                      <a:lnTo>
                        <a:pt x="627" y="67"/>
                      </a:lnTo>
                      <a:lnTo>
                        <a:pt x="627" y="68"/>
                      </a:lnTo>
                      <a:lnTo>
                        <a:pt x="627" y="6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9" name="Freeform 10">
                  <a:extLst>
                    <a:ext uri="{FF2B5EF4-FFF2-40B4-BE49-F238E27FC236}">
                      <a16:creationId xmlns:a16="http://schemas.microsoft.com/office/drawing/2014/main" id="{E04C0CCF-79DB-4B29-9580-335CF600AB34}"/>
                    </a:ext>
                  </a:extLst>
                </p:cNvPr>
                <p:cNvSpPr>
                  <a:spLocks/>
                </p:cNvSpPr>
                <p:nvPr/>
              </p:nvSpPr>
              <p:spPr bwMode="auto">
                <a:xfrm>
                  <a:off x="677" y="1592"/>
                  <a:ext cx="730" cy="489"/>
                </a:xfrm>
                <a:custGeom>
                  <a:avLst/>
                  <a:gdLst>
                    <a:gd name="T0" fmla="*/ 665 w 730"/>
                    <a:gd name="T1" fmla="*/ 72 h 489"/>
                    <a:gd name="T2" fmla="*/ 689 w 730"/>
                    <a:gd name="T3" fmla="*/ 80 h 489"/>
                    <a:gd name="T4" fmla="*/ 705 w 730"/>
                    <a:gd name="T5" fmla="*/ 87 h 489"/>
                    <a:gd name="T6" fmla="*/ 719 w 730"/>
                    <a:gd name="T7" fmla="*/ 100 h 489"/>
                    <a:gd name="T8" fmla="*/ 730 w 730"/>
                    <a:gd name="T9" fmla="*/ 122 h 489"/>
                    <a:gd name="T10" fmla="*/ 713 w 730"/>
                    <a:gd name="T11" fmla="*/ 147 h 489"/>
                    <a:gd name="T12" fmla="*/ 683 w 730"/>
                    <a:gd name="T13" fmla="*/ 172 h 489"/>
                    <a:gd name="T14" fmla="*/ 666 w 730"/>
                    <a:gd name="T15" fmla="*/ 188 h 489"/>
                    <a:gd name="T16" fmla="*/ 640 w 730"/>
                    <a:gd name="T17" fmla="*/ 213 h 489"/>
                    <a:gd name="T18" fmla="*/ 622 w 730"/>
                    <a:gd name="T19" fmla="*/ 237 h 489"/>
                    <a:gd name="T20" fmla="*/ 598 w 730"/>
                    <a:gd name="T21" fmla="*/ 264 h 489"/>
                    <a:gd name="T22" fmla="*/ 579 w 730"/>
                    <a:gd name="T23" fmla="*/ 285 h 489"/>
                    <a:gd name="T24" fmla="*/ 556 w 730"/>
                    <a:gd name="T25" fmla="*/ 305 h 489"/>
                    <a:gd name="T26" fmla="*/ 536 w 730"/>
                    <a:gd name="T27" fmla="*/ 319 h 489"/>
                    <a:gd name="T28" fmla="*/ 524 w 730"/>
                    <a:gd name="T29" fmla="*/ 333 h 489"/>
                    <a:gd name="T30" fmla="*/ 515 w 730"/>
                    <a:gd name="T31" fmla="*/ 341 h 489"/>
                    <a:gd name="T32" fmla="*/ 488 w 730"/>
                    <a:gd name="T33" fmla="*/ 360 h 489"/>
                    <a:gd name="T34" fmla="*/ 476 w 730"/>
                    <a:gd name="T35" fmla="*/ 371 h 489"/>
                    <a:gd name="T36" fmla="*/ 451 w 730"/>
                    <a:gd name="T37" fmla="*/ 390 h 489"/>
                    <a:gd name="T38" fmla="*/ 422 w 730"/>
                    <a:gd name="T39" fmla="*/ 409 h 489"/>
                    <a:gd name="T40" fmla="*/ 389 w 730"/>
                    <a:gd name="T41" fmla="*/ 424 h 489"/>
                    <a:gd name="T42" fmla="*/ 366 w 730"/>
                    <a:gd name="T43" fmla="*/ 436 h 489"/>
                    <a:gd name="T44" fmla="*/ 323 w 730"/>
                    <a:gd name="T45" fmla="*/ 428 h 489"/>
                    <a:gd name="T46" fmla="*/ 285 w 730"/>
                    <a:gd name="T47" fmla="*/ 445 h 489"/>
                    <a:gd name="T48" fmla="*/ 274 w 730"/>
                    <a:gd name="T49" fmla="*/ 468 h 489"/>
                    <a:gd name="T50" fmla="*/ 246 w 730"/>
                    <a:gd name="T51" fmla="*/ 460 h 489"/>
                    <a:gd name="T52" fmla="*/ 214 w 730"/>
                    <a:gd name="T53" fmla="*/ 469 h 489"/>
                    <a:gd name="T54" fmla="*/ 207 w 730"/>
                    <a:gd name="T55" fmla="*/ 486 h 489"/>
                    <a:gd name="T56" fmla="*/ 178 w 730"/>
                    <a:gd name="T57" fmla="*/ 484 h 489"/>
                    <a:gd name="T58" fmla="*/ 142 w 730"/>
                    <a:gd name="T59" fmla="*/ 470 h 489"/>
                    <a:gd name="T60" fmla="*/ 106 w 730"/>
                    <a:gd name="T61" fmla="*/ 465 h 489"/>
                    <a:gd name="T62" fmla="*/ 88 w 730"/>
                    <a:gd name="T63" fmla="*/ 445 h 489"/>
                    <a:gd name="T64" fmla="*/ 84 w 730"/>
                    <a:gd name="T65" fmla="*/ 413 h 489"/>
                    <a:gd name="T66" fmla="*/ 23 w 730"/>
                    <a:gd name="T67" fmla="*/ 395 h 489"/>
                    <a:gd name="T68" fmla="*/ 20 w 730"/>
                    <a:gd name="T69" fmla="*/ 349 h 489"/>
                    <a:gd name="T70" fmla="*/ 64 w 730"/>
                    <a:gd name="T71" fmla="*/ 320 h 489"/>
                    <a:gd name="T72" fmla="*/ 59 w 730"/>
                    <a:gd name="T73" fmla="*/ 270 h 489"/>
                    <a:gd name="T74" fmla="*/ 101 w 730"/>
                    <a:gd name="T75" fmla="*/ 250 h 489"/>
                    <a:gd name="T76" fmla="*/ 134 w 730"/>
                    <a:gd name="T77" fmla="*/ 239 h 489"/>
                    <a:gd name="T78" fmla="*/ 134 w 730"/>
                    <a:gd name="T79" fmla="*/ 215 h 489"/>
                    <a:gd name="T80" fmla="*/ 165 w 730"/>
                    <a:gd name="T81" fmla="*/ 195 h 489"/>
                    <a:gd name="T82" fmla="*/ 198 w 730"/>
                    <a:gd name="T83" fmla="*/ 159 h 489"/>
                    <a:gd name="T84" fmla="*/ 236 w 730"/>
                    <a:gd name="T85" fmla="*/ 141 h 489"/>
                    <a:gd name="T86" fmla="*/ 266 w 730"/>
                    <a:gd name="T87" fmla="*/ 123 h 489"/>
                    <a:gd name="T88" fmla="*/ 269 w 730"/>
                    <a:gd name="T89" fmla="*/ 89 h 489"/>
                    <a:gd name="T90" fmla="*/ 282 w 730"/>
                    <a:gd name="T91" fmla="*/ 73 h 489"/>
                    <a:gd name="T92" fmla="*/ 299 w 730"/>
                    <a:gd name="T93" fmla="*/ 75 h 489"/>
                    <a:gd name="T94" fmla="*/ 314 w 730"/>
                    <a:gd name="T95" fmla="*/ 66 h 489"/>
                    <a:gd name="T96" fmla="*/ 337 w 730"/>
                    <a:gd name="T97" fmla="*/ 56 h 489"/>
                    <a:gd name="T98" fmla="*/ 366 w 730"/>
                    <a:gd name="T99" fmla="*/ 71 h 489"/>
                    <a:gd name="T100" fmla="*/ 390 w 730"/>
                    <a:gd name="T101" fmla="*/ 76 h 489"/>
                    <a:gd name="T102" fmla="*/ 420 w 730"/>
                    <a:gd name="T103" fmla="*/ 68 h 489"/>
                    <a:gd name="T104" fmla="*/ 439 w 730"/>
                    <a:gd name="T105" fmla="*/ 57 h 489"/>
                    <a:gd name="T106" fmla="*/ 452 w 730"/>
                    <a:gd name="T107" fmla="*/ 45 h 489"/>
                    <a:gd name="T108" fmla="*/ 464 w 730"/>
                    <a:gd name="T109" fmla="*/ 38 h 489"/>
                    <a:gd name="T110" fmla="*/ 486 w 730"/>
                    <a:gd name="T111" fmla="*/ 63 h 489"/>
                    <a:gd name="T112" fmla="*/ 521 w 730"/>
                    <a:gd name="T113" fmla="*/ 75 h 489"/>
                    <a:gd name="T114" fmla="*/ 537 w 730"/>
                    <a:gd name="T115" fmla="*/ 49 h 489"/>
                    <a:gd name="T116" fmla="*/ 547 w 730"/>
                    <a:gd name="T117" fmla="*/ 27 h 489"/>
                    <a:gd name="T118" fmla="*/ 579 w 730"/>
                    <a:gd name="T119" fmla="*/ 15 h 489"/>
                    <a:gd name="T120" fmla="*/ 611 w 730"/>
                    <a:gd name="T121" fmla="*/ 3 h 489"/>
                    <a:gd name="T122" fmla="*/ 626 w 730"/>
                    <a:gd name="T123" fmla="*/ 27 h 489"/>
                    <a:gd name="T124" fmla="*/ 639 w 730"/>
                    <a:gd name="T125" fmla="*/ 4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0" h="489">
                      <a:moveTo>
                        <a:pt x="627" y="68"/>
                      </a:moveTo>
                      <a:lnTo>
                        <a:pt x="627" y="69"/>
                      </a:lnTo>
                      <a:lnTo>
                        <a:pt x="630" y="69"/>
                      </a:lnTo>
                      <a:lnTo>
                        <a:pt x="630" y="70"/>
                      </a:lnTo>
                      <a:lnTo>
                        <a:pt x="630" y="71"/>
                      </a:lnTo>
                      <a:lnTo>
                        <a:pt x="631" y="70"/>
                      </a:lnTo>
                      <a:lnTo>
                        <a:pt x="632" y="70"/>
                      </a:lnTo>
                      <a:lnTo>
                        <a:pt x="631" y="71"/>
                      </a:lnTo>
                      <a:lnTo>
                        <a:pt x="631" y="72"/>
                      </a:lnTo>
                      <a:lnTo>
                        <a:pt x="631" y="72"/>
                      </a:lnTo>
                      <a:lnTo>
                        <a:pt x="632" y="72"/>
                      </a:lnTo>
                      <a:lnTo>
                        <a:pt x="632" y="72"/>
                      </a:lnTo>
                      <a:lnTo>
                        <a:pt x="633" y="71"/>
                      </a:lnTo>
                      <a:lnTo>
                        <a:pt x="633" y="71"/>
                      </a:lnTo>
                      <a:lnTo>
                        <a:pt x="633" y="70"/>
                      </a:lnTo>
                      <a:lnTo>
                        <a:pt x="634" y="70"/>
                      </a:lnTo>
                      <a:lnTo>
                        <a:pt x="635" y="70"/>
                      </a:lnTo>
                      <a:lnTo>
                        <a:pt x="635" y="70"/>
                      </a:lnTo>
                      <a:lnTo>
                        <a:pt x="635" y="70"/>
                      </a:lnTo>
                      <a:lnTo>
                        <a:pt x="636" y="70"/>
                      </a:lnTo>
                      <a:lnTo>
                        <a:pt x="639" y="70"/>
                      </a:lnTo>
                      <a:lnTo>
                        <a:pt x="639" y="71"/>
                      </a:lnTo>
                      <a:lnTo>
                        <a:pt x="640" y="72"/>
                      </a:lnTo>
                      <a:lnTo>
                        <a:pt x="641" y="72"/>
                      </a:lnTo>
                      <a:lnTo>
                        <a:pt x="643" y="72"/>
                      </a:lnTo>
                      <a:lnTo>
                        <a:pt x="644" y="73"/>
                      </a:lnTo>
                      <a:lnTo>
                        <a:pt x="644" y="73"/>
                      </a:lnTo>
                      <a:lnTo>
                        <a:pt x="645" y="73"/>
                      </a:lnTo>
                      <a:lnTo>
                        <a:pt x="647" y="76"/>
                      </a:lnTo>
                      <a:lnTo>
                        <a:pt x="647" y="76"/>
                      </a:lnTo>
                      <a:lnTo>
                        <a:pt x="648" y="76"/>
                      </a:lnTo>
                      <a:lnTo>
                        <a:pt x="648" y="75"/>
                      </a:lnTo>
                      <a:lnTo>
                        <a:pt x="649" y="74"/>
                      </a:lnTo>
                      <a:lnTo>
                        <a:pt x="650" y="74"/>
                      </a:lnTo>
                      <a:lnTo>
                        <a:pt x="651" y="74"/>
                      </a:lnTo>
                      <a:lnTo>
                        <a:pt x="652" y="73"/>
                      </a:lnTo>
                      <a:lnTo>
                        <a:pt x="652" y="73"/>
                      </a:lnTo>
                      <a:lnTo>
                        <a:pt x="653" y="73"/>
                      </a:lnTo>
                      <a:lnTo>
                        <a:pt x="654" y="73"/>
                      </a:lnTo>
                      <a:lnTo>
                        <a:pt x="655" y="73"/>
                      </a:lnTo>
                      <a:lnTo>
                        <a:pt x="655" y="73"/>
                      </a:lnTo>
                      <a:lnTo>
                        <a:pt x="656" y="73"/>
                      </a:lnTo>
                      <a:lnTo>
                        <a:pt x="657" y="73"/>
                      </a:lnTo>
                      <a:lnTo>
                        <a:pt x="658" y="72"/>
                      </a:lnTo>
                      <a:lnTo>
                        <a:pt x="658" y="72"/>
                      </a:lnTo>
                      <a:lnTo>
                        <a:pt x="659" y="71"/>
                      </a:lnTo>
                      <a:lnTo>
                        <a:pt x="660" y="71"/>
                      </a:lnTo>
                      <a:lnTo>
                        <a:pt x="660" y="71"/>
                      </a:lnTo>
                      <a:lnTo>
                        <a:pt x="660" y="71"/>
                      </a:lnTo>
                      <a:lnTo>
                        <a:pt x="661" y="70"/>
                      </a:lnTo>
                      <a:lnTo>
                        <a:pt x="662" y="70"/>
                      </a:lnTo>
                      <a:lnTo>
                        <a:pt x="662" y="70"/>
                      </a:lnTo>
                      <a:lnTo>
                        <a:pt x="663" y="70"/>
                      </a:lnTo>
                      <a:lnTo>
                        <a:pt x="664" y="71"/>
                      </a:lnTo>
                      <a:lnTo>
                        <a:pt x="665" y="72"/>
                      </a:lnTo>
                      <a:lnTo>
                        <a:pt x="665" y="73"/>
                      </a:lnTo>
                      <a:lnTo>
                        <a:pt x="666" y="73"/>
                      </a:lnTo>
                      <a:lnTo>
                        <a:pt x="666" y="73"/>
                      </a:lnTo>
                      <a:lnTo>
                        <a:pt x="667" y="74"/>
                      </a:lnTo>
                      <a:lnTo>
                        <a:pt x="668" y="74"/>
                      </a:lnTo>
                      <a:lnTo>
                        <a:pt x="668" y="74"/>
                      </a:lnTo>
                      <a:lnTo>
                        <a:pt x="669" y="75"/>
                      </a:lnTo>
                      <a:lnTo>
                        <a:pt x="670" y="74"/>
                      </a:lnTo>
                      <a:lnTo>
                        <a:pt x="670" y="75"/>
                      </a:lnTo>
                      <a:lnTo>
                        <a:pt x="671" y="75"/>
                      </a:lnTo>
                      <a:lnTo>
                        <a:pt x="671" y="76"/>
                      </a:lnTo>
                      <a:lnTo>
                        <a:pt x="672" y="77"/>
                      </a:lnTo>
                      <a:lnTo>
                        <a:pt x="672" y="78"/>
                      </a:lnTo>
                      <a:lnTo>
                        <a:pt x="672" y="78"/>
                      </a:lnTo>
                      <a:lnTo>
                        <a:pt x="673" y="78"/>
                      </a:lnTo>
                      <a:lnTo>
                        <a:pt x="674" y="78"/>
                      </a:lnTo>
                      <a:lnTo>
                        <a:pt x="674" y="78"/>
                      </a:lnTo>
                      <a:lnTo>
                        <a:pt x="675" y="78"/>
                      </a:lnTo>
                      <a:lnTo>
                        <a:pt x="676" y="78"/>
                      </a:lnTo>
                      <a:lnTo>
                        <a:pt x="676" y="78"/>
                      </a:lnTo>
                      <a:lnTo>
                        <a:pt x="677" y="78"/>
                      </a:lnTo>
                      <a:lnTo>
                        <a:pt x="678" y="77"/>
                      </a:lnTo>
                      <a:lnTo>
                        <a:pt x="678" y="77"/>
                      </a:lnTo>
                      <a:lnTo>
                        <a:pt x="679" y="76"/>
                      </a:lnTo>
                      <a:lnTo>
                        <a:pt x="680" y="76"/>
                      </a:lnTo>
                      <a:lnTo>
                        <a:pt x="680" y="76"/>
                      </a:lnTo>
                      <a:lnTo>
                        <a:pt x="680" y="76"/>
                      </a:lnTo>
                      <a:lnTo>
                        <a:pt x="680" y="77"/>
                      </a:lnTo>
                      <a:lnTo>
                        <a:pt x="680" y="77"/>
                      </a:lnTo>
                      <a:lnTo>
                        <a:pt x="680" y="77"/>
                      </a:lnTo>
                      <a:lnTo>
                        <a:pt x="681" y="77"/>
                      </a:lnTo>
                      <a:lnTo>
                        <a:pt x="681" y="77"/>
                      </a:lnTo>
                      <a:lnTo>
                        <a:pt x="680" y="77"/>
                      </a:lnTo>
                      <a:lnTo>
                        <a:pt x="680" y="78"/>
                      </a:lnTo>
                      <a:lnTo>
                        <a:pt x="681" y="78"/>
                      </a:lnTo>
                      <a:lnTo>
                        <a:pt x="681" y="78"/>
                      </a:lnTo>
                      <a:lnTo>
                        <a:pt x="682" y="79"/>
                      </a:lnTo>
                      <a:lnTo>
                        <a:pt x="682" y="80"/>
                      </a:lnTo>
                      <a:lnTo>
                        <a:pt x="683" y="80"/>
                      </a:lnTo>
                      <a:lnTo>
                        <a:pt x="683" y="80"/>
                      </a:lnTo>
                      <a:lnTo>
                        <a:pt x="684" y="80"/>
                      </a:lnTo>
                      <a:lnTo>
                        <a:pt x="685" y="80"/>
                      </a:lnTo>
                      <a:lnTo>
                        <a:pt x="685" y="81"/>
                      </a:lnTo>
                      <a:lnTo>
                        <a:pt x="685" y="81"/>
                      </a:lnTo>
                      <a:lnTo>
                        <a:pt x="686" y="82"/>
                      </a:lnTo>
                      <a:lnTo>
                        <a:pt x="686" y="82"/>
                      </a:lnTo>
                      <a:lnTo>
                        <a:pt x="686" y="82"/>
                      </a:lnTo>
                      <a:lnTo>
                        <a:pt x="687" y="81"/>
                      </a:lnTo>
                      <a:lnTo>
                        <a:pt x="687" y="80"/>
                      </a:lnTo>
                      <a:lnTo>
                        <a:pt x="687" y="81"/>
                      </a:lnTo>
                      <a:lnTo>
                        <a:pt x="688" y="82"/>
                      </a:lnTo>
                      <a:lnTo>
                        <a:pt x="688" y="82"/>
                      </a:lnTo>
                      <a:lnTo>
                        <a:pt x="689" y="81"/>
                      </a:lnTo>
                      <a:lnTo>
                        <a:pt x="689" y="81"/>
                      </a:lnTo>
                      <a:lnTo>
                        <a:pt x="689" y="80"/>
                      </a:lnTo>
                      <a:lnTo>
                        <a:pt x="690" y="80"/>
                      </a:lnTo>
                      <a:lnTo>
                        <a:pt x="690" y="80"/>
                      </a:lnTo>
                      <a:lnTo>
                        <a:pt x="689" y="79"/>
                      </a:lnTo>
                      <a:lnTo>
                        <a:pt x="690" y="79"/>
                      </a:lnTo>
                      <a:lnTo>
                        <a:pt x="690" y="79"/>
                      </a:lnTo>
                      <a:lnTo>
                        <a:pt x="691" y="80"/>
                      </a:lnTo>
                      <a:lnTo>
                        <a:pt x="692" y="80"/>
                      </a:lnTo>
                      <a:lnTo>
                        <a:pt x="692" y="80"/>
                      </a:lnTo>
                      <a:lnTo>
                        <a:pt x="692" y="79"/>
                      </a:lnTo>
                      <a:lnTo>
                        <a:pt x="693" y="80"/>
                      </a:lnTo>
                      <a:lnTo>
                        <a:pt x="693" y="80"/>
                      </a:lnTo>
                      <a:lnTo>
                        <a:pt x="692" y="81"/>
                      </a:lnTo>
                      <a:lnTo>
                        <a:pt x="692" y="82"/>
                      </a:lnTo>
                      <a:lnTo>
                        <a:pt x="692" y="83"/>
                      </a:lnTo>
                      <a:lnTo>
                        <a:pt x="693" y="83"/>
                      </a:lnTo>
                      <a:lnTo>
                        <a:pt x="693" y="82"/>
                      </a:lnTo>
                      <a:lnTo>
                        <a:pt x="694" y="82"/>
                      </a:lnTo>
                      <a:lnTo>
                        <a:pt x="694" y="82"/>
                      </a:lnTo>
                      <a:lnTo>
                        <a:pt x="694" y="83"/>
                      </a:lnTo>
                      <a:lnTo>
                        <a:pt x="695" y="83"/>
                      </a:lnTo>
                      <a:lnTo>
                        <a:pt x="694" y="84"/>
                      </a:lnTo>
                      <a:lnTo>
                        <a:pt x="695" y="84"/>
                      </a:lnTo>
                      <a:lnTo>
                        <a:pt x="696" y="84"/>
                      </a:lnTo>
                      <a:lnTo>
                        <a:pt x="696" y="84"/>
                      </a:lnTo>
                      <a:lnTo>
                        <a:pt x="696" y="84"/>
                      </a:lnTo>
                      <a:lnTo>
                        <a:pt x="696" y="84"/>
                      </a:lnTo>
                      <a:lnTo>
                        <a:pt x="697" y="85"/>
                      </a:lnTo>
                      <a:lnTo>
                        <a:pt x="696" y="86"/>
                      </a:lnTo>
                      <a:lnTo>
                        <a:pt x="697" y="86"/>
                      </a:lnTo>
                      <a:lnTo>
                        <a:pt x="698" y="86"/>
                      </a:lnTo>
                      <a:lnTo>
                        <a:pt x="698" y="86"/>
                      </a:lnTo>
                      <a:lnTo>
                        <a:pt x="699" y="86"/>
                      </a:lnTo>
                      <a:lnTo>
                        <a:pt x="699" y="86"/>
                      </a:lnTo>
                      <a:lnTo>
                        <a:pt x="700" y="86"/>
                      </a:lnTo>
                      <a:lnTo>
                        <a:pt x="701" y="86"/>
                      </a:lnTo>
                      <a:lnTo>
                        <a:pt x="701" y="87"/>
                      </a:lnTo>
                      <a:lnTo>
                        <a:pt x="700" y="88"/>
                      </a:lnTo>
                      <a:lnTo>
                        <a:pt x="700" y="88"/>
                      </a:lnTo>
                      <a:lnTo>
                        <a:pt x="700" y="89"/>
                      </a:lnTo>
                      <a:lnTo>
                        <a:pt x="701" y="89"/>
                      </a:lnTo>
                      <a:lnTo>
                        <a:pt x="701" y="88"/>
                      </a:lnTo>
                      <a:lnTo>
                        <a:pt x="702" y="88"/>
                      </a:lnTo>
                      <a:lnTo>
                        <a:pt x="703" y="88"/>
                      </a:lnTo>
                      <a:lnTo>
                        <a:pt x="703" y="88"/>
                      </a:lnTo>
                      <a:lnTo>
                        <a:pt x="702" y="89"/>
                      </a:lnTo>
                      <a:lnTo>
                        <a:pt x="702" y="90"/>
                      </a:lnTo>
                      <a:lnTo>
                        <a:pt x="702" y="91"/>
                      </a:lnTo>
                      <a:lnTo>
                        <a:pt x="703" y="90"/>
                      </a:lnTo>
                      <a:lnTo>
                        <a:pt x="703" y="90"/>
                      </a:lnTo>
                      <a:lnTo>
                        <a:pt x="704" y="90"/>
                      </a:lnTo>
                      <a:lnTo>
                        <a:pt x="704" y="90"/>
                      </a:lnTo>
                      <a:lnTo>
                        <a:pt x="704" y="89"/>
                      </a:lnTo>
                      <a:lnTo>
                        <a:pt x="704" y="88"/>
                      </a:lnTo>
                      <a:lnTo>
                        <a:pt x="704" y="87"/>
                      </a:lnTo>
                      <a:lnTo>
                        <a:pt x="705" y="87"/>
                      </a:lnTo>
                      <a:lnTo>
                        <a:pt x="705" y="87"/>
                      </a:lnTo>
                      <a:lnTo>
                        <a:pt x="706" y="88"/>
                      </a:lnTo>
                      <a:lnTo>
                        <a:pt x="706" y="88"/>
                      </a:lnTo>
                      <a:lnTo>
                        <a:pt x="707" y="89"/>
                      </a:lnTo>
                      <a:lnTo>
                        <a:pt x="707" y="90"/>
                      </a:lnTo>
                      <a:lnTo>
                        <a:pt x="706" y="90"/>
                      </a:lnTo>
                      <a:lnTo>
                        <a:pt x="705" y="90"/>
                      </a:lnTo>
                      <a:lnTo>
                        <a:pt x="705" y="91"/>
                      </a:lnTo>
                      <a:lnTo>
                        <a:pt x="705" y="92"/>
                      </a:lnTo>
                      <a:lnTo>
                        <a:pt x="705" y="92"/>
                      </a:lnTo>
                      <a:lnTo>
                        <a:pt x="706" y="92"/>
                      </a:lnTo>
                      <a:lnTo>
                        <a:pt x="707" y="92"/>
                      </a:lnTo>
                      <a:lnTo>
                        <a:pt x="708" y="92"/>
                      </a:lnTo>
                      <a:lnTo>
                        <a:pt x="708" y="91"/>
                      </a:lnTo>
                      <a:lnTo>
                        <a:pt x="709" y="92"/>
                      </a:lnTo>
                      <a:lnTo>
                        <a:pt x="708" y="92"/>
                      </a:lnTo>
                      <a:lnTo>
                        <a:pt x="708" y="93"/>
                      </a:lnTo>
                      <a:lnTo>
                        <a:pt x="708" y="94"/>
                      </a:lnTo>
                      <a:lnTo>
                        <a:pt x="708" y="94"/>
                      </a:lnTo>
                      <a:lnTo>
                        <a:pt x="707" y="94"/>
                      </a:lnTo>
                      <a:lnTo>
                        <a:pt x="707" y="94"/>
                      </a:lnTo>
                      <a:lnTo>
                        <a:pt x="708" y="95"/>
                      </a:lnTo>
                      <a:lnTo>
                        <a:pt x="709" y="95"/>
                      </a:lnTo>
                      <a:lnTo>
                        <a:pt x="709" y="95"/>
                      </a:lnTo>
                      <a:lnTo>
                        <a:pt x="710" y="95"/>
                      </a:lnTo>
                      <a:lnTo>
                        <a:pt x="711" y="95"/>
                      </a:lnTo>
                      <a:lnTo>
                        <a:pt x="711" y="95"/>
                      </a:lnTo>
                      <a:lnTo>
                        <a:pt x="712" y="94"/>
                      </a:lnTo>
                      <a:lnTo>
                        <a:pt x="712" y="94"/>
                      </a:lnTo>
                      <a:lnTo>
                        <a:pt x="712" y="95"/>
                      </a:lnTo>
                      <a:lnTo>
                        <a:pt x="712" y="96"/>
                      </a:lnTo>
                      <a:lnTo>
                        <a:pt x="713" y="96"/>
                      </a:lnTo>
                      <a:lnTo>
                        <a:pt x="713" y="96"/>
                      </a:lnTo>
                      <a:lnTo>
                        <a:pt x="713" y="97"/>
                      </a:lnTo>
                      <a:lnTo>
                        <a:pt x="713" y="97"/>
                      </a:lnTo>
                      <a:lnTo>
                        <a:pt x="714" y="97"/>
                      </a:lnTo>
                      <a:lnTo>
                        <a:pt x="714" y="97"/>
                      </a:lnTo>
                      <a:lnTo>
                        <a:pt x="715" y="96"/>
                      </a:lnTo>
                      <a:lnTo>
                        <a:pt x="715" y="96"/>
                      </a:lnTo>
                      <a:lnTo>
                        <a:pt x="716" y="96"/>
                      </a:lnTo>
                      <a:lnTo>
                        <a:pt x="717" y="97"/>
                      </a:lnTo>
                      <a:lnTo>
                        <a:pt x="717" y="97"/>
                      </a:lnTo>
                      <a:lnTo>
                        <a:pt x="718" y="97"/>
                      </a:lnTo>
                      <a:lnTo>
                        <a:pt x="718" y="97"/>
                      </a:lnTo>
                      <a:lnTo>
                        <a:pt x="718" y="98"/>
                      </a:lnTo>
                      <a:lnTo>
                        <a:pt x="719" y="98"/>
                      </a:lnTo>
                      <a:lnTo>
                        <a:pt x="720" y="98"/>
                      </a:lnTo>
                      <a:lnTo>
                        <a:pt x="720" y="98"/>
                      </a:lnTo>
                      <a:lnTo>
                        <a:pt x="720" y="99"/>
                      </a:lnTo>
                      <a:lnTo>
                        <a:pt x="720" y="100"/>
                      </a:lnTo>
                      <a:lnTo>
                        <a:pt x="719" y="99"/>
                      </a:lnTo>
                      <a:lnTo>
                        <a:pt x="719" y="99"/>
                      </a:lnTo>
                      <a:lnTo>
                        <a:pt x="718" y="99"/>
                      </a:lnTo>
                      <a:lnTo>
                        <a:pt x="718" y="100"/>
                      </a:lnTo>
                      <a:lnTo>
                        <a:pt x="719" y="100"/>
                      </a:lnTo>
                      <a:lnTo>
                        <a:pt x="720" y="100"/>
                      </a:lnTo>
                      <a:lnTo>
                        <a:pt x="721" y="100"/>
                      </a:lnTo>
                      <a:lnTo>
                        <a:pt x="721" y="100"/>
                      </a:lnTo>
                      <a:lnTo>
                        <a:pt x="722" y="101"/>
                      </a:lnTo>
                      <a:lnTo>
                        <a:pt x="723" y="101"/>
                      </a:lnTo>
                      <a:lnTo>
                        <a:pt x="723" y="101"/>
                      </a:lnTo>
                      <a:lnTo>
                        <a:pt x="723" y="101"/>
                      </a:lnTo>
                      <a:lnTo>
                        <a:pt x="723" y="101"/>
                      </a:lnTo>
                      <a:lnTo>
                        <a:pt x="723" y="102"/>
                      </a:lnTo>
                      <a:lnTo>
                        <a:pt x="722" y="102"/>
                      </a:lnTo>
                      <a:lnTo>
                        <a:pt x="722" y="102"/>
                      </a:lnTo>
                      <a:lnTo>
                        <a:pt x="722" y="102"/>
                      </a:lnTo>
                      <a:lnTo>
                        <a:pt x="723" y="102"/>
                      </a:lnTo>
                      <a:lnTo>
                        <a:pt x="723" y="103"/>
                      </a:lnTo>
                      <a:lnTo>
                        <a:pt x="723" y="103"/>
                      </a:lnTo>
                      <a:lnTo>
                        <a:pt x="723" y="103"/>
                      </a:lnTo>
                      <a:lnTo>
                        <a:pt x="723" y="103"/>
                      </a:lnTo>
                      <a:lnTo>
                        <a:pt x="724" y="103"/>
                      </a:lnTo>
                      <a:lnTo>
                        <a:pt x="725" y="104"/>
                      </a:lnTo>
                      <a:lnTo>
                        <a:pt x="725" y="105"/>
                      </a:lnTo>
                      <a:lnTo>
                        <a:pt x="725" y="105"/>
                      </a:lnTo>
                      <a:lnTo>
                        <a:pt x="726" y="106"/>
                      </a:lnTo>
                      <a:lnTo>
                        <a:pt x="725" y="107"/>
                      </a:lnTo>
                      <a:lnTo>
                        <a:pt x="725" y="107"/>
                      </a:lnTo>
                      <a:lnTo>
                        <a:pt x="725" y="108"/>
                      </a:lnTo>
                      <a:lnTo>
                        <a:pt x="725" y="109"/>
                      </a:lnTo>
                      <a:lnTo>
                        <a:pt x="724" y="109"/>
                      </a:lnTo>
                      <a:lnTo>
                        <a:pt x="725" y="110"/>
                      </a:lnTo>
                      <a:lnTo>
                        <a:pt x="726" y="110"/>
                      </a:lnTo>
                      <a:lnTo>
                        <a:pt x="726" y="111"/>
                      </a:lnTo>
                      <a:lnTo>
                        <a:pt x="726" y="111"/>
                      </a:lnTo>
                      <a:lnTo>
                        <a:pt x="726" y="112"/>
                      </a:lnTo>
                      <a:lnTo>
                        <a:pt x="726" y="112"/>
                      </a:lnTo>
                      <a:lnTo>
                        <a:pt x="725" y="112"/>
                      </a:lnTo>
                      <a:lnTo>
                        <a:pt x="725" y="113"/>
                      </a:lnTo>
                      <a:lnTo>
                        <a:pt x="725" y="114"/>
                      </a:lnTo>
                      <a:lnTo>
                        <a:pt x="725" y="114"/>
                      </a:lnTo>
                      <a:lnTo>
                        <a:pt x="725" y="115"/>
                      </a:lnTo>
                      <a:lnTo>
                        <a:pt x="725" y="115"/>
                      </a:lnTo>
                      <a:lnTo>
                        <a:pt x="725" y="116"/>
                      </a:lnTo>
                      <a:lnTo>
                        <a:pt x="725" y="116"/>
                      </a:lnTo>
                      <a:lnTo>
                        <a:pt x="726" y="116"/>
                      </a:lnTo>
                      <a:lnTo>
                        <a:pt x="726" y="116"/>
                      </a:lnTo>
                      <a:lnTo>
                        <a:pt x="727" y="117"/>
                      </a:lnTo>
                      <a:lnTo>
                        <a:pt x="728" y="117"/>
                      </a:lnTo>
                      <a:lnTo>
                        <a:pt x="728" y="117"/>
                      </a:lnTo>
                      <a:lnTo>
                        <a:pt x="728" y="118"/>
                      </a:lnTo>
                      <a:lnTo>
                        <a:pt x="727" y="119"/>
                      </a:lnTo>
                      <a:lnTo>
                        <a:pt x="727" y="120"/>
                      </a:lnTo>
                      <a:lnTo>
                        <a:pt x="728" y="121"/>
                      </a:lnTo>
                      <a:lnTo>
                        <a:pt x="728" y="121"/>
                      </a:lnTo>
                      <a:lnTo>
                        <a:pt x="729" y="121"/>
                      </a:lnTo>
                      <a:lnTo>
                        <a:pt x="729" y="122"/>
                      </a:lnTo>
                      <a:lnTo>
                        <a:pt x="729" y="122"/>
                      </a:lnTo>
                      <a:lnTo>
                        <a:pt x="730" y="122"/>
                      </a:lnTo>
                      <a:lnTo>
                        <a:pt x="730" y="122"/>
                      </a:lnTo>
                      <a:lnTo>
                        <a:pt x="730" y="122"/>
                      </a:lnTo>
                      <a:lnTo>
                        <a:pt x="730" y="123"/>
                      </a:lnTo>
                      <a:lnTo>
                        <a:pt x="730" y="123"/>
                      </a:lnTo>
                      <a:lnTo>
                        <a:pt x="730" y="124"/>
                      </a:lnTo>
                      <a:lnTo>
                        <a:pt x="729" y="124"/>
                      </a:lnTo>
                      <a:lnTo>
                        <a:pt x="729" y="125"/>
                      </a:lnTo>
                      <a:lnTo>
                        <a:pt x="729" y="126"/>
                      </a:lnTo>
                      <a:lnTo>
                        <a:pt x="728" y="126"/>
                      </a:lnTo>
                      <a:lnTo>
                        <a:pt x="728" y="127"/>
                      </a:lnTo>
                      <a:lnTo>
                        <a:pt x="728" y="128"/>
                      </a:lnTo>
                      <a:lnTo>
                        <a:pt x="727" y="128"/>
                      </a:lnTo>
                      <a:lnTo>
                        <a:pt x="727" y="129"/>
                      </a:lnTo>
                      <a:lnTo>
                        <a:pt x="726" y="130"/>
                      </a:lnTo>
                      <a:lnTo>
                        <a:pt x="726" y="130"/>
                      </a:lnTo>
                      <a:lnTo>
                        <a:pt x="725" y="130"/>
                      </a:lnTo>
                      <a:lnTo>
                        <a:pt x="724" y="131"/>
                      </a:lnTo>
                      <a:lnTo>
                        <a:pt x="724" y="132"/>
                      </a:lnTo>
                      <a:lnTo>
                        <a:pt x="724" y="132"/>
                      </a:lnTo>
                      <a:lnTo>
                        <a:pt x="723" y="133"/>
                      </a:lnTo>
                      <a:lnTo>
                        <a:pt x="723" y="134"/>
                      </a:lnTo>
                      <a:lnTo>
                        <a:pt x="722" y="134"/>
                      </a:lnTo>
                      <a:lnTo>
                        <a:pt x="721" y="135"/>
                      </a:lnTo>
                      <a:lnTo>
                        <a:pt x="721" y="135"/>
                      </a:lnTo>
                      <a:lnTo>
                        <a:pt x="720" y="136"/>
                      </a:lnTo>
                      <a:lnTo>
                        <a:pt x="720" y="137"/>
                      </a:lnTo>
                      <a:lnTo>
                        <a:pt x="719" y="138"/>
                      </a:lnTo>
                      <a:lnTo>
                        <a:pt x="719" y="138"/>
                      </a:lnTo>
                      <a:lnTo>
                        <a:pt x="718" y="139"/>
                      </a:lnTo>
                      <a:lnTo>
                        <a:pt x="718" y="139"/>
                      </a:lnTo>
                      <a:lnTo>
                        <a:pt x="718" y="140"/>
                      </a:lnTo>
                      <a:lnTo>
                        <a:pt x="717" y="141"/>
                      </a:lnTo>
                      <a:lnTo>
                        <a:pt x="717" y="141"/>
                      </a:lnTo>
                      <a:lnTo>
                        <a:pt x="716" y="142"/>
                      </a:lnTo>
                      <a:lnTo>
                        <a:pt x="716" y="142"/>
                      </a:lnTo>
                      <a:lnTo>
                        <a:pt x="715" y="141"/>
                      </a:lnTo>
                      <a:lnTo>
                        <a:pt x="714" y="141"/>
                      </a:lnTo>
                      <a:lnTo>
                        <a:pt x="714" y="140"/>
                      </a:lnTo>
                      <a:lnTo>
                        <a:pt x="713" y="140"/>
                      </a:lnTo>
                      <a:lnTo>
                        <a:pt x="713" y="140"/>
                      </a:lnTo>
                      <a:lnTo>
                        <a:pt x="712" y="140"/>
                      </a:lnTo>
                      <a:lnTo>
                        <a:pt x="713" y="141"/>
                      </a:lnTo>
                      <a:lnTo>
                        <a:pt x="713" y="140"/>
                      </a:lnTo>
                      <a:lnTo>
                        <a:pt x="714" y="141"/>
                      </a:lnTo>
                      <a:lnTo>
                        <a:pt x="715" y="141"/>
                      </a:lnTo>
                      <a:lnTo>
                        <a:pt x="715" y="142"/>
                      </a:lnTo>
                      <a:lnTo>
                        <a:pt x="716" y="142"/>
                      </a:lnTo>
                      <a:lnTo>
                        <a:pt x="716" y="143"/>
                      </a:lnTo>
                      <a:lnTo>
                        <a:pt x="715" y="144"/>
                      </a:lnTo>
                      <a:lnTo>
                        <a:pt x="715" y="144"/>
                      </a:lnTo>
                      <a:lnTo>
                        <a:pt x="714" y="145"/>
                      </a:lnTo>
                      <a:lnTo>
                        <a:pt x="714" y="145"/>
                      </a:lnTo>
                      <a:lnTo>
                        <a:pt x="713" y="146"/>
                      </a:lnTo>
                      <a:lnTo>
                        <a:pt x="713" y="147"/>
                      </a:lnTo>
                      <a:lnTo>
                        <a:pt x="713" y="147"/>
                      </a:lnTo>
                      <a:lnTo>
                        <a:pt x="712" y="148"/>
                      </a:lnTo>
                      <a:lnTo>
                        <a:pt x="712" y="148"/>
                      </a:lnTo>
                      <a:lnTo>
                        <a:pt x="711" y="149"/>
                      </a:lnTo>
                      <a:lnTo>
                        <a:pt x="711" y="149"/>
                      </a:lnTo>
                      <a:lnTo>
                        <a:pt x="710" y="150"/>
                      </a:lnTo>
                      <a:lnTo>
                        <a:pt x="709" y="150"/>
                      </a:lnTo>
                      <a:lnTo>
                        <a:pt x="709" y="150"/>
                      </a:lnTo>
                      <a:lnTo>
                        <a:pt x="708" y="150"/>
                      </a:lnTo>
                      <a:lnTo>
                        <a:pt x="708" y="150"/>
                      </a:lnTo>
                      <a:lnTo>
                        <a:pt x="708" y="151"/>
                      </a:lnTo>
                      <a:lnTo>
                        <a:pt x="708" y="152"/>
                      </a:lnTo>
                      <a:lnTo>
                        <a:pt x="707" y="153"/>
                      </a:lnTo>
                      <a:lnTo>
                        <a:pt x="707" y="153"/>
                      </a:lnTo>
                      <a:lnTo>
                        <a:pt x="706" y="154"/>
                      </a:lnTo>
                      <a:lnTo>
                        <a:pt x="706" y="154"/>
                      </a:lnTo>
                      <a:lnTo>
                        <a:pt x="705" y="155"/>
                      </a:lnTo>
                      <a:lnTo>
                        <a:pt x="704" y="155"/>
                      </a:lnTo>
                      <a:lnTo>
                        <a:pt x="704" y="156"/>
                      </a:lnTo>
                      <a:lnTo>
                        <a:pt x="703" y="156"/>
                      </a:lnTo>
                      <a:lnTo>
                        <a:pt x="703" y="157"/>
                      </a:lnTo>
                      <a:lnTo>
                        <a:pt x="702" y="157"/>
                      </a:lnTo>
                      <a:lnTo>
                        <a:pt x="702" y="158"/>
                      </a:lnTo>
                      <a:lnTo>
                        <a:pt x="702" y="158"/>
                      </a:lnTo>
                      <a:lnTo>
                        <a:pt x="701" y="159"/>
                      </a:lnTo>
                      <a:lnTo>
                        <a:pt x="700" y="159"/>
                      </a:lnTo>
                      <a:lnTo>
                        <a:pt x="700" y="160"/>
                      </a:lnTo>
                      <a:lnTo>
                        <a:pt x="699" y="160"/>
                      </a:lnTo>
                      <a:lnTo>
                        <a:pt x="698" y="161"/>
                      </a:lnTo>
                      <a:lnTo>
                        <a:pt x="698" y="161"/>
                      </a:lnTo>
                      <a:lnTo>
                        <a:pt x="697" y="162"/>
                      </a:lnTo>
                      <a:lnTo>
                        <a:pt x="697" y="162"/>
                      </a:lnTo>
                      <a:lnTo>
                        <a:pt x="696" y="163"/>
                      </a:lnTo>
                      <a:lnTo>
                        <a:pt x="696" y="163"/>
                      </a:lnTo>
                      <a:lnTo>
                        <a:pt x="695" y="163"/>
                      </a:lnTo>
                      <a:lnTo>
                        <a:pt x="694" y="164"/>
                      </a:lnTo>
                      <a:lnTo>
                        <a:pt x="693" y="164"/>
                      </a:lnTo>
                      <a:lnTo>
                        <a:pt x="693" y="164"/>
                      </a:lnTo>
                      <a:lnTo>
                        <a:pt x="692" y="164"/>
                      </a:lnTo>
                      <a:lnTo>
                        <a:pt x="691" y="164"/>
                      </a:lnTo>
                      <a:lnTo>
                        <a:pt x="690" y="164"/>
                      </a:lnTo>
                      <a:lnTo>
                        <a:pt x="689" y="164"/>
                      </a:lnTo>
                      <a:lnTo>
                        <a:pt x="689" y="165"/>
                      </a:lnTo>
                      <a:lnTo>
                        <a:pt x="688" y="165"/>
                      </a:lnTo>
                      <a:lnTo>
                        <a:pt x="688" y="165"/>
                      </a:lnTo>
                      <a:lnTo>
                        <a:pt x="688" y="166"/>
                      </a:lnTo>
                      <a:lnTo>
                        <a:pt x="687" y="166"/>
                      </a:lnTo>
                      <a:lnTo>
                        <a:pt x="686" y="167"/>
                      </a:lnTo>
                      <a:lnTo>
                        <a:pt x="686" y="167"/>
                      </a:lnTo>
                      <a:lnTo>
                        <a:pt x="685" y="168"/>
                      </a:lnTo>
                      <a:lnTo>
                        <a:pt x="685" y="169"/>
                      </a:lnTo>
                      <a:lnTo>
                        <a:pt x="684" y="169"/>
                      </a:lnTo>
                      <a:lnTo>
                        <a:pt x="684" y="170"/>
                      </a:lnTo>
                      <a:lnTo>
                        <a:pt x="684" y="170"/>
                      </a:lnTo>
                      <a:lnTo>
                        <a:pt x="683" y="171"/>
                      </a:lnTo>
                      <a:lnTo>
                        <a:pt x="683" y="172"/>
                      </a:lnTo>
                      <a:lnTo>
                        <a:pt x="682" y="172"/>
                      </a:lnTo>
                      <a:lnTo>
                        <a:pt x="682" y="173"/>
                      </a:lnTo>
                      <a:lnTo>
                        <a:pt x="682" y="173"/>
                      </a:lnTo>
                      <a:lnTo>
                        <a:pt x="681" y="174"/>
                      </a:lnTo>
                      <a:lnTo>
                        <a:pt x="681" y="175"/>
                      </a:lnTo>
                      <a:lnTo>
                        <a:pt x="680" y="175"/>
                      </a:lnTo>
                      <a:lnTo>
                        <a:pt x="679" y="176"/>
                      </a:lnTo>
                      <a:lnTo>
                        <a:pt x="679" y="176"/>
                      </a:lnTo>
                      <a:lnTo>
                        <a:pt x="678" y="177"/>
                      </a:lnTo>
                      <a:lnTo>
                        <a:pt x="678" y="177"/>
                      </a:lnTo>
                      <a:lnTo>
                        <a:pt x="677" y="178"/>
                      </a:lnTo>
                      <a:lnTo>
                        <a:pt x="676" y="178"/>
                      </a:lnTo>
                      <a:lnTo>
                        <a:pt x="676" y="179"/>
                      </a:lnTo>
                      <a:lnTo>
                        <a:pt x="675" y="180"/>
                      </a:lnTo>
                      <a:lnTo>
                        <a:pt x="675" y="180"/>
                      </a:lnTo>
                      <a:lnTo>
                        <a:pt x="674" y="181"/>
                      </a:lnTo>
                      <a:lnTo>
                        <a:pt x="673" y="181"/>
                      </a:lnTo>
                      <a:lnTo>
                        <a:pt x="673" y="182"/>
                      </a:lnTo>
                      <a:lnTo>
                        <a:pt x="672" y="183"/>
                      </a:lnTo>
                      <a:lnTo>
                        <a:pt x="672" y="183"/>
                      </a:lnTo>
                      <a:lnTo>
                        <a:pt x="671" y="183"/>
                      </a:lnTo>
                      <a:lnTo>
                        <a:pt x="670" y="184"/>
                      </a:lnTo>
                      <a:lnTo>
                        <a:pt x="670" y="184"/>
                      </a:lnTo>
                      <a:lnTo>
                        <a:pt x="670" y="184"/>
                      </a:lnTo>
                      <a:lnTo>
                        <a:pt x="670" y="184"/>
                      </a:lnTo>
                      <a:lnTo>
                        <a:pt x="670" y="184"/>
                      </a:lnTo>
                      <a:lnTo>
                        <a:pt x="670" y="184"/>
                      </a:lnTo>
                      <a:lnTo>
                        <a:pt x="670" y="184"/>
                      </a:lnTo>
                      <a:lnTo>
                        <a:pt x="669" y="184"/>
                      </a:lnTo>
                      <a:lnTo>
                        <a:pt x="669" y="184"/>
                      </a:lnTo>
                      <a:lnTo>
                        <a:pt x="669" y="184"/>
                      </a:lnTo>
                      <a:lnTo>
                        <a:pt x="669" y="184"/>
                      </a:lnTo>
                      <a:lnTo>
                        <a:pt x="669" y="184"/>
                      </a:lnTo>
                      <a:lnTo>
                        <a:pt x="669" y="185"/>
                      </a:lnTo>
                      <a:lnTo>
                        <a:pt x="669" y="185"/>
                      </a:lnTo>
                      <a:lnTo>
                        <a:pt x="668" y="185"/>
                      </a:lnTo>
                      <a:lnTo>
                        <a:pt x="668" y="185"/>
                      </a:lnTo>
                      <a:lnTo>
                        <a:pt x="668" y="185"/>
                      </a:lnTo>
                      <a:lnTo>
                        <a:pt x="668" y="185"/>
                      </a:lnTo>
                      <a:lnTo>
                        <a:pt x="667" y="185"/>
                      </a:lnTo>
                      <a:lnTo>
                        <a:pt x="667" y="185"/>
                      </a:lnTo>
                      <a:lnTo>
                        <a:pt x="667" y="185"/>
                      </a:lnTo>
                      <a:lnTo>
                        <a:pt x="667" y="185"/>
                      </a:lnTo>
                      <a:lnTo>
                        <a:pt x="667" y="185"/>
                      </a:lnTo>
                      <a:lnTo>
                        <a:pt x="667" y="185"/>
                      </a:lnTo>
                      <a:lnTo>
                        <a:pt x="667" y="185"/>
                      </a:lnTo>
                      <a:lnTo>
                        <a:pt x="667" y="185"/>
                      </a:lnTo>
                      <a:lnTo>
                        <a:pt x="667" y="185"/>
                      </a:lnTo>
                      <a:lnTo>
                        <a:pt x="667" y="185"/>
                      </a:lnTo>
                      <a:lnTo>
                        <a:pt x="667" y="185"/>
                      </a:lnTo>
                      <a:lnTo>
                        <a:pt x="667" y="185"/>
                      </a:lnTo>
                      <a:lnTo>
                        <a:pt x="667" y="186"/>
                      </a:lnTo>
                      <a:lnTo>
                        <a:pt x="667" y="187"/>
                      </a:lnTo>
                      <a:lnTo>
                        <a:pt x="667" y="187"/>
                      </a:lnTo>
                      <a:lnTo>
                        <a:pt x="666" y="188"/>
                      </a:lnTo>
                      <a:lnTo>
                        <a:pt x="665" y="188"/>
                      </a:lnTo>
                      <a:lnTo>
                        <a:pt x="665" y="188"/>
                      </a:lnTo>
                      <a:lnTo>
                        <a:pt x="664" y="188"/>
                      </a:lnTo>
                      <a:lnTo>
                        <a:pt x="664" y="189"/>
                      </a:lnTo>
                      <a:lnTo>
                        <a:pt x="663" y="189"/>
                      </a:lnTo>
                      <a:lnTo>
                        <a:pt x="663" y="189"/>
                      </a:lnTo>
                      <a:lnTo>
                        <a:pt x="662" y="190"/>
                      </a:lnTo>
                      <a:lnTo>
                        <a:pt x="662" y="190"/>
                      </a:lnTo>
                      <a:lnTo>
                        <a:pt x="662" y="191"/>
                      </a:lnTo>
                      <a:lnTo>
                        <a:pt x="661" y="191"/>
                      </a:lnTo>
                      <a:lnTo>
                        <a:pt x="660" y="191"/>
                      </a:lnTo>
                      <a:lnTo>
                        <a:pt x="660" y="192"/>
                      </a:lnTo>
                      <a:lnTo>
                        <a:pt x="659" y="192"/>
                      </a:lnTo>
                      <a:lnTo>
                        <a:pt x="658" y="192"/>
                      </a:lnTo>
                      <a:lnTo>
                        <a:pt x="657" y="192"/>
                      </a:lnTo>
                      <a:lnTo>
                        <a:pt x="657" y="192"/>
                      </a:lnTo>
                      <a:lnTo>
                        <a:pt x="656" y="193"/>
                      </a:lnTo>
                      <a:lnTo>
                        <a:pt x="655" y="193"/>
                      </a:lnTo>
                      <a:lnTo>
                        <a:pt x="655" y="193"/>
                      </a:lnTo>
                      <a:lnTo>
                        <a:pt x="655" y="194"/>
                      </a:lnTo>
                      <a:lnTo>
                        <a:pt x="654" y="195"/>
                      </a:lnTo>
                      <a:lnTo>
                        <a:pt x="654" y="195"/>
                      </a:lnTo>
                      <a:lnTo>
                        <a:pt x="654" y="196"/>
                      </a:lnTo>
                      <a:lnTo>
                        <a:pt x="653" y="196"/>
                      </a:lnTo>
                      <a:lnTo>
                        <a:pt x="653" y="197"/>
                      </a:lnTo>
                      <a:lnTo>
                        <a:pt x="653" y="198"/>
                      </a:lnTo>
                      <a:lnTo>
                        <a:pt x="652" y="198"/>
                      </a:lnTo>
                      <a:lnTo>
                        <a:pt x="652" y="199"/>
                      </a:lnTo>
                      <a:lnTo>
                        <a:pt x="651" y="199"/>
                      </a:lnTo>
                      <a:lnTo>
                        <a:pt x="650" y="200"/>
                      </a:lnTo>
                      <a:lnTo>
                        <a:pt x="650" y="200"/>
                      </a:lnTo>
                      <a:lnTo>
                        <a:pt x="649" y="200"/>
                      </a:lnTo>
                      <a:lnTo>
                        <a:pt x="649" y="201"/>
                      </a:lnTo>
                      <a:lnTo>
                        <a:pt x="648" y="202"/>
                      </a:lnTo>
                      <a:lnTo>
                        <a:pt x="648" y="202"/>
                      </a:lnTo>
                      <a:lnTo>
                        <a:pt x="648" y="203"/>
                      </a:lnTo>
                      <a:lnTo>
                        <a:pt x="648" y="204"/>
                      </a:lnTo>
                      <a:lnTo>
                        <a:pt x="648" y="205"/>
                      </a:lnTo>
                      <a:lnTo>
                        <a:pt x="647" y="205"/>
                      </a:lnTo>
                      <a:lnTo>
                        <a:pt x="648" y="206"/>
                      </a:lnTo>
                      <a:lnTo>
                        <a:pt x="647" y="206"/>
                      </a:lnTo>
                      <a:lnTo>
                        <a:pt x="646" y="207"/>
                      </a:lnTo>
                      <a:lnTo>
                        <a:pt x="646" y="207"/>
                      </a:lnTo>
                      <a:lnTo>
                        <a:pt x="645" y="207"/>
                      </a:lnTo>
                      <a:lnTo>
                        <a:pt x="645" y="207"/>
                      </a:lnTo>
                      <a:lnTo>
                        <a:pt x="644" y="208"/>
                      </a:lnTo>
                      <a:lnTo>
                        <a:pt x="644" y="208"/>
                      </a:lnTo>
                      <a:lnTo>
                        <a:pt x="643" y="209"/>
                      </a:lnTo>
                      <a:lnTo>
                        <a:pt x="643" y="209"/>
                      </a:lnTo>
                      <a:lnTo>
                        <a:pt x="642" y="210"/>
                      </a:lnTo>
                      <a:lnTo>
                        <a:pt x="642" y="211"/>
                      </a:lnTo>
                      <a:lnTo>
                        <a:pt x="641" y="211"/>
                      </a:lnTo>
                      <a:lnTo>
                        <a:pt x="641" y="212"/>
                      </a:lnTo>
                      <a:lnTo>
                        <a:pt x="640" y="212"/>
                      </a:lnTo>
                      <a:lnTo>
                        <a:pt x="640" y="213"/>
                      </a:lnTo>
                      <a:lnTo>
                        <a:pt x="639" y="213"/>
                      </a:lnTo>
                      <a:lnTo>
                        <a:pt x="639" y="214"/>
                      </a:lnTo>
                      <a:lnTo>
                        <a:pt x="639" y="215"/>
                      </a:lnTo>
                      <a:lnTo>
                        <a:pt x="639" y="216"/>
                      </a:lnTo>
                      <a:lnTo>
                        <a:pt x="638" y="216"/>
                      </a:lnTo>
                      <a:lnTo>
                        <a:pt x="637" y="216"/>
                      </a:lnTo>
                      <a:lnTo>
                        <a:pt x="637" y="217"/>
                      </a:lnTo>
                      <a:lnTo>
                        <a:pt x="637" y="218"/>
                      </a:lnTo>
                      <a:lnTo>
                        <a:pt x="637" y="218"/>
                      </a:lnTo>
                      <a:lnTo>
                        <a:pt x="636" y="219"/>
                      </a:lnTo>
                      <a:lnTo>
                        <a:pt x="636" y="219"/>
                      </a:lnTo>
                      <a:lnTo>
                        <a:pt x="635" y="220"/>
                      </a:lnTo>
                      <a:lnTo>
                        <a:pt x="635" y="221"/>
                      </a:lnTo>
                      <a:lnTo>
                        <a:pt x="635" y="221"/>
                      </a:lnTo>
                      <a:lnTo>
                        <a:pt x="635" y="222"/>
                      </a:lnTo>
                      <a:lnTo>
                        <a:pt x="634" y="223"/>
                      </a:lnTo>
                      <a:lnTo>
                        <a:pt x="634" y="223"/>
                      </a:lnTo>
                      <a:lnTo>
                        <a:pt x="633" y="223"/>
                      </a:lnTo>
                      <a:lnTo>
                        <a:pt x="632" y="223"/>
                      </a:lnTo>
                      <a:lnTo>
                        <a:pt x="631" y="223"/>
                      </a:lnTo>
                      <a:lnTo>
                        <a:pt x="631" y="224"/>
                      </a:lnTo>
                      <a:lnTo>
                        <a:pt x="631" y="224"/>
                      </a:lnTo>
                      <a:lnTo>
                        <a:pt x="631" y="224"/>
                      </a:lnTo>
                      <a:lnTo>
                        <a:pt x="631" y="225"/>
                      </a:lnTo>
                      <a:lnTo>
                        <a:pt x="630" y="225"/>
                      </a:lnTo>
                      <a:lnTo>
                        <a:pt x="630" y="225"/>
                      </a:lnTo>
                      <a:lnTo>
                        <a:pt x="630" y="226"/>
                      </a:lnTo>
                      <a:lnTo>
                        <a:pt x="629" y="226"/>
                      </a:lnTo>
                      <a:lnTo>
                        <a:pt x="629" y="227"/>
                      </a:lnTo>
                      <a:lnTo>
                        <a:pt x="629" y="227"/>
                      </a:lnTo>
                      <a:lnTo>
                        <a:pt x="628" y="227"/>
                      </a:lnTo>
                      <a:lnTo>
                        <a:pt x="628" y="227"/>
                      </a:lnTo>
                      <a:lnTo>
                        <a:pt x="628" y="227"/>
                      </a:lnTo>
                      <a:lnTo>
                        <a:pt x="628" y="227"/>
                      </a:lnTo>
                      <a:lnTo>
                        <a:pt x="628" y="228"/>
                      </a:lnTo>
                      <a:lnTo>
                        <a:pt x="628" y="228"/>
                      </a:lnTo>
                      <a:lnTo>
                        <a:pt x="628" y="228"/>
                      </a:lnTo>
                      <a:lnTo>
                        <a:pt x="628" y="228"/>
                      </a:lnTo>
                      <a:lnTo>
                        <a:pt x="628" y="228"/>
                      </a:lnTo>
                      <a:lnTo>
                        <a:pt x="627" y="228"/>
                      </a:lnTo>
                      <a:lnTo>
                        <a:pt x="627" y="229"/>
                      </a:lnTo>
                      <a:lnTo>
                        <a:pt x="626" y="229"/>
                      </a:lnTo>
                      <a:lnTo>
                        <a:pt x="626" y="230"/>
                      </a:lnTo>
                      <a:lnTo>
                        <a:pt x="626" y="231"/>
                      </a:lnTo>
                      <a:lnTo>
                        <a:pt x="625" y="231"/>
                      </a:lnTo>
                      <a:lnTo>
                        <a:pt x="625" y="232"/>
                      </a:lnTo>
                      <a:lnTo>
                        <a:pt x="625" y="232"/>
                      </a:lnTo>
                      <a:lnTo>
                        <a:pt x="624" y="233"/>
                      </a:lnTo>
                      <a:lnTo>
                        <a:pt x="624" y="233"/>
                      </a:lnTo>
                      <a:lnTo>
                        <a:pt x="624" y="233"/>
                      </a:lnTo>
                      <a:lnTo>
                        <a:pt x="624" y="234"/>
                      </a:lnTo>
                      <a:lnTo>
                        <a:pt x="623" y="235"/>
                      </a:lnTo>
                      <a:lnTo>
                        <a:pt x="623" y="235"/>
                      </a:lnTo>
                      <a:lnTo>
                        <a:pt x="622" y="236"/>
                      </a:lnTo>
                      <a:lnTo>
                        <a:pt x="622" y="237"/>
                      </a:lnTo>
                      <a:lnTo>
                        <a:pt x="622" y="237"/>
                      </a:lnTo>
                      <a:lnTo>
                        <a:pt x="622" y="238"/>
                      </a:lnTo>
                      <a:lnTo>
                        <a:pt x="621" y="238"/>
                      </a:lnTo>
                      <a:lnTo>
                        <a:pt x="621" y="239"/>
                      </a:lnTo>
                      <a:lnTo>
                        <a:pt x="620" y="239"/>
                      </a:lnTo>
                      <a:lnTo>
                        <a:pt x="620" y="240"/>
                      </a:lnTo>
                      <a:lnTo>
                        <a:pt x="619" y="240"/>
                      </a:lnTo>
                      <a:lnTo>
                        <a:pt x="619" y="241"/>
                      </a:lnTo>
                      <a:lnTo>
                        <a:pt x="618" y="241"/>
                      </a:lnTo>
                      <a:lnTo>
                        <a:pt x="617" y="242"/>
                      </a:lnTo>
                      <a:lnTo>
                        <a:pt x="617" y="242"/>
                      </a:lnTo>
                      <a:lnTo>
                        <a:pt x="616" y="242"/>
                      </a:lnTo>
                      <a:lnTo>
                        <a:pt x="616" y="243"/>
                      </a:lnTo>
                      <a:lnTo>
                        <a:pt x="615" y="243"/>
                      </a:lnTo>
                      <a:lnTo>
                        <a:pt x="615" y="244"/>
                      </a:lnTo>
                      <a:lnTo>
                        <a:pt x="614" y="244"/>
                      </a:lnTo>
                      <a:lnTo>
                        <a:pt x="614" y="245"/>
                      </a:lnTo>
                      <a:lnTo>
                        <a:pt x="614" y="246"/>
                      </a:lnTo>
                      <a:lnTo>
                        <a:pt x="614" y="246"/>
                      </a:lnTo>
                      <a:lnTo>
                        <a:pt x="613" y="247"/>
                      </a:lnTo>
                      <a:lnTo>
                        <a:pt x="613" y="247"/>
                      </a:lnTo>
                      <a:lnTo>
                        <a:pt x="613" y="248"/>
                      </a:lnTo>
                      <a:lnTo>
                        <a:pt x="612" y="248"/>
                      </a:lnTo>
                      <a:lnTo>
                        <a:pt x="612" y="249"/>
                      </a:lnTo>
                      <a:lnTo>
                        <a:pt x="611" y="249"/>
                      </a:lnTo>
                      <a:lnTo>
                        <a:pt x="611" y="250"/>
                      </a:lnTo>
                      <a:lnTo>
                        <a:pt x="610" y="250"/>
                      </a:lnTo>
                      <a:lnTo>
                        <a:pt x="609" y="251"/>
                      </a:lnTo>
                      <a:lnTo>
                        <a:pt x="609" y="252"/>
                      </a:lnTo>
                      <a:lnTo>
                        <a:pt x="608" y="252"/>
                      </a:lnTo>
                      <a:lnTo>
                        <a:pt x="608" y="252"/>
                      </a:lnTo>
                      <a:lnTo>
                        <a:pt x="608" y="253"/>
                      </a:lnTo>
                      <a:lnTo>
                        <a:pt x="608" y="254"/>
                      </a:lnTo>
                      <a:lnTo>
                        <a:pt x="608" y="254"/>
                      </a:lnTo>
                      <a:lnTo>
                        <a:pt x="607" y="255"/>
                      </a:lnTo>
                      <a:lnTo>
                        <a:pt x="607" y="255"/>
                      </a:lnTo>
                      <a:lnTo>
                        <a:pt x="606" y="256"/>
                      </a:lnTo>
                      <a:lnTo>
                        <a:pt x="606" y="256"/>
                      </a:lnTo>
                      <a:lnTo>
                        <a:pt x="606" y="257"/>
                      </a:lnTo>
                      <a:lnTo>
                        <a:pt x="606" y="257"/>
                      </a:lnTo>
                      <a:lnTo>
                        <a:pt x="605" y="257"/>
                      </a:lnTo>
                      <a:lnTo>
                        <a:pt x="604" y="258"/>
                      </a:lnTo>
                      <a:lnTo>
                        <a:pt x="604" y="258"/>
                      </a:lnTo>
                      <a:lnTo>
                        <a:pt x="603" y="259"/>
                      </a:lnTo>
                      <a:lnTo>
                        <a:pt x="603" y="259"/>
                      </a:lnTo>
                      <a:lnTo>
                        <a:pt x="602" y="260"/>
                      </a:lnTo>
                      <a:lnTo>
                        <a:pt x="602" y="261"/>
                      </a:lnTo>
                      <a:lnTo>
                        <a:pt x="602" y="261"/>
                      </a:lnTo>
                      <a:lnTo>
                        <a:pt x="601" y="261"/>
                      </a:lnTo>
                      <a:lnTo>
                        <a:pt x="601" y="262"/>
                      </a:lnTo>
                      <a:lnTo>
                        <a:pt x="600" y="262"/>
                      </a:lnTo>
                      <a:lnTo>
                        <a:pt x="600" y="263"/>
                      </a:lnTo>
                      <a:lnTo>
                        <a:pt x="599" y="263"/>
                      </a:lnTo>
                      <a:lnTo>
                        <a:pt x="598" y="264"/>
                      </a:lnTo>
                      <a:lnTo>
                        <a:pt x="598" y="264"/>
                      </a:lnTo>
                      <a:lnTo>
                        <a:pt x="597" y="264"/>
                      </a:lnTo>
                      <a:lnTo>
                        <a:pt x="597" y="265"/>
                      </a:lnTo>
                      <a:lnTo>
                        <a:pt x="596" y="265"/>
                      </a:lnTo>
                      <a:lnTo>
                        <a:pt x="596" y="266"/>
                      </a:lnTo>
                      <a:lnTo>
                        <a:pt x="595" y="266"/>
                      </a:lnTo>
                      <a:lnTo>
                        <a:pt x="595" y="267"/>
                      </a:lnTo>
                      <a:lnTo>
                        <a:pt x="594" y="268"/>
                      </a:lnTo>
                      <a:lnTo>
                        <a:pt x="594" y="268"/>
                      </a:lnTo>
                      <a:lnTo>
                        <a:pt x="593" y="268"/>
                      </a:lnTo>
                      <a:lnTo>
                        <a:pt x="593" y="268"/>
                      </a:lnTo>
                      <a:lnTo>
                        <a:pt x="592" y="269"/>
                      </a:lnTo>
                      <a:lnTo>
                        <a:pt x="592" y="269"/>
                      </a:lnTo>
                      <a:lnTo>
                        <a:pt x="591" y="270"/>
                      </a:lnTo>
                      <a:lnTo>
                        <a:pt x="591" y="271"/>
                      </a:lnTo>
                      <a:lnTo>
                        <a:pt x="590" y="271"/>
                      </a:lnTo>
                      <a:lnTo>
                        <a:pt x="590" y="272"/>
                      </a:lnTo>
                      <a:lnTo>
                        <a:pt x="589" y="272"/>
                      </a:lnTo>
                      <a:lnTo>
                        <a:pt x="589" y="273"/>
                      </a:lnTo>
                      <a:lnTo>
                        <a:pt x="588" y="274"/>
                      </a:lnTo>
                      <a:lnTo>
                        <a:pt x="588" y="275"/>
                      </a:lnTo>
                      <a:lnTo>
                        <a:pt x="587" y="275"/>
                      </a:lnTo>
                      <a:lnTo>
                        <a:pt x="587" y="275"/>
                      </a:lnTo>
                      <a:lnTo>
                        <a:pt x="586" y="276"/>
                      </a:lnTo>
                      <a:lnTo>
                        <a:pt x="586" y="277"/>
                      </a:lnTo>
                      <a:lnTo>
                        <a:pt x="585" y="277"/>
                      </a:lnTo>
                      <a:lnTo>
                        <a:pt x="584" y="278"/>
                      </a:lnTo>
                      <a:lnTo>
                        <a:pt x="584" y="278"/>
                      </a:lnTo>
                      <a:lnTo>
                        <a:pt x="583" y="279"/>
                      </a:lnTo>
                      <a:lnTo>
                        <a:pt x="583" y="279"/>
                      </a:lnTo>
                      <a:lnTo>
                        <a:pt x="583" y="279"/>
                      </a:lnTo>
                      <a:lnTo>
                        <a:pt x="583" y="279"/>
                      </a:lnTo>
                      <a:lnTo>
                        <a:pt x="582" y="279"/>
                      </a:lnTo>
                      <a:lnTo>
                        <a:pt x="582" y="280"/>
                      </a:lnTo>
                      <a:lnTo>
                        <a:pt x="582" y="280"/>
                      </a:lnTo>
                      <a:lnTo>
                        <a:pt x="582" y="280"/>
                      </a:lnTo>
                      <a:lnTo>
                        <a:pt x="582" y="281"/>
                      </a:lnTo>
                      <a:lnTo>
                        <a:pt x="581" y="281"/>
                      </a:lnTo>
                      <a:lnTo>
                        <a:pt x="581" y="281"/>
                      </a:lnTo>
                      <a:lnTo>
                        <a:pt x="581" y="281"/>
                      </a:lnTo>
                      <a:lnTo>
                        <a:pt x="581" y="281"/>
                      </a:lnTo>
                      <a:lnTo>
                        <a:pt x="581" y="282"/>
                      </a:lnTo>
                      <a:lnTo>
                        <a:pt x="580" y="282"/>
                      </a:lnTo>
                      <a:lnTo>
                        <a:pt x="580" y="282"/>
                      </a:lnTo>
                      <a:lnTo>
                        <a:pt x="580" y="283"/>
                      </a:lnTo>
                      <a:lnTo>
                        <a:pt x="579" y="283"/>
                      </a:lnTo>
                      <a:lnTo>
                        <a:pt x="580" y="284"/>
                      </a:lnTo>
                      <a:lnTo>
                        <a:pt x="580" y="284"/>
                      </a:lnTo>
                      <a:lnTo>
                        <a:pt x="580" y="284"/>
                      </a:lnTo>
                      <a:lnTo>
                        <a:pt x="580" y="284"/>
                      </a:lnTo>
                      <a:lnTo>
                        <a:pt x="579" y="284"/>
                      </a:lnTo>
                      <a:lnTo>
                        <a:pt x="579" y="284"/>
                      </a:lnTo>
                      <a:lnTo>
                        <a:pt x="579" y="285"/>
                      </a:lnTo>
                      <a:lnTo>
                        <a:pt x="579" y="285"/>
                      </a:lnTo>
                      <a:lnTo>
                        <a:pt x="579" y="285"/>
                      </a:lnTo>
                      <a:lnTo>
                        <a:pt x="579" y="285"/>
                      </a:lnTo>
                      <a:lnTo>
                        <a:pt x="579" y="285"/>
                      </a:lnTo>
                      <a:lnTo>
                        <a:pt x="579" y="285"/>
                      </a:lnTo>
                      <a:lnTo>
                        <a:pt x="579" y="285"/>
                      </a:lnTo>
                      <a:lnTo>
                        <a:pt x="579" y="285"/>
                      </a:lnTo>
                      <a:lnTo>
                        <a:pt x="579" y="285"/>
                      </a:lnTo>
                      <a:lnTo>
                        <a:pt x="579" y="285"/>
                      </a:lnTo>
                      <a:lnTo>
                        <a:pt x="579" y="285"/>
                      </a:lnTo>
                      <a:lnTo>
                        <a:pt x="578" y="285"/>
                      </a:lnTo>
                      <a:lnTo>
                        <a:pt x="577" y="285"/>
                      </a:lnTo>
                      <a:lnTo>
                        <a:pt x="577" y="286"/>
                      </a:lnTo>
                      <a:lnTo>
                        <a:pt x="576" y="286"/>
                      </a:lnTo>
                      <a:lnTo>
                        <a:pt x="575" y="287"/>
                      </a:lnTo>
                      <a:lnTo>
                        <a:pt x="574" y="288"/>
                      </a:lnTo>
                      <a:lnTo>
                        <a:pt x="574" y="289"/>
                      </a:lnTo>
                      <a:lnTo>
                        <a:pt x="574" y="289"/>
                      </a:lnTo>
                      <a:lnTo>
                        <a:pt x="573" y="289"/>
                      </a:lnTo>
                      <a:lnTo>
                        <a:pt x="572" y="290"/>
                      </a:lnTo>
                      <a:lnTo>
                        <a:pt x="572" y="290"/>
                      </a:lnTo>
                      <a:lnTo>
                        <a:pt x="572" y="291"/>
                      </a:lnTo>
                      <a:lnTo>
                        <a:pt x="571" y="292"/>
                      </a:lnTo>
                      <a:lnTo>
                        <a:pt x="571" y="292"/>
                      </a:lnTo>
                      <a:lnTo>
                        <a:pt x="570" y="293"/>
                      </a:lnTo>
                      <a:lnTo>
                        <a:pt x="569" y="294"/>
                      </a:lnTo>
                      <a:lnTo>
                        <a:pt x="570" y="294"/>
                      </a:lnTo>
                      <a:lnTo>
                        <a:pt x="569" y="295"/>
                      </a:lnTo>
                      <a:lnTo>
                        <a:pt x="569" y="295"/>
                      </a:lnTo>
                      <a:lnTo>
                        <a:pt x="568" y="296"/>
                      </a:lnTo>
                      <a:lnTo>
                        <a:pt x="567" y="296"/>
                      </a:lnTo>
                      <a:lnTo>
                        <a:pt x="567" y="296"/>
                      </a:lnTo>
                      <a:lnTo>
                        <a:pt x="567" y="297"/>
                      </a:lnTo>
                      <a:lnTo>
                        <a:pt x="567" y="297"/>
                      </a:lnTo>
                      <a:lnTo>
                        <a:pt x="567" y="297"/>
                      </a:lnTo>
                      <a:lnTo>
                        <a:pt x="566" y="298"/>
                      </a:lnTo>
                      <a:lnTo>
                        <a:pt x="565" y="299"/>
                      </a:lnTo>
                      <a:lnTo>
                        <a:pt x="565" y="299"/>
                      </a:lnTo>
                      <a:lnTo>
                        <a:pt x="564" y="299"/>
                      </a:lnTo>
                      <a:lnTo>
                        <a:pt x="563" y="299"/>
                      </a:lnTo>
                      <a:lnTo>
                        <a:pt x="563" y="300"/>
                      </a:lnTo>
                      <a:lnTo>
                        <a:pt x="562" y="300"/>
                      </a:lnTo>
                      <a:lnTo>
                        <a:pt x="561" y="301"/>
                      </a:lnTo>
                      <a:lnTo>
                        <a:pt x="561" y="301"/>
                      </a:lnTo>
                      <a:lnTo>
                        <a:pt x="561" y="301"/>
                      </a:lnTo>
                      <a:lnTo>
                        <a:pt x="560" y="301"/>
                      </a:lnTo>
                      <a:lnTo>
                        <a:pt x="560" y="301"/>
                      </a:lnTo>
                      <a:lnTo>
                        <a:pt x="560" y="301"/>
                      </a:lnTo>
                      <a:lnTo>
                        <a:pt x="559" y="301"/>
                      </a:lnTo>
                      <a:lnTo>
                        <a:pt x="559" y="302"/>
                      </a:lnTo>
                      <a:lnTo>
                        <a:pt x="559" y="302"/>
                      </a:lnTo>
                      <a:lnTo>
                        <a:pt x="558" y="302"/>
                      </a:lnTo>
                      <a:lnTo>
                        <a:pt x="558" y="302"/>
                      </a:lnTo>
                      <a:lnTo>
                        <a:pt x="558" y="302"/>
                      </a:lnTo>
                      <a:lnTo>
                        <a:pt x="557" y="303"/>
                      </a:lnTo>
                      <a:lnTo>
                        <a:pt x="557" y="304"/>
                      </a:lnTo>
                      <a:lnTo>
                        <a:pt x="557" y="304"/>
                      </a:lnTo>
                      <a:lnTo>
                        <a:pt x="556" y="305"/>
                      </a:lnTo>
                      <a:lnTo>
                        <a:pt x="556" y="305"/>
                      </a:lnTo>
                      <a:lnTo>
                        <a:pt x="555" y="306"/>
                      </a:lnTo>
                      <a:lnTo>
                        <a:pt x="554" y="306"/>
                      </a:lnTo>
                      <a:lnTo>
                        <a:pt x="554" y="307"/>
                      </a:lnTo>
                      <a:lnTo>
                        <a:pt x="554" y="308"/>
                      </a:lnTo>
                      <a:lnTo>
                        <a:pt x="554" y="308"/>
                      </a:lnTo>
                      <a:lnTo>
                        <a:pt x="553" y="308"/>
                      </a:lnTo>
                      <a:lnTo>
                        <a:pt x="553" y="308"/>
                      </a:lnTo>
                      <a:lnTo>
                        <a:pt x="553" y="308"/>
                      </a:lnTo>
                      <a:lnTo>
                        <a:pt x="553" y="309"/>
                      </a:lnTo>
                      <a:lnTo>
                        <a:pt x="553" y="309"/>
                      </a:lnTo>
                      <a:lnTo>
                        <a:pt x="552" y="309"/>
                      </a:lnTo>
                      <a:lnTo>
                        <a:pt x="552" y="309"/>
                      </a:lnTo>
                      <a:lnTo>
                        <a:pt x="552" y="309"/>
                      </a:lnTo>
                      <a:lnTo>
                        <a:pt x="552" y="309"/>
                      </a:lnTo>
                      <a:lnTo>
                        <a:pt x="552" y="310"/>
                      </a:lnTo>
                      <a:lnTo>
                        <a:pt x="552" y="311"/>
                      </a:lnTo>
                      <a:lnTo>
                        <a:pt x="551" y="311"/>
                      </a:lnTo>
                      <a:lnTo>
                        <a:pt x="551" y="311"/>
                      </a:lnTo>
                      <a:lnTo>
                        <a:pt x="550" y="311"/>
                      </a:lnTo>
                      <a:lnTo>
                        <a:pt x="549" y="311"/>
                      </a:lnTo>
                      <a:lnTo>
                        <a:pt x="549" y="311"/>
                      </a:lnTo>
                      <a:lnTo>
                        <a:pt x="549" y="310"/>
                      </a:lnTo>
                      <a:lnTo>
                        <a:pt x="549" y="310"/>
                      </a:lnTo>
                      <a:lnTo>
                        <a:pt x="549" y="310"/>
                      </a:lnTo>
                      <a:lnTo>
                        <a:pt x="549" y="311"/>
                      </a:lnTo>
                      <a:lnTo>
                        <a:pt x="549" y="311"/>
                      </a:lnTo>
                      <a:lnTo>
                        <a:pt x="549" y="311"/>
                      </a:lnTo>
                      <a:lnTo>
                        <a:pt x="549" y="311"/>
                      </a:lnTo>
                      <a:lnTo>
                        <a:pt x="549" y="312"/>
                      </a:lnTo>
                      <a:lnTo>
                        <a:pt x="548" y="312"/>
                      </a:lnTo>
                      <a:lnTo>
                        <a:pt x="548" y="312"/>
                      </a:lnTo>
                      <a:lnTo>
                        <a:pt x="548" y="312"/>
                      </a:lnTo>
                      <a:lnTo>
                        <a:pt x="547" y="312"/>
                      </a:lnTo>
                      <a:lnTo>
                        <a:pt x="547" y="313"/>
                      </a:lnTo>
                      <a:lnTo>
                        <a:pt x="546" y="313"/>
                      </a:lnTo>
                      <a:lnTo>
                        <a:pt x="545" y="313"/>
                      </a:lnTo>
                      <a:lnTo>
                        <a:pt x="545" y="314"/>
                      </a:lnTo>
                      <a:lnTo>
                        <a:pt x="544" y="315"/>
                      </a:lnTo>
                      <a:lnTo>
                        <a:pt x="544" y="315"/>
                      </a:lnTo>
                      <a:lnTo>
                        <a:pt x="543" y="316"/>
                      </a:lnTo>
                      <a:lnTo>
                        <a:pt x="543" y="316"/>
                      </a:lnTo>
                      <a:lnTo>
                        <a:pt x="542" y="317"/>
                      </a:lnTo>
                      <a:lnTo>
                        <a:pt x="542" y="317"/>
                      </a:lnTo>
                      <a:lnTo>
                        <a:pt x="541" y="317"/>
                      </a:lnTo>
                      <a:lnTo>
                        <a:pt x="541" y="317"/>
                      </a:lnTo>
                      <a:lnTo>
                        <a:pt x="540" y="317"/>
                      </a:lnTo>
                      <a:lnTo>
                        <a:pt x="540" y="318"/>
                      </a:lnTo>
                      <a:lnTo>
                        <a:pt x="540" y="318"/>
                      </a:lnTo>
                      <a:lnTo>
                        <a:pt x="539" y="318"/>
                      </a:lnTo>
                      <a:lnTo>
                        <a:pt x="539" y="318"/>
                      </a:lnTo>
                      <a:lnTo>
                        <a:pt x="538" y="319"/>
                      </a:lnTo>
                      <a:lnTo>
                        <a:pt x="538" y="319"/>
                      </a:lnTo>
                      <a:lnTo>
                        <a:pt x="537" y="319"/>
                      </a:lnTo>
                      <a:lnTo>
                        <a:pt x="536" y="319"/>
                      </a:lnTo>
                      <a:lnTo>
                        <a:pt x="536" y="320"/>
                      </a:lnTo>
                      <a:lnTo>
                        <a:pt x="535" y="320"/>
                      </a:lnTo>
                      <a:lnTo>
                        <a:pt x="534" y="320"/>
                      </a:lnTo>
                      <a:lnTo>
                        <a:pt x="533" y="320"/>
                      </a:lnTo>
                      <a:lnTo>
                        <a:pt x="532" y="320"/>
                      </a:lnTo>
                      <a:lnTo>
                        <a:pt x="532" y="321"/>
                      </a:lnTo>
                      <a:lnTo>
                        <a:pt x="531" y="321"/>
                      </a:lnTo>
                      <a:lnTo>
                        <a:pt x="530" y="322"/>
                      </a:lnTo>
                      <a:lnTo>
                        <a:pt x="530" y="322"/>
                      </a:lnTo>
                      <a:lnTo>
                        <a:pt x="530" y="322"/>
                      </a:lnTo>
                      <a:lnTo>
                        <a:pt x="529" y="323"/>
                      </a:lnTo>
                      <a:lnTo>
                        <a:pt x="529" y="323"/>
                      </a:lnTo>
                      <a:lnTo>
                        <a:pt x="528" y="324"/>
                      </a:lnTo>
                      <a:lnTo>
                        <a:pt x="528" y="324"/>
                      </a:lnTo>
                      <a:lnTo>
                        <a:pt x="528" y="324"/>
                      </a:lnTo>
                      <a:lnTo>
                        <a:pt x="527" y="324"/>
                      </a:lnTo>
                      <a:lnTo>
                        <a:pt x="527" y="325"/>
                      </a:lnTo>
                      <a:lnTo>
                        <a:pt x="527" y="325"/>
                      </a:lnTo>
                      <a:lnTo>
                        <a:pt x="527" y="325"/>
                      </a:lnTo>
                      <a:lnTo>
                        <a:pt x="527" y="325"/>
                      </a:lnTo>
                      <a:lnTo>
                        <a:pt x="527" y="326"/>
                      </a:lnTo>
                      <a:lnTo>
                        <a:pt x="527" y="326"/>
                      </a:lnTo>
                      <a:lnTo>
                        <a:pt x="527" y="326"/>
                      </a:lnTo>
                      <a:lnTo>
                        <a:pt x="527" y="326"/>
                      </a:lnTo>
                      <a:lnTo>
                        <a:pt x="527" y="326"/>
                      </a:lnTo>
                      <a:lnTo>
                        <a:pt x="527" y="326"/>
                      </a:lnTo>
                      <a:lnTo>
                        <a:pt x="527" y="327"/>
                      </a:lnTo>
                      <a:lnTo>
                        <a:pt x="527" y="327"/>
                      </a:lnTo>
                      <a:lnTo>
                        <a:pt x="527" y="327"/>
                      </a:lnTo>
                      <a:lnTo>
                        <a:pt x="527" y="327"/>
                      </a:lnTo>
                      <a:lnTo>
                        <a:pt x="527" y="327"/>
                      </a:lnTo>
                      <a:lnTo>
                        <a:pt x="527" y="327"/>
                      </a:lnTo>
                      <a:lnTo>
                        <a:pt x="527" y="327"/>
                      </a:lnTo>
                      <a:lnTo>
                        <a:pt x="527" y="327"/>
                      </a:lnTo>
                      <a:lnTo>
                        <a:pt x="527" y="327"/>
                      </a:lnTo>
                      <a:lnTo>
                        <a:pt x="527" y="327"/>
                      </a:lnTo>
                      <a:lnTo>
                        <a:pt x="527" y="327"/>
                      </a:lnTo>
                      <a:lnTo>
                        <a:pt x="527" y="328"/>
                      </a:lnTo>
                      <a:lnTo>
                        <a:pt x="527" y="328"/>
                      </a:lnTo>
                      <a:lnTo>
                        <a:pt x="527" y="329"/>
                      </a:lnTo>
                      <a:lnTo>
                        <a:pt x="526" y="329"/>
                      </a:lnTo>
                      <a:lnTo>
                        <a:pt x="526" y="329"/>
                      </a:lnTo>
                      <a:lnTo>
                        <a:pt x="526" y="330"/>
                      </a:lnTo>
                      <a:lnTo>
                        <a:pt x="525" y="330"/>
                      </a:lnTo>
                      <a:lnTo>
                        <a:pt x="525" y="330"/>
                      </a:lnTo>
                      <a:lnTo>
                        <a:pt x="525" y="331"/>
                      </a:lnTo>
                      <a:lnTo>
                        <a:pt x="525" y="331"/>
                      </a:lnTo>
                      <a:lnTo>
                        <a:pt x="525" y="331"/>
                      </a:lnTo>
                      <a:lnTo>
                        <a:pt x="525" y="332"/>
                      </a:lnTo>
                      <a:lnTo>
                        <a:pt x="525" y="332"/>
                      </a:lnTo>
                      <a:lnTo>
                        <a:pt x="525" y="332"/>
                      </a:lnTo>
                      <a:lnTo>
                        <a:pt x="525" y="333"/>
                      </a:lnTo>
                      <a:lnTo>
                        <a:pt x="525" y="332"/>
                      </a:lnTo>
                      <a:lnTo>
                        <a:pt x="524" y="333"/>
                      </a:lnTo>
                      <a:lnTo>
                        <a:pt x="524" y="333"/>
                      </a:lnTo>
                      <a:lnTo>
                        <a:pt x="524" y="333"/>
                      </a:lnTo>
                      <a:lnTo>
                        <a:pt x="524" y="333"/>
                      </a:lnTo>
                      <a:lnTo>
                        <a:pt x="524" y="333"/>
                      </a:lnTo>
                      <a:lnTo>
                        <a:pt x="524" y="333"/>
                      </a:lnTo>
                      <a:lnTo>
                        <a:pt x="524" y="333"/>
                      </a:lnTo>
                      <a:lnTo>
                        <a:pt x="523" y="334"/>
                      </a:lnTo>
                      <a:lnTo>
                        <a:pt x="523" y="334"/>
                      </a:lnTo>
                      <a:lnTo>
                        <a:pt x="523" y="334"/>
                      </a:lnTo>
                      <a:lnTo>
                        <a:pt x="523" y="334"/>
                      </a:lnTo>
                      <a:lnTo>
                        <a:pt x="523" y="334"/>
                      </a:lnTo>
                      <a:lnTo>
                        <a:pt x="523" y="334"/>
                      </a:lnTo>
                      <a:lnTo>
                        <a:pt x="523" y="334"/>
                      </a:lnTo>
                      <a:lnTo>
                        <a:pt x="523" y="334"/>
                      </a:lnTo>
                      <a:lnTo>
                        <a:pt x="523" y="334"/>
                      </a:lnTo>
                      <a:lnTo>
                        <a:pt x="523" y="334"/>
                      </a:lnTo>
                      <a:lnTo>
                        <a:pt x="523" y="334"/>
                      </a:lnTo>
                      <a:lnTo>
                        <a:pt x="523" y="334"/>
                      </a:lnTo>
                      <a:lnTo>
                        <a:pt x="523" y="334"/>
                      </a:lnTo>
                      <a:lnTo>
                        <a:pt x="523" y="335"/>
                      </a:lnTo>
                      <a:lnTo>
                        <a:pt x="523" y="335"/>
                      </a:lnTo>
                      <a:lnTo>
                        <a:pt x="523" y="335"/>
                      </a:lnTo>
                      <a:lnTo>
                        <a:pt x="523" y="335"/>
                      </a:lnTo>
                      <a:lnTo>
                        <a:pt x="522" y="335"/>
                      </a:lnTo>
                      <a:lnTo>
                        <a:pt x="522" y="335"/>
                      </a:lnTo>
                      <a:lnTo>
                        <a:pt x="522" y="336"/>
                      </a:lnTo>
                      <a:lnTo>
                        <a:pt x="521" y="336"/>
                      </a:lnTo>
                      <a:lnTo>
                        <a:pt x="521" y="336"/>
                      </a:lnTo>
                      <a:lnTo>
                        <a:pt x="521" y="336"/>
                      </a:lnTo>
                      <a:lnTo>
                        <a:pt x="521" y="336"/>
                      </a:lnTo>
                      <a:lnTo>
                        <a:pt x="521" y="336"/>
                      </a:lnTo>
                      <a:lnTo>
                        <a:pt x="521" y="336"/>
                      </a:lnTo>
                      <a:lnTo>
                        <a:pt x="521" y="336"/>
                      </a:lnTo>
                      <a:lnTo>
                        <a:pt x="520" y="336"/>
                      </a:lnTo>
                      <a:lnTo>
                        <a:pt x="520" y="336"/>
                      </a:lnTo>
                      <a:lnTo>
                        <a:pt x="520" y="336"/>
                      </a:lnTo>
                      <a:lnTo>
                        <a:pt x="520" y="336"/>
                      </a:lnTo>
                      <a:lnTo>
                        <a:pt x="520" y="337"/>
                      </a:lnTo>
                      <a:lnTo>
                        <a:pt x="520" y="337"/>
                      </a:lnTo>
                      <a:lnTo>
                        <a:pt x="520" y="337"/>
                      </a:lnTo>
                      <a:lnTo>
                        <a:pt x="519" y="337"/>
                      </a:lnTo>
                      <a:lnTo>
                        <a:pt x="519" y="337"/>
                      </a:lnTo>
                      <a:lnTo>
                        <a:pt x="519" y="337"/>
                      </a:lnTo>
                      <a:lnTo>
                        <a:pt x="519" y="338"/>
                      </a:lnTo>
                      <a:lnTo>
                        <a:pt x="519" y="338"/>
                      </a:lnTo>
                      <a:lnTo>
                        <a:pt x="518" y="338"/>
                      </a:lnTo>
                      <a:lnTo>
                        <a:pt x="519" y="338"/>
                      </a:lnTo>
                      <a:lnTo>
                        <a:pt x="518" y="339"/>
                      </a:lnTo>
                      <a:lnTo>
                        <a:pt x="518" y="339"/>
                      </a:lnTo>
                      <a:lnTo>
                        <a:pt x="518" y="339"/>
                      </a:lnTo>
                      <a:lnTo>
                        <a:pt x="517" y="340"/>
                      </a:lnTo>
                      <a:lnTo>
                        <a:pt x="516" y="340"/>
                      </a:lnTo>
                      <a:lnTo>
                        <a:pt x="516" y="340"/>
                      </a:lnTo>
                      <a:lnTo>
                        <a:pt x="515" y="340"/>
                      </a:lnTo>
                      <a:lnTo>
                        <a:pt x="515" y="341"/>
                      </a:lnTo>
                      <a:lnTo>
                        <a:pt x="515" y="341"/>
                      </a:lnTo>
                      <a:lnTo>
                        <a:pt x="514" y="341"/>
                      </a:lnTo>
                      <a:lnTo>
                        <a:pt x="514" y="341"/>
                      </a:lnTo>
                      <a:lnTo>
                        <a:pt x="514" y="342"/>
                      </a:lnTo>
                      <a:lnTo>
                        <a:pt x="513" y="342"/>
                      </a:lnTo>
                      <a:lnTo>
                        <a:pt x="513" y="342"/>
                      </a:lnTo>
                      <a:lnTo>
                        <a:pt x="513" y="342"/>
                      </a:lnTo>
                      <a:lnTo>
                        <a:pt x="512" y="342"/>
                      </a:lnTo>
                      <a:lnTo>
                        <a:pt x="512" y="342"/>
                      </a:lnTo>
                      <a:lnTo>
                        <a:pt x="511" y="343"/>
                      </a:lnTo>
                      <a:lnTo>
                        <a:pt x="511" y="344"/>
                      </a:lnTo>
                      <a:lnTo>
                        <a:pt x="510" y="344"/>
                      </a:lnTo>
                      <a:lnTo>
                        <a:pt x="510" y="345"/>
                      </a:lnTo>
                      <a:lnTo>
                        <a:pt x="510" y="345"/>
                      </a:lnTo>
                      <a:lnTo>
                        <a:pt x="509" y="346"/>
                      </a:lnTo>
                      <a:lnTo>
                        <a:pt x="509" y="346"/>
                      </a:lnTo>
                      <a:lnTo>
                        <a:pt x="508" y="346"/>
                      </a:lnTo>
                      <a:lnTo>
                        <a:pt x="507" y="347"/>
                      </a:lnTo>
                      <a:lnTo>
                        <a:pt x="507" y="348"/>
                      </a:lnTo>
                      <a:lnTo>
                        <a:pt x="507" y="348"/>
                      </a:lnTo>
                      <a:lnTo>
                        <a:pt x="508" y="349"/>
                      </a:lnTo>
                      <a:lnTo>
                        <a:pt x="507" y="349"/>
                      </a:lnTo>
                      <a:lnTo>
                        <a:pt x="506" y="349"/>
                      </a:lnTo>
                      <a:lnTo>
                        <a:pt x="506" y="350"/>
                      </a:lnTo>
                      <a:lnTo>
                        <a:pt x="505" y="350"/>
                      </a:lnTo>
                      <a:lnTo>
                        <a:pt x="504" y="351"/>
                      </a:lnTo>
                      <a:lnTo>
                        <a:pt x="504" y="351"/>
                      </a:lnTo>
                      <a:lnTo>
                        <a:pt x="503" y="351"/>
                      </a:lnTo>
                      <a:lnTo>
                        <a:pt x="502" y="352"/>
                      </a:lnTo>
                      <a:lnTo>
                        <a:pt x="502" y="352"/>
                      </a:lnTo>
                      <a:lnTo>
                        <a:pt x="501" y="353"/>
                      </a:lnTo>
                      <a:lnTo>
                        <a:pt x="500" y="353"/>
                      </a:lnTo>
                      <a:lnTo>
                        <a:pt x="500" y="354"/>
                      </a:lnTo>
                      <a:lnTo>
                        <a:pt x="499" y="354"/>
                      </a:lnTo>
                      <a:lnTo>
                        <a:pt x="499" y="354"/>
                      </a:lnTo>
                      <a:lnTo>
                        <a:pt x="498" y="355"/>
                      </a:lnTo>
                      <a:lnTo>
                        <a:pt x="498" y="356"/>
                      </a:lnTo>
                      <a:lnTo>
                        <a:pt x="497" y="356"/>
                      </a:lnTo>
                      <a:lnTo>
                        <a:pt x="497" y="356"/>
                      </a:lnTo>
                      <a:lnTo>
                        <a:pt x="496" y="356"/>
                      </a:lnTo>
                      <a:lnTo>
                        <a:pt x="495" y="357"/>
                      </a:lnTo>
                      <a:lnTo>
                        <a:pt x="494" y="357"/>
                      </a:lnTo>
                      <a:lnTo>
                        <a:pt x="494" y="357"/>
                      </a:lnTo>
                      <a:lnTo>
                        <a:pt x="494" y="357"/>
                      </a:lnTo>
                      <a:lnTo>
                        <a:pt x="493" y="357"/>
                      </a:lnTo>
                      <a:lnTo>
                        <a:pt x="493" y="358"/>
                      </a:lnTo>
                      <a:lnTo>
                        <a:pt x="492" y="358"/>
                      </a:lnTo>
                      <a:lnTo>
                        <a:pt x="492" y="358"/>
                      </a:lnTo>
                      <a:lnTo>
                        <a:pt x="491" y="358"/>
                      </a:lnTo>
                      <a:lnTo>
                        <a:pt x="491" y="359"/>
                      </a:lnTo>
                      <a:lnTo>
                        <a:pt x="490" y="359"/>
                      </a:lnTo>
                      <a:lnTo>
                        <a:pt x="490" y="359"/>
                      </a:lnTo>
                      <a:lnTo>
                        <a:pt x="489" y="359"/>
                      </a:lnTo>
                      <a:lnTo>
                        <a:pt x="489" y="360"/>
                      </a:lnTo>
                      <a:lnTo>
                        <a:pt x="488" y="360"/>
                      </a:lnTo>
                      <a:lnTo>
                        <a:pt x="488" y="360"/>
                      </a:lnTo>
                      <a:lnTo>
                        <a:pt x="488" y="361"/>
                      </a:lnTo>
                      <a:lnTo>
                        <a:pt x="487" y="361"/>
                      </a:lnTo>
                      <a:lnTo>
                        <a:pt x="487" y="361"/>
                      </a:lnTo>
                      <a:lnTo>
                        <a:pt x="487" y="362"/>
                      </a:lnTo>
                      <a:lnTo>
                        <a:pt x="486" y="362"/>
                      </a:lnTo>
                      <a:lnTo>
                        <a:pt x="486" y="362"/>
                      </a:lnTo>
                      <a:lnTo>
                        <a:pt x="486" y="363"/>
                      </a:lnTo>
                      <a:lnTo>
                        <a:pt x="486" y="363"/>
                      </a:lnTo>
                      <a:lnTo>
                        <a:pt x="486" y="363"/>
                      </a:lnTo>
                      <a:lnTo>
                        <a:pt x="486" y="363"/>
                      </a:lnTo>
                      <a:lnTo>
                        <a:pt x="486" y="363"/>
                      </a:lnTo>
                      <a:lnTo>
                        <a:pt x="486" y="363"/>
                      </a:lnTo>
                      <a:lnTo>
                        <a:pt x="485" y="363"/>
                      </a:lnTo>
                      <a:lnTo>
                        <a:pt x="485" y="364"/>
                      </a:lnTo>
                      <a:lnTo>
                        <a:pt x="485" y="364"/>
                      </a:lnTo>
                      <a:lnTo>
                        <a:pt x="485" y="364"/>
                      </a:lnTo>
                      <a:lnTo>
                        <a:pt x="484" y="364"/>
                      </a:lnTo>
                      <a:lnTo>
                        <a:pt x="484" y="364"/>
                      </a:lnTo>
                      <a:lnTo>
                        <a:pt x="484" y="364"/>
                      </a:lnTo>
                      <a:lnTo>
                        <a:pt x="484" y="365"/>
                      </a:lnTo>
                      <a:lnTo>
                        <a:pt x="483" y="365"/>
                      </a:lnTo>
                      <a:lnTo>
                        <a:pt x="483" y="365"/>
                      </a:lnTo>
                      <a:lnTo>
                        <a:pt x="483" y="365"/>
                      </a:lnTo>
                      <a:lnTo>
                        <a:pt x="482" y="366"/>
                      </a:lnTo>
                      <a:lnTo>
                        <a:pt x="482" y="366"/>
                      </a:lnTo>
                      <a:lnTo>
                        <a:pt x="482" y="366"/>
                      </a:lnTo>
                      <a:lnTo>
                        <a:pt x="481" y="367"/>
                      </a:lnTo>
                      <a:lnTo>
                        <a:pt x="481" y="367"/>
                      </a:lnTo>
                      <a:lnTo>
                        <a:pt x="480" y="368"/>
                      </a:lnTo>
                      <a:lnTo>
                        <a:pt x="480" y="368"/>
                      </a:lnTo>
                      <a:lnTo>
                        <a:pt x="480" y="368"/>
                      </a:lnTo>
                      <a:lnTo>
                        <a:pt x="479" y="369"/>
                      </a:lnTo>
                      <a:lnTo>
                        <a:pt x="479" y="369"/>
                      </a:lnTo>
                      <a:lnTo>
                        <a:pt x="479" y="369"/>
                      </a:lnTo>
                      <a:lnTo>
                        <a:pt x="479" y="369"/>
                      </a:lnTo>
                      <a:lnTo>
                        <a:pt x="479" y="369"/>
                      </a:lnTo>
                      <a:lnTo>
                        <a:pt x="479" y="369"/>
                      </a:lnTo>
                      <a:lnTo>
                        <a:pt x="479" y="369"/>
                      </a:lnTo>
                      <a:lnTo>
                        <a:pt x="478" y="369"/>
                      </a:lnTo>
                      <a:lnTo>
                        <a:pt x="478" y="369"/>
                      </a:lnTo>
                      <a:lnTo>
                        <a:pt x="478" y="369"/>
                      </a:lnTo>
                      <a:lnTo>
                        <a:pt x="478" y="369"/>
                      </a:lnTo>
                      <a:lnTo>
                        <a:pt x="478" y="369"/>
                      </a:lnTo>
                      <a:lnTo>
                        <a:pt x="478" y="369"/>
                      </a:lnTo>
                      <a:lnTo>
                        <a:pt x="478" y="369"/>
                      </a:lnTo>
                      <a:lnTo>
                        <a:pt x="478" y="369"/>
                      </a:lnTo>
                      <a:lnTo>
                        <a:pt x="477" y="370"/>
                      </a:lnTo>
                      <a:lnTo>
                        <a:pt x="477" y="370"/>
                      </a:lnTo>
                      <a:lnTo>
                        <a:pt x="477" y="370"/>
                      </a:lnTo>
                      <a:lnTo>
                        <a:pt x="477" y="370"/>
                      </a:lnTo>
                      <a:lnTo>
                        <a:pt x="477" y="371"/>
                      </a:lnTo>
                      <a:lnTo>
                        <a:pt x="477" y="371"/>
                      </a:lnTo>
                      <a:lnTo>
                        <a:pt x="477" y="371"/>
                      </a:lnTo>
                      <a:lnTo>
                        <a:pt x="476" y="371"/>
                      </a:lnTo>
                      <a:lnTo>
                        <a:pt x="476" y="371"/>
                      </a:lnTo>
                      <a:lnTo>
                        <a:pt x="476" y="371"/>
                      </a:lnTo>
                      <a:lnTo>
                        <a:pt x="476" y="371"/>
                      </a:lnTo>
                      <a:lnTo>
                        <a:pt x="476" y="371"/>
                      </a:lnTo>
                      <a:lnTo>
                        <a:pt x="475" y="371"/>
                      </a:lnTo>
                      <a:lnTo>
                        <a:pt x="475" y="371"/>
                      </a:lnTo>
                      <a:lnTo>
                        <a:pt x="475" y="372"/>
                      </a:lnTo>
                      <a:lnTo>
                        <a:pt x="475" y="372"/>
                      </a:lnTo>
                      <a:lnTo>
                        <a:pt x="474" y="372"/>
                      </a:lnTo>
                      <a:lnTo>
                        <a:pt x="474" y="372"/>
                      </a:lnTo>
                      <a:lnTo>
                        <a:pt x="474" y="372"/>
                      </a:lnTo>
                      <a:lnTo>
                        <a:pt x="473" y="373"/>
                      </a:lnTo>
                      <a:lnTo>
                        <a:pt x="473" y="373"/>
                      </a:lnTo>
                      <a:lnTo>
                        <a:pt x="472" y="374"/>
                      </a:lnTo>
                      <a:lnTo>
                        <a:pt x="471" y="374"/>
                      </a:lnTo>
                      <a:lnTo>
                        <a:pt x="471" y="375"/>
                      </a:lnTo>
                      <a:lnTo>
                        <a:pt x="470" y="375"/>
                      </a:lnTo>
                      <a:lnTo>
                        <a:pt x="469" y="375"/>
                      </a:lnTo>
                      <a:lnTo>
                        <a:pt x="469" y="376"/>
                      </a:lnTo>
                      <a:lnTo>
                        <a:pt x="468" y="377"/>
                      </a:lnTo>
                      <a:lnTo>
                        <a:pt x="468" y="377"/>
                      </a:lnTo>
                      <a:lnTo>
                        <a:pt x="467" y="378"/>
                      </a:lnTo>
                      <a:lnTo>
                        <a:pt x="466" y="378"/>
                      </a:lnTo>
                      <a:lnTo>
                        <a:pt x="466" y="378"/>
                      </a:lnTo>
                      <a:lnTo>
                        <a:pt x="465" y="379"/>
                      </a:lnTo>
                      <a:lnTo>
                        <a:pt x="465" y="379"/>
                      </a:lnTo>
                      <a:lnTo>
                        <a:pt x="465" y="379"/>
                      </a:lnTo>
                      <a:lnTo>
                        <a:pt x="465" y="379"/>
                      </a:lnTo>
                      <a:lnTo>
                        <a:pt x="464" y="380"/>
                      </a:lnTo>
                      <a:lnTo>
                        <a:pt x="464" y="380"/>
                      </a:lnTo>
                      <a:lnTo>
                        <a:pt x="464" y="380"/>
                      </a:lnTo>
                      <a:lnTo>
                        <a:pt x="464" y="381"/>
                      </a:lnTo>
                      <a:lnTo>
                        <a:pt x="464" y="381"/>
                      </a:lnTo>
                      <a:lnTo>
                        <a:pt x="463" y="381"/>
                      </a:lnTo>
                      <a:lnTo>
                        <a:pt x="463" y="381"/>
                      </a:lnTo>
                      <a:lnTo>
                        <a:pt x="462" y="382"/>
                      </a:lnTo>
                      <a:lnTo>
                        <a:pt x="462" y="382"/>
                      </a:lnTo>
                      <a:lnTo>
                        <a:pt x="461" y="382"/>
                      </a:lnTo>
                      <a:lnTo>
                        <a:pt x="461" y="382"/>
                      </a:lnTo>
                      <a:lnTo>
                        <a:pt x="461" y="382"/>
                      </a:lnTo>
                      <a:lnTo>
                        <a:pt x="460" y="382"/>
                      </a:lnTo>
                      <a:lnTo>
                        <a:pt x="460" y="383"/>
                      </a:lnTo>
                      <a:lnTo>
                        <a:pt x="459" y="384"/>
                      </a:lnTo>
                      <a:lnTo>
                        <a:pt x="459" y="384"/>
                      </a:lnTo>
                      <a:lnTo>
                        <a:pt x="458" y="385"/>
                      </a:lnTo>
                      <a:lnTo>
                        <a:pt x="458" y="385"/>
                      </a:lnTo>
                      <a:lnTo>
                        <a:pt x="457" y="386"/>
                      </a:lnTo>
                      <a:lnTo>
                        <a:pt x="456" y="386"/>
                      </a:lnTo>
                      <a:lnTo>
                        <a:pt x="455" y="386"/>
                      </a:lnTo>
                      <a:lnTo>
                        <a:pt x="455" y="387"/>
                      </a:lnTo>
                      <a:lnTo>
                        <a:pt x="454" y="387"/>
                      </a:lnTo>
                      <a:lnTo>
                        <a:pt x="453" y="388"/>
                      </a:lnTo>
                      <a:lnTo>
                        <a:pt x="453" y="388"/>
                      </a:lnTo>
                      <a:lnTo>
                        <a:pt x="452" y="388"/>
                      </a:lnTo>
                      <a:lnTo>
                        <a:pt x="451" y="389"/>
                      </a:lnTo>
                      <a:lnTo>
                        <a:pt x="451" y="390"/>
                      </a:lnTo>
                      <a:lnTo>
                        <a:pt x="450" y="390"/>
                      </a:lnTo>
                      <a:lnTo>
                        <a:pt x="450" y="390"/>
                      </a:lnTo>
                      <a:lnTo>
                        <a:pt x="449" y="390"/>
                      </a:lnTo>
                      <a:lnTo>
                        <a:pt x="448" y="391"/>
                      </a:lnTo>
                      <a:lnTo>
                        <a:pt x="448" y="391"/>
                      </a:lnTo>
                      <a:lnTo>
                        <a:pt x="447" y="392"/>
                      </a:lnTo>
                      <a:lnTo>
                        <a:pt x="447" y="392"/>
                      </a:lnTo>
                      <a:lnTo>
                        <a:pt x="446" y="392"/>
                      </a:lnTo>
                      <a:lnTo>
                        <a:pt x="446" y="393"/>
                      </a:lnTo>
                      <a:lnTo>
                        <a:pt x="445" y="393"/>
                      </a:lnTo>
                      <a:lnTo>
                        <a:pt x="445" y="394"/>
                      </a:lnTo>
                      <a:lnTo>
                        <a:pt x="444" y="394"/>
                      </a:lnTo>
                      <a:lnTo>
                        <a:pt x="443" y="395"/>
                      </a:lnTo>
                      <a:lnTo>
                        <a:pt x="443" y="395"/>
                      </a:lnTo>
                      <a:lnTo>
                        <a:pt x="442" y="396"/>
                      </a:lnTo>
                      <a:lnTo>
                        <a:pt x="441" y="396"/>
                      </a:lnTo>
                      <a:lnTo>
                        <a:pt x="441" y="396"/>
                      </a:lnTo>
                      <a:lnTo>
                        <a:pt x="440" y="397"/>
                      </a:lnTo>
                      <a:lnTo>
                        <a:pt x="440" y="398"/>
                      </a:lnTo>
                      <a:lnTo>
                        <a:pt x="439" y="398"/>
                      </a:lnTo>
                      <a:lnTo>
                        <a:pt x="439" y="399"/>
                      </a:lnTo>
                      <a:lnTo>
                        <a:pt x="438" y="400"/>
                      </a:lnTo>
                      <a:lnTo>
                        <a:pt x="437" y="400"/>
                      </a:lnTo>
                      <a:lnTo>
                        <a:pt x="436" y="400"/>
                      </a:lnTo>
                      <a:lnTo>
                        <a:pt x="436" y="400"/>
                      </a:lnTo>
                      <a:lnTo>
                        <a:pt x="435" y="400"/>
                      </a:lnTo>
                      <a:lnTo>
                        <a:pt x="434" y="401"/>
                      </a:lnTo>
                      <a:lnTo>
                        <a:pt x="433" y="401"/>
                      </a:lnTo>
                      <a:lnTo>
                        <a:pt x="433" y="401"/>
                      </a:lnTo>
                      <a:lnTo>
                        <a:pt x="432" y="402"/>
                      </a:lnTo>
                      <a:lnTo>
                        <a:pt x="431" y="402"/>
                      </a:lnTo>
                      <a:lnTo>
                        <a:pt x="431" y="403"/>
                      </a:lnTo>
                      <a:lnTo>
                        <a:pt x="431" y="403"/>
                      </a:lnTo>
                      <a:lnTo>
                        <a:pt x="430" y="403"/>
                      </a:lnTo>
                      <a:lnTo>
                        <a:pt x="430" y="404"/>
                      </a:lnTo>
                      <a:lnTo>
                        <a:pt x="430" y="404"/>
                      </a:lnTo>
                      <a:lnTo>
                        <a:pt x="430" y="405"/>
                      </a:lnTo>
                      <a:lnTo>
                        <a:pt x="429" y="405"/>
                      </a:lnTo>
                      <a:lnTo>
                        <a:pt x="429" y="406"/>
                      </a:lnTo>
                      <a:lnTo>
                        <a:pt x="428" y="407"/>
                      </a:lnTo>
                      <a:lnTo>
                        <a:pt x="428" y="407"/>
                      </a:lnTo>
                      <a:lnTo>
                        <a:pt x="427" y="407"/>
                      </a:lnTo>
                      <a:lnTo>
                        <a:pt x="427" y="407"/>
                      </a:lnTo>
                      <a:lnTo>
                        <a:pt x="426" y="407"/>
                      </a:lnTo>
                      <a:lnTo>
                        <a:pt x="426" y="407"/>
                      </a:lnTo>
                      <a:lnTo>
                        <a:pt x="425" y="408"/>
                      </a:lnTo>
                      <a:lnTo>
                        <a:pt x="425" y="408"/>
                      </a:lnTo>
                      <a:lnTo>
                        <a:pt x="424" y="408"/>
                      </a:lnTo>
                      <a:lnTo>
                        <a:pt x="424" y="408"/>
                      </a:lnTo>
                      <a:lnTo>
                        <a:pt x="423" y="408"/>
                      </a:lnTo>
                      <a:lnTo>
                        <a:pt x="423" y="408"/>
                      </a:lnTo>
                      <a:lnTo>
                        <a:pt x="423" y="408"/>
                      </a:lnTo>
                      <a:lnTo>
                        <a:pt x="422" y="409"/>
                      </a:lnTo>
                      <a:lnTo>
                        <a:pt x="422" y="409"/>
                      </a:lnTo>
                      <a:lnTo>
                        <a:pt x="422" y="409"/>
                      </a:lnTo>
                      <a:lnTo>
                        <a:pt x="422" y="409"/>
                      </a:lnTo>
                      <a:lnTo>
                        <a:pt x="422" y="409"/>
                      </a:lnTo>
                      <a:lnTo>
                        <a:pt x="422" y="409"/>
                      </a:lnTo>
                      <a:lnTo>
                        <a:pt x="422" y="409"/>
                      </a:lnTo>
                      <a:lnTo>
                        <a:pt x="422" y="409"/>
                      </a:lnTo>
                      <a:lnTo>
                        <a:pt x="422" y="409"/>
                      </a:lnTo>
                      <a:lnTo>
                        <a:pt x="421" y="410"/>
                      </a:lnTo>
                      <a:lnTo>
                        <a:pt x="421" y="410"/>
                      </a:lnTo>
                      <a:lnTo>
                        <a:pt x="420" y="411"/>
                      </a:lnTo>
                      <a:lnTo>
                        <a:pt x="420" y="411"/>
                      </a:lnTo>
                      <a:lnTo>
                        <a:pt x="419" y="411"/>
                      </a:lnTo>
                      <a:lnTo>
                        <a:pt x="418" y="412"/>
                      </a:lnTo>
                      <a:lnTo>
                        <a:pt x="418" y="412"/>
                      </a:lnTo>
                      <a:lnTo>
                        <a:pt x="417" y="412"/>
                      </a:lnTo>
                      <a:lnTo>
                        <a:pt x="417" y="412"/>
                      </a:lnTo>
                      <a:lnTo>
                        <a:pt x="416" y="412"/>
                      </a:lnTo>
                      <a:lnTo>
                        <a:pt x="415" y="413"/>
                      </a:lnTo>
                      <a:lnTo>
                        <a:pt x="414" y="413"/>
                      </a:lnTo>
                      <a:lnTo>
                        <a:pt x="413" y="413"/>
                      </a:lnTo>
                      <a:lnTo>
                        <a:pt x="413" y="413"/>
                      </a:lnTo>
                      <a:lnTo>
                        <a:pt x="412" y="413"/>
                      </a:lnTo>
                      <a:lnTo>
                        <a:pt x="411" y="414"/>
                      </a:lnTo>
                      <a:lnTo>
                        <a:pt x="410" y="414"/>
                      </a:lnTo>
                      <a:lnTo>
                        <a:pt x="410" y="415"/>
                      </a:lnTo>
                      <a:lnTo>
                        <a:pt x="409" y="415"/>
                      </a:lnTo>
                      <a:lnTo>
                        <a:pt x="409" y="415"/>
                      </a:lnTo>
                      <a:lnTo>
                        <a:pt x="408" y="416"/>
                      </a:lnTo>
                      <a:lnTo>
                        <a:pt x="408" y="416"/>
                      </a:lnTo>
                      <a:lnTo>
                        <a:pt x="408" y="416"/>
                      </a:lnTo>
                      <a:lnTo>
                        <a:pt x="407" y="417"/>
                      </a:lnTo>
                      <a:lnTo>
                        <a:pt x="407" y="417"/>
                      </a:lnTo>
                      <a:lnTo>
                        <a:pt x="406" y="418"/>
                      </a:lnTo>
                      <a:lnTo>
                        <a:pt x="406" y="418"/>
                      </a:lnTo>
                      <a:lnTo>
                        <a:pt x="405" y="418"/>
                      </a:lnTo>
                      <a:lnTo>
                        <a:pt x="405" y="419"/>
                      </a:lnTo>
                      <a:lnTo>
                        <a:pt x="404" y="419"/>
                      </a:lnTo>
                      <a:lnTo>
                        <a:pt x="403" y="419"/>
                      </a:lnTo>
                      <a:lnTo>
                        <a:pt x="402" y="419"/>
                      </a:lnTo>
                      <a:lnTo>
                        <a:pt x="402" y="420"/>
                      </a:lnTo>
                      <a:lnTo>
                        <a:pt x="401" y="420"/>
                      </a:lnTo>
                      <a:lnTo>
                        <a:pt x="400" y="420"/>
                      </a:lnTo>
                      <a:lnTo>
                        <a:pt x="399" y="420"/>
                      </a:lnTo>
                      <a:lnTo>
                        <a:pt x="398" y="420"/>
                      </a:lnTo>
                      <a:lnTo>
                        <a:pt x="398" y="421"/>
                      </a:lnTo>
                      <a:lnTo>
                        <a:pt x="397" y="421"/>
                      </a:lnTo>
                      <a:lnTo>
                        <a:pt x="396" y="421"/>
                      </a:lnTo>
                      <a:lnTo>
                        <a:pt x="395" y="421"/>
                      </a:lnTo>
                      <a:lnTo>
                        <a:pt x="395" y="421"/>
                      </a:lnTo>
                      <a:lnTo>
                        <a:pt x="394" y="422"/>
                      </a:lnTo>
                      <a:lnTo>
                        <a:pt x="392" y="422"/>
                      </a:lnTo>
                      <a:lnTo>
                        <a:pt x="392" y="422"/>
                      </a:lnTo>
                      <a:lnTo>
                        <a:pt x="391" y="423"/>
                      </a:lnTo>
                      <a:lnTo>
                        <a:pt x="391" y="423"/>
                      </a:lnTo>
                      <a:lnTo>
                        <a:pt x="390" y="424"/>
                      </a:lnTo>
                      <a:lnTo>
                        <a:pt x="389" y="424"/>
                      </a:lnTo>
                      <a:lnTo>
                        <a:pt x="388" y="424"/>
                      </a:lnTo>
                      <a:lnTo>
                        <a:pt x="388" y="425"/>
                      </a:lnTo>
                      <a:lnTo>
                        <a:pt x="387" y="425"/>
                      </a:lnTo>
                      <a:lnTo>
                        <a:pt x="387" y="425"/>
                      </a:lnTo>
                      <a:lnTo>
                        <a:pt x="386" y="426"/>
                      </a:lnTo>
                      <a:lnTo>
                        <a:pt x="386" y="426"/>
                      </a:lnTo>
                      <a:lnTo>
                        <a:pt x="386" y="426"/>
                      </a:lnTo>
                      <a:lnTo>
                        <a:pt x="386" y="426"/>
                      </a:lnTo>
                      <a:lnTo>
                        <a:pt x="386" y="426"/>
                      </a:lnTo>
                      <a:lnTo>
                        <a:pt x="385" y="427"/>
                      </a:lnTo>
                      <a:lnTo>
                        <a:pt x="385" y="427"/>
                      </a:lnTo>
                      <a:lnTo>
                        <a:pt x="385" y="427"/>
                      </a:lnTo>
                      <a:lnTo>
                        <a:pt x="385" y="427"/>
                      </a:lnTo>
                      <a:lnTo>
                        <a:pt x="384" y="427"/>
                      </a:lnTo>
                      <a:lnTo>
                        <a:pt x="384" y="427"/>
                      </a:lnTo>
                      <a:lnTo>
                        <a:pt x="383" y="427"/>
                      </a:lnTo>
                      <a:lnTo>
                        <a:pt x="382" y="428"/>
                      </a:lnTo>
                      <a:lnTo>
                        <a:pt x="382" y="429"/>
                      </a:lnTo>
                      <a:lnTo>
                        <a:pt x="381" y="429"/>
                      </a:lnTo>
                      <a:lnTo>
                        <a:pt x="381" y="430"/>
                      </a:lnTo>
                      <a:lnTo>
                        <a:pt x="380" y="430"/>
                      </a:lnTo>
                      <a:lnTo>
                        <a:pt x="379" y="430"/>
                      </a:lnTo>
                      <a:lnTo>
                        <a:pt x="378" y="430"/>
                      </a:lnTo>
                      <a:lnTo>
                        <a:pt x="378" y="430"/>
                      </a:lnTo>
                      <a:lnTo>
                        <a:pt x="377" y="431"/>
                      </a:lnTo>
                      <a:lnTo>
                        <a:pt x="377" y="431"/>
                      </a:lnTo>
                      <a:lnTo>
                        <a:pt x="377" y="431"/>
                      </a:lnTo>
                      <a:lnTo>
                        <a:pt x="376" y="431"/>
                      </a:lnTo>
                      <a:lnTo>
                        <a:pt x="376" y="431"/>
                      </a:lnTo>
                      <a:lnTo>
                        <a:pt x="376" y="431"/>
                      </a:lnTo>
                      <a:lnTo>
                        <a:pt x="376" y="431"/>
                      </a:lnTo>
                      <a:lnTo>
                        <a:pt x="376" y="432"/>
                      </a:lnTo>
                      <a:lnTo>
                        <a:pt x="376" y="432"/>
                      </a:lnTo>
                      <a:lnTo>
                        <a:pt x="376" y="432"/>
                      </a:lnTo>
                      <a:lnTo>
                        <a:pt x="375" y="432"/>
                      </a:lnTo>
                      <a:lnTo>
                        <a:pt x="375" y="432"/>
                      </a:lnTo>
                      <a:lnTo>
                        <a:pt x="375" y="432"/>
                      </a:lnTo>
                      <a:lnTo>
                        <a:pt x="375" y="432"/>
                      </a:lnTo>
                      <a:lnTo>
                        <a:pt x="375" y="432"/>
                      </a:lnTo>
                      <a:lnTo>
                        <a:pt x="375" y="433"/>
                      </a:lnTo>
                      <a:lnTo>
                        <a:pt x="374" y="433"/>
                      </a:lnTo>
                      <a:lnTo>
                        <a:pt x="374" y="433"/>
                      </a:lnTo>
                      <a:lnTo>
                        <a:pt x="373" y="433"/>
                      </a:lnTo>
                      <a:lnTo>
                        <a:pt x="373" y="433"/>
                      </a:lnTo>
                      <a:lnTo>
                        <a:pt x="373" y="434"/>
                      </a:lnTo>
                      <a:lnTo>
                        <a:pt x="372" y="434"/>
                      </a:lnTo>
                      <a:lnTo>
                        <a:pt x="372" y="434"/>
                      </a:lnTo>
                      <a:lnTo>
                        <a:pt x="371" y="434"/>
                      </a:lnTo>
                      <a:lnTo>
                        <a:pt x="370" y="434"/>
                      </a:lnTo>
                      <a:lnTo>
                        <a:pt x="370" y="434"/>
                      </a:lnTo>
                      <a:lnTo>
                        <a:pt x="369" y="435"/>
                      </a:lnTo>
                      <a:lnTo>
                        <a:pt x="368" y="435"/>
                      </a:lnTo>
                      <a:lnTo>
                        <a:pt x="367" y="435"/>
                      </a:lnTo>
                      <a:lnTo>
                        <a:pt x="367" y="435"/>
                      </a:lnTo>
                      <a:lnTo>
                        <a:pt x="366" y="436"/>
                      </a:lnTo>
                      <a:lnTo>
                        <a:pt x="365" y="436"/>
                      </a:lnTo>
                      <a:lnTo>
                        <a:pt x="364" y="436"/>
                      </a:lnTo>
                      <a:lnTo>
                        <a:pt x="364" y="436"/>
                      </a:lnTo>
                      <a:lnTo>
                        <a:pt x="363" y="436"/>
                      </a:lnTo>
                      <a:lnTo>
                        <a:pt x="362" y="435"/>
                      </a:lnTo>
                      <a:lnTo>
                        <a:pt x="362" y="435"/>
                      </a:lnTo>
                      <a:lnTo>
                        <a:pt x="361" y="435"/>
                      </a:lnTo>
                      <a:lnTo>
                        <a:pt x="360" y="435"/>
                      </a:lnTo>
                      <a:lnTo>
                        <a:pt x="359" y="435"/>
                      </a:lnTo>
                      <a:lnTo>
                        <a:pt x="358" y="435"/>
                      </a:lnTo>
                      <a:lnTo>
                        <a:pt x="358" y="435"/>
                      </a:lnTo>
                      <a:lnTo>
                        <a:pt x="357" y="435"/>
                      </a:lnTo>
                      <a:lnTo>
                        <a:pt x="356" y="435"/>
                      </a:lnTo>
                      <a:lnTo>
                        <a:pt x="355" y="435"/>
                      </a:lnTo>
                      <a:lnTo>
                        <a:pt x="355" y="435"/>
                      </a:lnTo>
                      <a:lnTo>
                        <a:pt x="354" y="435"/>
                      </a:lnTo>
                      <a:lnTo>
                        <a:pt x="353" y="435"/>
                      </a:lnTo>
                      <a:lnTo>
                        <a:pt x="352" y="435"/>
                      </a:lnTo>
                      <a:lnTo>
                        <a:pt x="351" y="435"/>
                      </a:lnTo>
                      <a:lnTo>
                        <a:pt x="351" y="435"/>
                      </a:lnTo>
                      <a:lnTo>
                        <a:pt x="350" y="435"/>
                      </a:lnTo>
                      <a:lnTo>
                        <a:pt x="349" y="435"/>
                      </a:lnTo>
                      <a:lnTo>
                        <a:pt x="348" y="435"/>
                      </a:lnTo>
                      <a:lnTo>
                        <a:pt x="348" y="435"/>
                      </a:lnTo>
                      <a:lnTo>
                        <a:pt x="347" y="434"/>
                      </a:lnTo>
                      <a:lnTo>
                        <a:pt x="346" y="434"/>
                      </a:lnTo>
                      <a:lnTo>
                        <a:pt x="345" y="434"/>
                      </a:lnTo>
                      <a:lnTo>
                        <a:pt x="345" y="433"/>
                      </a:lnTo>
                      <a:lnTo>
                        <a:pt x="344" y="433"/>
                      </a:lnTo>
                      <a:lnTo>
                        <a:pt x="343" y="433"/>
                      </a:lnTo>
                      <a:lnTo>
                        <a:pt x="342" y="432"/>
                      </a:lnTo>
                      <a:lnTo>
                        <a:pt x="342" y="432"/>
                      </a:lnTo>
                      <a:lnTo>
                        <a:pt x="341" y="432"/>
                      </a:lnTo>
                      <a:lnTo>
                        <a:pt x="340" y="431"/>
                      </a:lnTo>
                      <a:lnTo>
                        <a:pt x="339" y="431"/>
                      </a:lnTo>
                      <a:lnTo>
                        <a:pt x="339" y="431"/>
                      </a:lnTo>
                      <a:lnTo>
                        <a:pt x="338" y="431"/>
                      </a:lnTo>
                      <a:lnTo>
                        <a:pt x="337" y="430"/>
                      </a:lnTo>
                      <a:lnTo>
                        <a:pt x="337" y="430"/>
                      </a:lnTo>
                      <a:lnTo>
                        <a:pt x="336" y="430"/>
                      </a:lnTo>
                      <a:lnTo>
                        <a:pt x="335" y="430"/>
                      </a:lnTo>
                      <a:lnTo>
                        <a:pt x="334" y="430"/>
                      </a:lnTo>
                      <a:lnTo>
                        <a:pt x="333" y="429"/>
                      </a:lnTo>
                      <a:lnTo>
                        <a:pt x="332" y="429"/>
                      </a:lnTo>
                      <a:lnTo>
                        <a:pt x="331" y="429"/>
                      </a:lnTo>
                      <a:lnTo>
                        <a:pt x="330" y="429"/>
                      </a:lnTo>
                      <a:lnTo>
                        <a:pt x="330" y="429"/>
                      </a:lnTo>
                      <a:lnTo>
                        <a:pt x="329" y="428"/>
                      </a:lnTo>
                      <a:lnTo>
                        <a:pt x="328" y="428"/>
                      </a:lnTo>
                      <a:lnTo>
                        <a:pt x="327" y="428"/>
                      </a:lnTo>
                      <a:lnTo>
                        <a:pt x="327" y="428"/>
                      </a:lnTo>
                      <a:lnTo>
                        <a:pt x="326" y="428"/>
                      </a:lnTo>
                      <a:lnTo>
                        <a:pt x="325" y="428"/>
                      </a:lnTo>
                      <a:lnTo>
                        <a:pt x="324" y="428"/>
                      </a:lnTo>
                      <a:lnTo>
                        <a:pt x="323" y="428"/>
                      </a:lnTo>
                      <a:lnTo>
                        <a:pt x="323" y="428"/>
                      </a:lnTo>
                      <a:lnTo>
                        <a:pt x="322" y="428"/>
                      </a:lnTo>
                      <a:lnTo>
                        <a:pt x="321" y="428"/>
                      </a:lnTo>
                      <a:lnTo>
                        <a:pt x="320" y="428"/>
                      </a:lnTo>
                      <a:lnTo>
                        <a:pt x="319" y="428"/>
                      </a:lnTo>
                      <a:lnTo>
                        <a:pt x="319" y="428"/>
                      </a:lnTo>
                      <a:lnTo>
                        <a:pt x="318" y="428"/>
                      </a:lnTo>
                      <a:lnTo>
                        <a:pt x="317" y="428"/>
                      </a:lnTo>
                      <a:lnTo>
                        <a:pt x="316" y="428"/>
                      </a:lnTo>
                      <a:lnTo>
                        <a:pt x="315" y="428"/>
                      </a:lnTo>
                      <a:lnTo>
                        <a:pt x="315" y="428"/>
                      </a:lnTo>
                      <a:lnTo>
                        <a:pt x="314" y="429"/>
                      </a:lnTo>
                      <a:lnTo>
                        <a:pt x="313" y="429"/>
                      </a:lnTo>
                      <a:lnTo>
                        <a:pt x="312" y="429"/>
                      </a:lnTo>
                      <a:lnTo>
                        <a:pt x="311" y="429"/>
                      </a:lnTo>
                      <a:lnTo>
                        <a:pt x="311" y="429"/>
                      </a:lnTo>
                      <a:lnTo>
                        <a:pt x="310" y="429"/>
                      </a:lnTo>
                      <a:lnTo>
                        <a:pt x="309" y="429"/>
                      </a:lnTo>
                      <a:lnTo>
                        <a:pt x="309" y="429"/>
                      </a:lnTo>
                      <a:lnTo>
                        <a:pt x="308" y="429"/>
                      </a:lnTo>
                      <a:lnTo>
                        <a:pt x="307" y="430"/>
                      </a:lnTo>
                      <a:lnTo>
                        <a:pt x="306" y="430"/>
                      </a:lnTo>
                      <a:lnTo>
                        <a:pt x="306" y="430"/>
                      </a:lnTo>
                      <a:lnTo>
                        <a:pt x="305" y="430"/>
                      </a:lnTo>
                      <a:lnTo>
                        <a:pt x="304" y="430"/>
                      </a:lnTo>
                      <a:lnTo>
                        <a:pt x="303" y="430"/>
                      </a:lnTo>
                      <a:lnTo>
                        <a:pt x="303" y="431"/>
                      </a:lnTo>
                      <a:lnTo>
                        <a:pt x="302" y="431"/>
                      </a:lnTo>
                      <a:lnTo>
                        <a:pt x="301" y="432"/>
                      </a:lnTo>
                      <a:lnTo>
                        <a:pt x="300" y="432"/>
                      </a:lnTo>
                      <a:lnTo>
                        <a:pt x="300" y="432"/>
                      </a:lnTo>
                      <a:lnTo>
                        <a:pt x="299" y="432"/>
                      </a:lnTo>
                      <a:lnTo>
                        <a:pt x="298" y="433"/>
                      </a:lnTo>
                      <a:lnTo>
                        <a:pt x="298" y="433"/>
                      </a:lnTo>
                      <a:lnTo>
                        <a:pt x="297" y="434"/>
                      </a:lnTo>
                      <a:lnTo>
                        <a:pt x="296" y="434"/>
                      </a:lnTo>
                      <a:lnTo>
                        <a:pt x="296" y="435"/>
                      </a:lnTo>
                      <a:lnTo>
                        <a:pt x="295" y="435"/>
                      </a:lnTo>
                      <a:lnTo>
                        <a:pt x="294" y="436"/>
                      </a:lnTo>
                      <a:lnTo>
                        <a:pt x="293" y="436"/>
                      </a:lnTo>
                      <a:lnTo>
                        <a:pt x="293" y="437"/>
                      </a:lnTo>
                      <a:lnTo>
                        <a:pt x="292" y="437"/>
                      </a:lnTo>
                      <a:lnTo>
                        <a:pt x="291" y="437"/>
                      </a:lnTo>
                      <a:lnTo>
                        <a:pt x="291" y="438"/>
                      </a:lnTo>
                      <a:lnTo>
                        <a:pt x="290" y="438"/>
                      </a:lnTo>
                      <a:lnTo>
                        <a:pt x="289" y="439"/>
                      </a:lnTo>
                      <a:lnTo>
                        <a:pt x="289" y="439"/>
                      </a:lnTo>
                      <a:lnTo>
                        <a:pt x="288" y="440"/>
                      </a:lnTo>
                      <a:lnTo>
                        <a:pt x="288" y="441"/>
                      </a:lnTo>
                      <a:lnTo>
                        <a:pt x="287" y="441"/>
                      </a:lnTo>
                      <a:lnTo>
                        <a:pt x="287" y="442"/>
                      </a:lnTo>
                      <a:lnTo>
                        <a:pt x="286" y="442"/>
                      </a:lnTo>
                      <a:lnTo>
                        <a:pt x="285" y="443"/>
                      </a:lnTo>
                      <a:lnTo>
                        <a:pt x="285" y="444"/>
                      </a:lnTo>
                      <a:lnTo>
                        <a:pt x="285" y="445"/>
                      </a:lnTo>
                      <a:lnTo>
                        <a:pt x="284" y="445"/>
                      </a:lnTo>
                      <a:lnTo>
                        <a:pt x="284" y="446"/>
                      </a:lnTo>
                      <a:lnTo>
                        <a:pt x="283" y="447"/>
                      </a:lnTo>
                      <a:lnTo>
                        <a:pt x="283" y="448"/>
                      </a:lnTo>
                      <a:lnTo>
                        <a:pt x="283" y="449"/>
                      </a:lnTo>
                      <a:lnTo>
                        <a:pt x="283" y="450"/>
                      </a:lnTo>
                      <a:lnTo>
                        <a:pt x="282" y="451"/>
                      </a:lnTo>
                      <a:lnTo>
                        <a:pt x="282" y="452"/>
                      </a:lnTo>
                      <a:lnTo>
                        <a:pt x="282" y="452"/>
                      </a:lnTo>
                      <a:lnTo>
                        <a:pt x="282" y="453"/>
                      </a:lnTo>
                      <a:lnTo>
                        <a:pt x="281" y="454"/>
                      </a:lnTo>
                      <a:lnTo>
                        <a:pt x="281" y="455"/>
                      </a:lnTo>
                      <a:lnTo>
                        <a:pt x="281" y="456"/>
                      </a:lnTo>
                      <a:lnTo>
                        <a:pt x="282" y="457"/>
                      </a:lnTo>
                      <a:lnTo>
                        <a:pt x="282" y="458"/>
                      </a:lnTo>
                      <a:lnTo>
                        <a:pt x="283" y="458"/>
                      </a:lnTo>
                      <a:lnTo>
                        <a:pt x="283" y="458"/>
                      </a:lnTo>
                      <a:lnTo>
                        <a:pt x="284" y="458"/>
                      </a:lnTo>
                      <a:lnTo>
                        <a:pt x="283" y="459"/>
                      </a:lnTo>
                      <a:lnTo>
                        <a:pt x="283" y="459"/>
                      </a:lnTo>
                      <a:lnTo>
                        <a:pt x="284" y="459"/>
                      </a:lnTo>
                      <a:lnTo>
                        <a:pt x="284" y="459"/>
                      </a:lnTo>
                      <a:lnTo>
                        <a:pt x="285" y="460"/>
                      </a:lnTo>
                      <a:lnTo>
                        <a:pt x="285" y="460"/>
                      </a:lnTo>
                      <a:lnTo>
                        <a:pt x="286" y="461"/>
                      </a:lnTo>
                      <a:lnTo>
                        <a:pt x="287" y="461"/>
                      </a:lnTo>
                      <a:lnTo>
                        <a:pt x="287" y="462"/>
                      </a:lnTo>
                      <a:lnTo>
                        <a:pt x="288" y="462"/>
                      </a:lnTo>
                      <a:lnTo>
                        <a:pt x="288" y="463"/>
                      </a:lnTo>
                      <a:lnTo>
                        <a:pt x="289" y="464"/>
                      </a:lnTo>
                      <a:lnTo>
                        <a:pt x="289" y="465"/>
                      </a:lnTo>
                      <a:lnTo>
                        <a:pt x="289" y="465"/>
                      </a:lnTo>
                      <a:lnTo>
                        <a:pt x="290" y="466"/>
                      </a:lnTo>
                      <a:lnTo>
                        <a:pt x="289" y="466"/>
                      </a:lnTo>
                      <a:lnTo>
                        <a:pt x="289" y="466"/>
                      </a:lnTo>
                      <a:lnTo>
                        <a:pt x="287" y="466"/>
                      </a:lnTo>
                      <a:lnTo>
                        <a:pt x="286" y="466"/>
                      </a:lnTo>
                      <a:lnTo>
                        <a:pt x="286" y="466"/>
                      </a:lnTo>
                      <a:lnTo>
                        <a:pt x="285" y="467"/>
                      </a:lnTo>
                      <a:lnTo>
                        <a:pt x="284" y="467"/>
                      </a:lnTo>
                      <a:lnTo>
                        <a:pt x="284" y="468"/>
                      </a:lnTo>
                      <a:lnTo>
                        <a:pt x="283" y="468"/>
                      </a:lnTo>
                      <a:lnTo>
                        <a:pt x="283" y="469"/>
                      </a:lnTo>
                      <a:lnTo>
                        <a:pt x="282" y="468"/>
                      </a:lnTo>
                      <a:lnTo>
                        <a:pt x="281" y="468"/>
                      </a:lnTo>
                      <a:lnTo>
                        <a:pt x="281" y="469"/>
                      </a:lnTo>
                      <a:lnTo>
                        <a:pt x="280" y="469"/>
                      </a:lnTo>
                      <a:lnTo>
                        <a:pt x="279" y="469"/>
                      </a:lnTo>
                      <a:lnTo>
                        <a:pt x="278" y="469"/>
                      </a:lnTo>
                      <a:lnTo>
                        <a:pt x="278" y="468"/>
                      </a:lnTo>
                      <a:lnTo>
                        <a:pt x="277" y="468"/>
                      </a:lnTo>
                      <a:lnTo>
                        <a:pt x="276" y="468"/>
                      </a:lnTo>
                      <a:lnTo>
                        <a:pt x="275" y="468"/>
                      </a:lnTo>
                      <a:lnTo>
                        <a:pt x="275" y="468"/>
                      </a:lnTo>
                      <a:lnTo>
                        <a:pt x="274" y="468"/>
                      </a:lnTo>
                      <a:lnTo>
                        <a:pt x="273" y="467"/>
                      </a:lnTo>
                      <a:lnTo>
                        <a:pt x="272" y="467"/>
                      </a:lnTo>
                      <a:lnTo>
                        <a:pt x="272" y="467"/>
                      </a:lnTo>
                      <a:lnTo>
                        <a:pt x="271" y="467"/>
                      </a:lnTo>
                      <a:lnTo>
                        <a:pt x="270" y="467"/>
                      </a:lnTo>
                      <a:lnTo>
                        <a:pt x="269" y="467"/>
                      </a:lnTo>
                      <a:lnTo>
                        <a:pt x="269" y="467"/>
                      </a:lnTo>
                      <a:lnTo>
                        <a:pt x="268" y="467"/>
                      </a:lnTo>
                      <a:lnTo>
                        <a:pt x="268" y="467"/>
                      </a:lnTo>
                      <a:lnTo>
                        <a:pt x="267" y="466"/>
                      </a:lnTo>
                      <a:lnTo>
                        <a:pt x="266" y="467"/>
                      </a:lnTo>
                      <a:lnTo>
                        <a:pt x="265" y="467"/>
                      </a:lnTo>
                      <a:lnTo>
                        <a:pt x="265" y="467"/>
                      </a:lnTo>
                      <a:lnTo>
                        <a:pt x="264" y="467"/>
                      </a:lnTo>
                      <a:lnTo>
                        <a:pt x="263" y="467"/>
                      </a:lnTo>
                      <a:lnTo>
                        <a:pt x="262" y="467"/>
                      </a:lnTo>
                      <a:lnTo>
                        <a:pt x="262" y="467"/>
                      </a:lnTo>
                      <a:lnTo>
                        <a:pt x="261" y="467"/>
                      </a:lnTo>
                      <a:lnTo>
                        <a:pt x="260" y="467"/>
                      </a:lnTo>
                      <a:lnTo>
                        <a:pt x="260" y="466"/>
                      </a:lnTo>
                      <a:lnTo>
                        <a:pt x="259" y="466"/>
                      </a:lnTo>
                      <a:lnTo>
                        <a:pt x="258" y="466"/>
                      </a:lnTo>
                      <a:lnTo>
                        <a:pt x="257" y="465"/>
                      </a:lnTo>
                      <a:lnTo>
                        <a:pt x="257" y="465"/>
                      </a:lnTo>
                      <a:lnTo>
                        <a:pt x="256" y="465"/>
                      </a:lnTo>
                      <a:lnTo>
                        <a:pt x="256" y="465"/>
                      </a:lnTo>
                      <a:lnTo>
                        <a:pt x="256" y="465"/>
                      </a:lnTo>
                      <a:lnTo>
                        <a:pt x="256" y="465"/>
                      </a:lnTo>
                      <a:lnTo>
                        <a:pt x="255" y="464"/>
                      </a:lnTo>
                      <a:lnTo>
                        <a:pt x="255" y="464"/>
                      </a:lnTo>
                      <a:lnTo>
                        <a:pt x="254" y="464"/>
                      </a:lnTo>
                      <a:lnTo>
                        <a:pt x="254" y="464"/>
                      </a:lnTo>
                      <a:lnTo>
                        <a:pt x="254" y="464"/>
                      </a:lnTo>
                      <a:lnTo>
                        <a:pt x="254" y="464"/>
                      </a:lnTo>
                      <a:lnTo>
                        <a:pt x="254" y="464"/>
                      </a:lnTo>
                      <a:lnTo>
                        <a:pt x="254" y="463"/>
                      </a:lnTo>
                      <a:lnTo>
                        <a:pt x="253" y="463"/>
                      </a:lnTo>
                      <a:lnTo>
                        <a:pt x="253" y="463"/>
                      </a:lnTo>
                      <a:lnTo>
                        <a:pt x="253" y="463"/>
                      </a:lnTo>
                      <a:lnTo>
                        <a:pt x="253" y="463"/>
                      </a:lnTo>
                      <a:lnTo>
                        <a:pt x="253" y="463"/>
                      </a:lnTo>
                      <a:lnTo>
                        <a:pt x="252" y="463"/>
                      </a:lnTo>
                      <a:lnTo>
                        <a:pt x="252" y="462"/>
                      </a:lnTo>
                      <a:lnTo>
                        <a:pt x="251" y="462"/>
                      </a:lnTo>
                      <a:lnTo>
                        <a:pt x="251" y="462"/>
                      </a:lnTo>
                      <a:lnTo>
                        <a:pt x="250" y="462"/>
                      </a:lnTo>
                      <a:lnTo>
                        <a:pt x="249" y="461"/>
                      </a:lnTo>
                      <a:lnTo>
                        <a:pt x="249" y="461"/>
                      </a:lnTo>
                      <a:lnTo>
                        <a:pt x="248" y="461"/>
                      </a:lnTo>
                      <a:lnTo>
                        <a:pt x="248" y="461"/>
                      </a:lnTo>
                      <a:lnTo>
                        <a:pt x="247" y="461"/>
                      </a:lnTo>
                      <a:lnTo>
                        <a:pt x="247" y="461"/>
                      </a:lnTo>
                      <a:lnTo>
                        <a:pt x="247" y="460"/>
                      </a:lnTo>
                      <a:lnTo>
                        <a:pt x="246" y="460"/>
                      </a:lnTo>
                      <a:lnTo>
                        <a:pt x="246" y="460"/>
                      </a:lnTo>
                      <a:lnTo>
                        <a:pt x="246" y="460"/>
                      </a:lnTo>
                      <a:lnTo>
                        <a:pt x="246" y="460"/>
                      </a:lnTo>
                      <a:lnTo>
                        <a:pt x="245" y="460"/>
                      </a:lnTo>
                      <a:lnTo>
                        <a:pt x="245" y="460"/>
                      </a:lnTo>
                      <a:lnTo>
                        <a:pt x="245" y="460"/>
                      </a:lnTo>
                      <a:lnTo>
                        <a:pt x="244" y="460"/>
                      </a:lnTo>
                      <a:lnTo>
                        <a:pt x="244" y="460"/>
                      </a:lnTo>
                      <a:lnTo>
                        <a:pt x="244" y="460"/>
                      </a:lnTo>
                      <a:lnTo>
                        <a:pt x="244" y="460"/>
                      </a:lnTo>
                      <a:lnTo>
                        <a:pt x="243" y="460"/>
                      </a:lnTo>
                      <a:lnTo>
                        <a:pt x="243" y="459"/>
                      </a:lnTo>
                      <a:lnTo>
                        <a:pt x="243" y="459"/>
                      </a:lnTo>
                      <a:lnTo>
                        <a:pt x="243" y="459"/>
                      </a:lnTo>
                      <a:lnTo>
                        <a:pt x="242" y="459"/>
                      </a:lnTo>
                      <a:lnTo>
                        <a:pt x="241" y="459"/>
                      </a:lnTo>
                      <a:lnTo>
                        <a:pt x="240" y="459"/>
                      </a:lnTo>
                      <a:lnTo>
                        <a:pt x="240" y="459"/>
                      </a:lnTo>
                      <a:lnTo>
                        <a:pt x="239" y="459"/>
                      </a:lnTo>
                      <a:lnTo>
                        <a:pt x="238" y="459"/>
                      </a:lnTo>
                      <a:lnTo>
                        <a:pt x="237" y="459"/>
                      </a:lnTo>
                      <a:lnTo>
                        <a:pt x="236" y="459"/>
                      </a:lnTo>
                      <a:lnTo>
                        <a:pt x="235" y="458"/>
                      </a:lnTo>
                      <a:lnTo>
                        <a:pt x="233" y="458"/>
                      </a:lnTo>
                      <a:lnTo>
                        <a:pt x="232" y="458"/>
                      </a:lnTo>
                      <a:lnTo>
                        <a:pt x="232" y="459"/>
                      </a:lnTo>
                      <a:lnTo>
                        <a:pt x="231" y="459"/>
                      </a:lnTo>
                      <a:lnTo>
                        <a:pt x="230" y="459"/>
                      </a:lnTo>
                      <a:lnTo>
                        <a:pt x="229" y="459"/>
                      </a:lnTo>
                      <a:lnTo>
                        <a:pt x="229" y="459"/>
                      </a:lnTo>
                      <a:lnTo>
                        <a:pt x="228" y="459"/>
                      </a:lnTo>
                      <a:lnTo>
                        <a:pt x="227" y="459"/>
                      </a:lnTo>
                      <a:lnTo>
                        <a:pt x="227" y="459"/>
                      </a:lnTo>
                      <a:lnTo>
                        <a:pt x="226" y="459"/>
                      </a:lnTo>
                      <a:lnTo>
                        <a:pt x="225" y="459"/>
                      </a:lnTo>
                      <a:lnTo>
                        <a:pt x="224" y="460"/>
                      </a:lnTo>
                      <a:lnTo>
                        <a:pt x="223" y="460"/>
                      </a:lnTo>
                      <a:lnTo>
                        <a:pt x="223" y="460"/>
                      </a:lnTo>
                      <a:lnTo>
                        <a:pt x="222" y="460"/>
                      </a:lnTo>
                      <a:lnTo>
                        <a:pt x="221" y="460"/>
                      </a:lnTo>
                      <a:lnTo>
                        <a:pt x="220" y="461"/>
                      </a:lnTo>
                      <a:lnTo>
                        <a:pt x="220" y="461"/>
                      </a:lnTo>
                      <a:lnTo>
                        <a:pt x="219" y="461"/>
                      </a:lnTo>
                      <a:lnTo>
                        <a:pt x="218" y="462"/>
                      </a:lnTo>
                      <a:lnTo>
                        <a:pt x="217" y="462"/>
                      </a:lnTo>
                      <a:lnTo>
                        <a:pt x="217" y="462"/>
                      </a:lnTo>
                      <a:lnTo>
                        <a:pt x="216" y="463"/>
                      </a:lnTo>
                      <a:lnTo>
                        <a:pt x="215" y="463"/>
                      </a:lnTo>
                      <a:lnTo>
                        <a:pt x="215" y="464"/>
                      </a:lnTo>
                      <a:lnTo>
                        <a:pt x="214" y="465"/>
                      </a:lnTo>
                      <a:lnTo>
                        <a:pt x="214" y="465"/>
                      </a:lnTo>
                      <a:lnTo>
                        <a:pt x="215" y="466"/>
                      </a:lnTo>
                      <a:lnTo>
                        <a:pt x="215" y="467"/>
                      </a:lnTo>
                      <a:lnTo>
                        <a:pt x="215" y="467"/>
                      </a:lnTo>
                      <a:lnTo>
                        <a:pt x="214" y="468"/>
                      </a:lnTo>
                      <a:lnTo>
                        <a:pt x="214" y="469"/>
                      </a:lnTo>
                      <a:lnTo>
                        <a:pt x="214" y="470"/>
                      </a:lnTo>
                      <a:lnTo>
                        <a:pt x="214" y="471"/>
                      </a:lnTo>
                      <a:lnTo>
                        <a:pt x="214" y="471"/>
                      </a:lnTo>
                      <a:lnTo>
                        <a:pt x="214" y="471"/>
                      </a:lnTo>
                      <a:lnTo>
                        <a:pt x="214" y="471"/>
                      </a:lnTo>
                      <a:lnTo>
                        <a:pt x="214" y="471"/>
                      </a:lnTo>
                      <a:lnTo>
                        <a:pt x="214" y="471"/>
                      </a:lnTo>
                      <a:lnTo>
                        <a:pt x="214" y="471"/>
                      </a:lnTo>
                      <a:lnTo>
                        <a:pt x="214" y="472"/>
                      </a:lnTo>
                      <a:lnTo>
                        <a:pt x="214" y="472"/>
                      </a:lnTo>
                      <a:lnTo>
                        <a:pt x="214" y="472"/>
                      </a:lnTo>
                      <a:lnTo>
                        <a:pt x="214" y="472"/>
                      </a:lnTo>
                      <a:lnTo>
                        <a:pt x="214" y="473"/>
                      </a:lnTo>
                      <a:lnTo>
                        <a:pt x="213" y="473"/>
                      </a:lnTo>
                      <a:lnTo>
                        <a:pt x="213" y="473"/>
                      </a:lnTo>
                      <a:lnTo>
                        <a:pt x="213" y="473"/>
                      </a:lnTo>
                      <a:lnTo>
                        <a:pt x="213" y="473"/>
                      </a:lnTo>
                      <a:lnTo>
                        <a:pt x="213" y="473"/>
                      </a:lnTo>
                      <a:lnTo>
                        <a:pt x="212" y="473"/>
                      </a:lnTo>
                      <a:lnTo>
                        <a:pt x="212" y="473"/>
                      </a:lnTo>
                      <a:lnTo>
                        <a:pt x="212" y="474"/>
                      </a:lnTo>
                      <a:lnTo>
                        <a:pt x="211" y="474"/>
                      </a:lnTo>
                      <a:lnTo>
                        <a:pt x="211" y="475"/>
                      </a:lnTo>
                      <a:lnTo>
                        <a:pt x="211" y="475"/>
                      </a:lnTo>
                      <a:lnTo>
                        <a:pt x="210" y="476"/>
                      </a:lnTo>
                      <a:lnTo>
                        <a:pt x="210" y="476"/>
                      </a:lnTo>
                      <a:lnTo>
                        <a:pt x="210" y="476"/>
                      </a:lnTo>
                      <a:lnTo>
                        <a:pt x="209" y="477"/>
                      </a:lnTo>
                      <a:lnTo>
                        <a:pt x="209" y="477"/>
                      </a:lnTo>
                      <a:lnTo>
                        <a:pt x="208" y="477"/>
                      </a:lnTo>
                      <a:lnTo>
                        <a:pt x="208" y="478"/>
                      </a:lnTo>
                      <a:lnTo>
                        <a:pt x="208" y="478"/>
                      </a:lnTo>
                      <a:lnTo>
                        <a:pt x="207" y="478"/>
                      </a:lnTo>
                      <a:lnTo>
                        <a:pt x="207" y="479"/>
                      </a:lnTo>
                      <a:lnTo>
                        <a:pt x="207" y="479"/>
                      </a:lnTo>
                      <a:lnTo>
                        <a:pt x="206" y="480"/>
                      </a:lnTo>
                      <a:lnTo>
                        <a:pt x="206" y="480"/>
                      </a:lnTo>
                      <a:lnTo>
                        <a:pt x="206" y="480"/>
                      </a:lnTo>
                      <a:lnTo>
                        <a:pt x="206" y="481"/>
                      </a:lnTo>
                      <a:lnTo>
                        <a:pt x="205" y="482"/>
                      </a:lnTo>
                      <a:lnTo>
                        <a:pt x="205" y="482"/>
                      </a:lnTo>
                      <a:lnTo>
                        <a:pt x="205" y="483"/>
                      </a:lnTo>
                      <a:lnTo>
                        <a:pt x="205" y="484"/>
                      </a:lnTo>
                      <a:lnTo>
                        <a:pt x="206" y="484"/>
                      </a:lnTo>
                      <a:lnTo>
                        <a:pt x="206" y="485"/>
                      </a:lnTo>
                      <a:lnTo>
                        <a:pt x="207" y="485"/>
                      </a:lnTo>
                      <a:lnTo>
                        <a:pt x="207" y="485"/>
                      </a:lnTo>
                      <a:lnTo>
                        <a:pt x="208" y="486"/>
                      </a:lnTo>
                      <a:lnTo>
                        <a:pt x="208" y="486"/>
                      </a:lnTo>
                      <a:lnTo>
                        <a:pt x="208" y="486"/>
                      </a:lnTo>
                      <a:lnTo>
                        <a:pt x="208" y="486"/>
                      </a:lnTo>
                      <a:lnTo>
                        <a:pt x="208" y="486"/>
                      </a:lnTo>
                      <a:lnTo>
                        <a:pt x="208" y="486"/>
                      </a:lnTo>
                      <a:lnTo>
                        <a:pt x="207" y="486"/>
                      </a:lnTo>
                      <a:lnTo>
                        <a:pt x="207" y="486"/>
                      </a:lnTo>
                      <a:lnTo>
                        <a:pt x="206" y="486"/>
                      </a:lnTo>
                      <a:lnTo>
                        <a:pt x="206" y="486"/>
                      </a:lnTo>
                      <a:lnTo>
                        <a:pt x="205" y="487"/>
                      </a:lnTo>
                      <a:lnTo>
                        <a:pt x="205" y="487"/>
                      </a:lnTo>
                      <a:lnTo>
                        <a:pt x="205" y="488"/>
                      </a:lnTo>
                      <a:lnTo>
                        <a:pt x="205" y="488"/>
                      </a:lnTo>
                      <a:lnTo>
                        <a:pt x="205" y="489"/>
                      </a:lnTo>
                      <a:lnTo>
                        <a:pt x="205" y="488"/>
                      </a:lnTo>
                      <a:lnTo>
                        <a:pt x="204" y="488"/>
                      </a:lnTo>
                      <a:lnTo>
                        <a:pt x="204" y="488"/>
                      </a:lnTo>
                      <a:lnTo>
                        <a:pt x="203" y="488"/>
                      </a:lnTo>
                      <a:lnTo>
                        <a:pt x="202" y="487"/>
                      </a:lnTo>
                      <a:lnTo>
                        <a:pt x="202" y="487"/>
                      </a:lnTo>
                      <a:lnTo>
                        <a:pt x="201" y="487"/>
                      </a:lnTo>
                      <a:lnTo>
                        <a:pt x="200" y="487"/>
                      </a:lnTo>
                      <a:lnTo>
                        <a:pt x="200" y="487"/>
                      </a:lnTo>
                      <a:lnTo>
                        <a:pt x="199" y="487"/>
                      </a:lnTo>
                      <a:lnTo>
                        <a:pt x="198" y="486"/>
                      </a:lnTo>
                      <a:lnTo>
                        <a:pt x="198" y="486"/>
                      </a:lnTo>
                      <a:lnTo>
                        <a:pt x="197" y="486"/>
                      </a:lnTo>
                      <a:lnTo>
                        <a:pt x="196" y="486"/>
                      </a:lnTo>
                      <a:lnTo>
                        <a:pt x="195" y="485"/>
                      </a:lnTo>
                      <a:lnTo>
                        <a:pt x="195" y="485"/>
                      </a:lnTo>
                      <a:lnTo>
                        <a:pt x="194" y="486"/>
                      </a:lnTo>
                      <a:lnTo>
                        <a:pt x="193" y="486"/>
                      </a:lnTo>
                      <a:lnTo>
                        <a:pt x="193" y="486"/>
                      </a:lnTo>
                      <a:lnTo>
                        <a:pt x="192" y="486"/>
                      </a:lnTo>
                      <a:lnTo>
                        <a:pt x="191" y="486"/>
                      </a:lnTo>
                      <a:lnTo>
                        <a:pt x="191" y="485"/>
                      </a:lnTo>
                      <a:lnTo>
                        <a:pt x="190" y="485"/>
                      </a:lnTo>
                      <a:lnTo>
                        <a:pt x="189" y="485"/>
                      </a:lnTo>
                      <a:lnTo>
                        <a:pt x="189" y="484"/>
                      </a:lnTo>
                      <a:lnTo>
                        <a:pt x="188" y="484"/>
                      </a:lnTo>
                      <a:lnTo>
                        <a:pt x="188" y="484"/>
                      </a:lnTo>
                      <a:lnTo>
                        <a:pt x="188" y="484"/>
                      </a:lnTo>
                      <a:lnTo>
                        <a:pt x="188" y="484"/>
                      </a:lnTo>
                      <a:lnTo>
                        <a:pt x="188" y="484"/>
                      </a:lnTo>
                      <a:lnTo>
                        <a:pt x="187" y="484"/>
                      </a:lnTo>
                      <a:lnTo>
                        <a:pt x="187" y="484"/>
                      </a:lnTo>
                      <a:lnTo>
                        <a:pt x="187" y="484"/>
                      </a:lnTo>
                      <a:lnTo>
                        <a:pt x="187" y="484"/>
                      </a:lnTo>
                      <a:lnTo>
                        <a:pt x="186" y="484"/>
                      </a:lnTo>
                      <a:lnTo>
                        <a:pt x="186" y="484"/>
                      </a:lnTo>
                      <a:lnTo>
                        <a:pt x="185" y="484"/>
                      </a:lnTo>
                      <a:lnTo>
                        <a:pt x="184" y="484"/>
                      </a:lnTo>
                      <a:lnTo>
                        <a:pt x="183" y="484"/>
                      </a:lnTo>
                      <a:lnTo>
                        <a:pt x="183" y="485"/>
                      </a:lnTo>
                      <a:lnTo>
                        <a:pt x="183" y="486"/>
                      </a:lnTo>
                      <a:lnTo>
                        <a:pt x="182" y="486"/>
                      </a:lnTo>
                      <a:lnTo>
                        <a:pt x="182" y="485"/>
                      </a:lnTo>
                      <a:lnTo>
                        <a:pt x="181" y="485"/>
                      </a:lnTo>
                      <a:lnTo>
                        <a:pt x="180" y="485"/>
                      </a:lnTo>
                      <a:lnTo>
                        <a:pt x="180" y="485"/>
                      </a:lnTo>
                      <a:lnTo>
                        <a:pt x="179" y="485"/>
                      </a:lnTo>
                      <a:lnTo>
                        <a:pt x="178" y="484"/>
                      </a:lnTo>
                      <a:lnTo>
                        <a:pt x="178" y="484"/>
                      </a:lnTo>
                      <a:lnTo>
                        <a:pt x="177" y="484"/>
                      </a:lnTo>
                      <a:lnTo>
                        <a:pt x="176" y="484"/>
                      </a:lnTo>
                      <a:lnTo>
                        <a:pt x="175" y="484"/>
                      </a:lnTo>
                      <a:lnTo>
                        <a:pt x="175" y="483"/>
                      </a:lnTo>
                      <a:lnTo>
                        <a:pt x="174" y="483"/>
                      </a:lnTo>
                      <a:lnTo>
                        <a:pt x="174" y="484"/>
                      </a:lnTo>
                      <a:lnTo>
                        <a:pt x="173" y="483"/>
                      </a:lnTo>
                      <a:lnTo>
                        <a:pt x="172" y="483"/>
                      </a:lnTo>
                      <a:lnTo>
                        <a:pt x="172" y="483"/>
                      </a:lnTo>
                      <a:lnTo>
                        <a:pt x="171" y="483"/>
                      </a:lnTo>
                      <a:lnTo>
                        <a:pt x="170" y="482"/>
                      </a:lnTo>
                      <a:lnTo>
                        <a:pt x="170" y="482"/>
                      </a:lnTo>
                      <a:lnTo>
                        <a:pt x="169" y="481"/>
                      </a:lnTo>
                      <a:lnTo>
                        <a:pt x="168" y="481"/>
                      </a:lnTo>
                      <a:lnTo>
                        <a:pt x="168" y="481"/>
                      </a:lnTo>
                      <a:lnTo>
                        <a:pt x="167" y="480"/>
                      </a:lnTo>
                      <a:lnTo>
                        <a:pt x="167" y="480"/>
                      </a:lnTo>
                      <a:lnTo>
                        <a:pt x="166" y="479"/>
                      </a:lnTo>
                      <a:lnTo>
                        <a:pt x="166" y="478"/>
                      </a:lnTo>
                      <a:lnTo>
                        <a:pt x="165" y="478"/>
                      </a:lnTo>
                      <a:lnTo>
                        <a:pt x="164" y="477"/>
                      </a:lnTo>
                      <a:lnTo>
                        <a:pt x="163" y="477"/>
                      </a:lnTo>
                      <a:lnTo>
                        <a:pt x="163" y="477"/>
                      </a:lnTo>
                      <a:lnTo>
                        <a:pt x="162" y="476"/>
                      </a:lnTo>
                      <a:lnTo>
                        <a:pt x="162" y="476"/>
                      </a:lnTo>
                      <a:lnTo>
                        <a:pt x="161" y="476"/>
                      </a:lnTo>
                      <a:lnTo>
                        <a:pt x="160" y="475"/>
                      </a:lnTo>
                      <a:lnTo>
                        <a:pt x="160" y="475"/>
                      </a:lnTo>
                      <a:lnTo>
                        <a:pt x="159" y="475"/>
                      </a:lnTo>
                      <a:lnTo>
                        <a:pt x="158" y="475"/>
                      </a:lnTo>
                      <a:lnTo>
                        <a:pt x="157" y="475"/>
                      </a:lnTo>
                      <a:lnTo>
                        <a:pt x="157" y="475"/>
                      </a:lnTo>
                      <a:lnTo>
                        <a:pt x="156" y="475"/>
                      </a:lnTo>
                      <a:lnTo>
                        <a:pt x="155" y="475"/>
                      </a:lnTo>
                      <a:lnTo>
                        <a:pt x="154" y="475"/>
                      </a:lnTo>
                      <a:lnTo>
                        <a:pt x="154" y="475"/>
                      </a:lnTo>
                      <a:lnTo>
                        <a:pt x="153" y="475"/>
                      </a:lnTo>
                      <a:lnTo>
                        <a:pt x="152" y="474"/>
                      </a:lnTo>
                      <a:lnTo>
                        <a:pt x="152" y="474"/>
                      </a:lnTo>
                      <a:lnTo>
                        <a:pt x="151" y="474"/>
                      </a:lnTo>
                      <a:lnTo>
                        <a:pt x="150" y="474"/>
                      </a:lnTo>
                      <a:lnTo>
                        <a:pt x="150" y="473"/>
                      </a:lnTo>
                      <a:lnTo>
                        <a:pt x="149" y="473"/>
                      </a:lnTo>
                      <a:lnTo>
                        <a:pt x="148" y="473"/>
                      </a:lnTo>
                      <a:lnTo>
                        <a:pt x="148" y="473"/>
                      </a:lnTo>
                      <a:lnTo>
                        <a:pt x="147" y="472"/>
                      </a:lnTo>
                      <a:lnTo>
                        <a:pt x="146" y="472"/>
                      </a:lnTo>
                      <a:lnTo>
                        <a:pt x="146" y="472"/>
                      </a:lnTo>
                      <a:lnTo>
                        <a:pt x="145" y="472"/>
                      </a:lnTo>
                      <a:lnTo>
                        <a:pt x="145" y="472"/>
                      </a:lnTo>
                      <a:lnTo>
                        <a:pt x="144" y="471"/>
                      </a:lnTo>
                      <a:lnTo>
                        <a:pt x="143" y="471"/>
                      </a:lnTo>
                      <a:lnTo>
                        <a:pt x="143" y="470"/>
                      </a:lnTo>
                      <a:lnTo>
                        <a:pt x="142" y="470"/>
                      </a:lnTo>
                      <a:lnTo>
                        <a:pt x="142" y="471"/>
                      </a:lnTo>
                      <a:lnTo>
                        <a:pt x="142" y="471"/>
                      </a:lnTo>
                      <a:lnTo>
                        <a:pt x="142" y="471"/>
                      </a:lnTo>
                      <a:lnTo>
                        <a:pt x="142" y="471"/>
                      </a:lnTo>
                      <a:lnTo>
                        <a:pt x="142" y="471"/>
                      </a:lnTo>
                      <a:lnTo>
                        <a:pt x="142" y="471"/>
                      </a:lnTo>
                      <a:lnTo>
                        <a:pt x="141" y="471"/>
                      </a:lnTo>
                      <a:lnTo>
                        <a:pt x="141" y="471"/>
                      </a:lnTo>
                      <a:lnTo>
                        <a:pt x="140" y="471"/>
                      </a:lnTo>
                      <a:lnTo>
                        <a:pt x="139" y="471"/>
                      </a:lnTo>
                      <a:lnTo>
                        <a:pt x="138" y="470"/>
                      </a:lnTo>
                      <a:lnTo>
                        <a:pt x="138" y="470"/>
                      </a:lnTo>
                      <a:lnTo>
                        <a:pt x="137" y="470"/>
                      </a:lnTo>
                      <a:lnTo>
                        <a:pt x="136" y="470"/>
                      </a:lnTo>
                      <a:lnTo>
                        <a:pt x="136" y="470"/>
                      </a:lnTo>
                      <a:lnTo>
                        <a:pt x="135" y="470"/>
                      </a:lnTo>
                      <a:lnTo>
                        <a:pt x="134" y="470"/>
                      </a:lnTo>
                      <a:lnTo>
                        <a:pt x="133" y="470"/>
                      </a:lnTo>
                      <a:lnTo>
                        <a:pt x="133" y="470"/>
                      </a:lnTo>
                      <a:lnTo>
                        <a:pt x="132" y="470"/>
                      </a:lnTo>
                      <a:lnTo>
                        <a:pt x="131" y="469"/>
                      </a:lnTo>
                      <a:lnTo>
                        <a:pt x="130" y="469"/>
                      </a:lnTo>
                      <a:lnTo>
                        <a:pt x="130" y="469"/>
                      </a:lnTo>
                      <a:lnTo>
                        <a:pt x="129" y="469"/>
                      </a:lnTo>
                      <a:lnTo>
                        <a:pt x="128" y="469"/>
                      </a:lnTo>
                      <a:lnTo>
                        <a:pt x="127" y="469"/>
                      </a:lnTo>
                      <a:lnTo>
                        <a:pt x="127" y="469"/>
                      </a:lnTo>
                      <a:lnTo>
                        <a:pt x="126" y="468"/>
                      </a:lnTo>
                      <a:lnTo>
                        <a:pt x="125" y="468"/>
                      </a:lnTo>
                      <a:lnTo>
                        <a:pt x="124" y="468"/>
                      </a:lnTo>
                      <a:lnTo>
                        <a:pt x="123" y="468"/>
                      </a:lnTo>
                      <a:lnTo>
                        <a:pt x="123" y="468"/>
                      </a:lnTo>
                      <a:lnTo>
                        <a:pt x="122" y="468"/>
                      </a:lnTo>
                      <a:lnTo>
                        <a:pt x="121" y="468"/>
                      </a:lnTo>
                      <a:lnTo>
                        <a:pt x="121" y="468"/>
                      </a:lnTo>
                      <a:lnTo>
                        <a:pt x="120" y="468"/>
                      </a:lnTo>
                      <a:lnTo>
                        <a:pt x="119" y="467"/>
                      </a:lnTo>
                      <a:lnTo>
                        <a:pt x="118" y="467"/>
                      </a:lnTo>
                      <a:lnTo>
                        <a:pt x="118" y="467"/>
                      </a:lnTo>
                      <a:lnTo>
                        <a:pt x="117" y="467"/>
                      </a:lnTo>
                      <a:lnTo>
                        <a:pt x="116" y="467"/>
                      </a:lnTo>
                      <a:lnTo>
                        <a:pt x="115" y="467"/>
                      </a:lnTo>
                      <a:lnTo>
                        <a:pt x="114" y="467"/>
                      </a:lnTo>
                      <a:lnTo>
                        <a:pt x="114" y="466"/>
                      </a:lnTo>
                      <a:lnTo>
                        <a:pt x="113" y="467"/>
                      </a:lnTo>
                      <a:lnTo>
                        <a:pt x="113" y="467"/>
                      </a:lnTo>
                      <a:lnTo>
                        <a:pt x="112" y="467"/>
                      </a:lnTo>
                      <a:lnTo>
                        <a:pt x="111" y="466"/>
                      </a:lnTo>
                      <a:lnTo>
                        <a:pt x="110" y="466"/>
                      </a:lnTo>
                      <a:lnTo>
                        <a:pt x="109" y="466"/>
                      </a:lnTo>
                      <a:lnTo>
                        <a:pt x="109" y="466"/>
                      </a:lnTo>
                      <a:lnTo>
                        <a:pt x="108" y="466"/>
                      </a:lnTo>
                      <a:lnTo>
                        <a:pt x="107" y="466"/>
                      </a:lnTo>
                      <a:lnTo>
                        <a:pt x="106" y="466"/>
                      </a:lnTo>
                      <a:lnTo>
                        <a:pt x="106" y="465"/>
                      </a:lnTo>
                      <a:lnTo>
                        <a:pt x="105" y="465"/>
                      </a:lnTo>
                      <a:lnTo>
                        <a:pt x="104" y="465"/>
                      </a:lnTo>
                      <a:lnTo>
                        <a:pt x="103" y="465"/>
                      </a:lnTo>
                      <a:lnTo>
                        <a:pt x="103" y="465"/>
                      </a:lnTo>
                      <a:lnTo>
                        <a:pt x="102" y="465"/>
                      </a:lnTo>
                      <a:lnTo>
                        <a:pt x="101" y="465"/>
                      </a:lnTo>
                      <a:lnTo>
                        <a:pt x="100" y="464"/>
                      </a:lnTo>
                      <a:lnTo>
                        <a:pt x="100" y="464"/>
                      </a:lnTo>
                      <a:lnTo>
                        <a:pt x="99" y="464"/>
                      </a:lnTo>
                      <a:lnTo>
                        <a:pt x="98" y="464"/>
                      </a:lnTo>
                      <a:lnTo>
                        <a:pt x="97" y="464"/>
                      </a:lnTo>
                      <a:lnTo>
                        <a:pt x="97" y="463"/>
                      </a:lnTo>
                      <a:lnTo>
                        <a:pt x="96" y="463"/>
                      </a:lnTo>
                      <a:lnTo>
                        <a:pt x="95" y="463"/>
                      </a:lnTo>
                      <a:lnTo>
                        <a:pt x="94" y="463"/>
                      </a:lnTo>
                      <a:lnTo>
                        <a:pt x="94" y="463"/>
                      </a:lnTo>
                      <a:lnTo>
                        <a:pt x="93" y="463"/>
                      </a:lnTo>
                      <a:lnTo>
                        <a:pt x="92" y="462"/>
                      </a:lnTo>
                      <a:lnTo>
                        <a:pt x="92" y="462"/>
                      </a:lnTo>
                      <a:lnTo>
                        <a:pt x="91" y="462"/>
                      </a:lnTo>
                      <a:lnTo>
                        <a:pt x="90" y="462"/>
                      </a:lnTo>
                      <a:lnTo>
                        <a:pt x="89" y="462"/>
                      </a:lnTo>
                      <a:lnTo>
                        <a:pt x="89" y="461"/>
                      </a:lnTo>
                      <a:lnTo>
                        <a:pt x="89" y="461"/>
                      </a:lnTo>
                      <a:lnTo>
                        <a:pt x="89" y="460"/>
                      </a:lnTo>
                      <a:lnTo>
                        <a:pt x="89" y="459"/>
                      </a:lnTo>
                      <a:lnTo>
                        <a:pt x="89" y="458"/>
                      </a:lnTo>
                      <a:lnTo>
                        <a:pt x="88" y="458"/>
                      </a:lnTo>
                      <a:lnTo>
                        <a:pt x="88" y="457"/>
                      </a:lnTo>
                      <a:lnTo>
                        <a:pt x="88" y="456"/>
                      </a:lnTo>
                      <a:lnTo>
                        <a:pt x="88" y="456"/>
                      </a:lnTo>
                      <a:lnTo>
                        <a:pt x="88" y="455"/>
                      </a:lnTo>
                      <a:lnTo>
                        <a:pt x="89" y="455"/>
                      </a:lnTo>
                      <a:lnTo>
                        <a:pt x="88" y="454"/>
                      </a:lnTo>
                      <a:lnTo>
                        <a:pt x="88" y="453"/>
                      </a:lnTo>
                      <a:lnTo>
                        <a:pt x="88" y="453"/>
                      </a:lnTo>
                      <a:lnTo>
                        <a:pt x="89" y="453"/>
                      </a:lnTo>
                      <a:lnTo>
                        <a:pt x="89" y="452"/>
                      </a:lnTo>
                      <a:lnTo>
                        <a:pt x="90" y="452"/>
                      </a:lnTo>
                      <a:lnTo>
                        <a:pt x="89" y="451"/>
                      </a:lnTo>
                      <a:lnTo>
                        <a:pt x="89" y="451"/>
                      </a:lnTo>
                      <a:lnTo>
                        <a:pt x="89" y="450"/>
                      </a:lnTo>
                      <a:lnTo>
                        <a:pt x="90" y="450"/>
                      </a:lnTo>
                      <a:lnTo>
                        <a:pt x="91" y="450"/>
                      </a:lnTo>
                      <a:lnTo>
                        <a:pt x="91" y="449"/>
                      </a:lnTo>
                      <a:lnTo>
                        <a:pt x="92" y="449"/>
                      </a:lnTo>
                      <a:lnTo>
                        <a:pt x="93" y="449"/>
                      </a:lnTo>
                      <a:lnTo>
                        <a:pt x="93" y="448"/>
                      </a:lnTo>
                      <a:lnTo>
                        <a:pt x="94" y="448"/>
                      </a:lnTo>
                      <a:lnTo>
                        <a:pt x="94" y="447"/>
                      </a:lnTo>
                      <a:lnTo>
                        <a:pt x="94" y="447"/>
                      </a:lnTo>
                      <a:lnTo>
                        <a:pt x="92" y="446"/>
                      </a:lnTo>
                      <a:lnTo>
                        <a:pt x="90" y="446"/>
                      </a:lnTo>
                      <a:lnTo>
                        <a:pt x="89" y="446"/>
                      </a:lnTo>
                      <a:lnTo>
                        <a:pt x="88" y="445"/>
                      </a:lnTo>
                      <a:lnTo>
                        <a:pt x="87" y="445"/>
                      </a:lnTo>
                      <a:lnTo>
                        <a:pt x="86" y="445"/>
                      </a:lnTo>
                      <a:lnTo>
                        <a:pt x="86" y="444"/>
                      </a:lnTo>
                      <a:lnTo>
                        <a:pt x="85" y="443"/>
                      </a:lnTo>
                      <a:lnTo>
                        <a:pt x="84" y="443"/>
                      </a:lnTo>
                      <a:lnTo>
                        <a:pt x="84" y="443"/>
                      </a:lnTo>
                      <a:lnTo>
                        <a:pt x="81" y="443"/>
                      </a:lnTo>
                      <a:lnTo>
                        <a:pt x="80" y="443"/>
                      </a:lnTo>
                      <a:lnTo>
                        <a:pt x="80" y="440"/>
                      </a:lnTo>
                      <a:lnTo>
                        <a:pt x="80" y="439"/>
                      </a:lnTo>
                      <a:lnTo>
                        <a:pt x="80" y="439"/>
                      </a:lnTo>
                      <a:lnTo>
                        <a:pt x="78" y="438"/>
                      </a:lnTo>
                      <a:lnTo>
                        <a:pt x="77" y="438"/>
                      </a:lnTo>
                      <a:lnTo>
                        <a:pt x="77" y="437"/>
                      </a:lnTo>
                      <a:lnTo>
                        <a:pt x="76" y="437"/>
                      </a:lnTo>
                      <a:lnTo>
                        <a:pt x="75" y="438"/>
                      </a:lnTo>
                      <a:lnTo>
                        <a:pt x="75" y="438"/>
                      </a:lnTo>
                      <a:lnTo>
                        <a:pt x="74" y="438"/>
                      </a:lnTo>
                      <a:lnTo>
                        <a:pt x="73" y="438"/>
                      </a:lnTo>
                      <a:lnTo>
                        <a:pt x="73" y="440"/>
                      </a:lnTo>
                      <a:lnTo>
                        <a:pt x="72" y="440"/>
                      </a:lnTo>
                      <a:lnTo>
                        <a:pt x="72" y="440"/>
                      </a:lnTo>
                      <a:lnTo>
                        <a:pt x="71" y="440"/>
                      </a:lnTo>
                      <a:lnTo>
                        <a:pt x="70" y="440"/>
                      </a:lnTo>
                      <a:lnTo>
                        <a:pt x="69" y="440"/>
                      </a:lnTo>
                      <a:lnTo>
                        <a:pt x="68" y="439"/>
                      </a:lnTo>
                      <a:lnTo>
                        <a:pt x="67" y="439"/>
                      </a:lnTo>
                      <a:lnTo>
                        <a:pt x="66" y="439"/>
                      </a:lnTo>
                      <a:lnTo>
                        <a:pt x="66" y="439"/>
                      </a:lnTo>
                      <a:lnTo>
                        <a:pt x="65" y="439"/>
                      </a:lnTo>
                      <a:lnTo>
                        <a:pt x="64" y="439"/>
                      </a:lnTo>
                      <a:lnTo>
                        <a:pt x="66" y="437"/>
                      </a:lnTo>
                      <a:lnTo>
                        <a:pt x="66" y="436"/>
                      </a:lnTo>
                      <a:lnTo>
                        <a:pt x="67" y="435"/>
                      </a:lnTo>
                      <a:lnTo>
                        <a:pt x="67" y="434"/>
                      </a:lnTo>
                      <a:lnTo>
                        <a:pt x="68" y="433"/>
                      </a:lnTo>
                      <a:lnTo>
                        <a:pt x="68" y="432"/>
                      </a:lnTo>
                      <a:lnTo>
                        <a:pt x="68" y="430"/>
                      </a:lnTo>
                      <a:lnTo>
                        <a:pt x="69" y="430"/>
                      </a:lnTo>
                      <a:lnTo>
                        <a:pt x="71" y="430"/>
                      </a:lnTo>
                      <a:lnTo>
                        <a:pt x="72" y="429"/>
                      </a:lnTo>
                      <a:lnTo>
                        <a:pt x="75" y="428"/>
                      </a:lnTo>
                      <a:lnTo>
                        <a:pt x="76" y="428"/>
                      </a:lnTo>
                      <a:lnTo>
                        <a:pt x="78" y="427"/>
                      </a:lnTo>
                      <a:lnTo>
                        <a:pt x="78" y="425"/>
                      </a:lnTo>
                      <a:lnTo>
                        <a:pt x="80" y="425"/>
                      </a:lnTo>
                      <a:lnTo>
                        <a:pt x="80" y="422"/>
                      </a:lnTo>
                      <a:lnTo>
                        <a:pt x="83" y="425"/>
                      </a:lnTo>
                      <a:lnTo>
                        <a:pt x="87" y="424"/>
                      </a:lnTo>
                      <a:lnTo>
                        <a:pt x="91" y="425"/>
                      </a:lnTo>
                      <a:lnTo>
                        <a:pt x="91" y="422"/>
                      </a:lnTo>
                      <a:lnTo>
                        <a:pt x="92" y="419"/>
                      </a:lnTo>
                      <a:lnTo>
                        <a:pt x="86" y="415"/>
                      </a:lnTo>
                      <a:lnTo>
                        <a:pt x="86" y="412"/>
                      </a:lnTo>
                      <a:lnTo>
                        <a:pt x="84" y="413"/>
                      </a:lnTo>
                      <a:lnTo>
                        <a:pt x="84" y="412"/>
                      </a:lnTo>
                      <a:lnTo>
                        <a:pt x="84" y="410"/>
                      </a:lnTo>
                      <a:lnTo>
                        <a:pt x="84" y="408"/>
                      </a:lnTo>
                      <a:lnTo>
                        <a:pt x="84" y="407"/>
                      </a:lnTo>
                      <a:lnTo>
                        <a:pt x="85" y="405"/>
                      </a:lnTo>
                      <a:lnTo>
                        <a:pt x="85" y="404"/>
                      </a:lnTo>
                      <a:lnTo>
                        <a:pt x="84" y="403"/>
                      </a:lnTo>
                      <a:lnTo>
                        <a:pt x="83" y="403"/>
                      </a:lnTo>
                      <a:lnTo>
                        <a:pt x="82" y="402"/>
                      </a:lnTo>
                      <a:lnTo>
                        <a:pt x="82" y="402"/>
                      </a:lnTo>
                      <a:lnTo>
                        <a:pt x="81" y="402"/>
                      </a:lnTo>
                      <a:lnTo>
                        <a:pt x="80" y="401"/>
                      </a:lnTo>
                      <a:lnTo>
                        <a:pt x="79" y="401"/>
                      </a:lnTo>
                      <a:lnTo>
                        <a:pt x="79" y="401"/>
                      </a:lnTo>
                      <a:lnTo>
                        <a:pt x="76" y="400"/>
                      </a:lnTo>
                      <a:lnTo>
                        <a:pt x="76" y="400"/>
                      </a:lnTo>
                      <a:lnTo>
                        <a:pt x="75" y="399"/>
                      </a:lnTo>
                      <a:lnTo>
                        <a:pt x="75" y="398"/>
                      </a:lnTo>
                      <a:lnTo>
                        <a:pt x="74" y="397"/>
                      </a:lnTo>
                      <a:lnTo>
                        <a:pt x="73" y="397"/>
                      </a:lnTo>
                      <a:lnTo>
                        <a:pt x="73" y="398"/>
                      </a:lnTo>
                      <a:lnTo>
                        <a:pt x="72" y="398"/>
                      </a:lnTo>
                      <a:lnTo>
                        <a:pt x="71" y="398"/>
                      </a:lnTo>
                      <a:lnTo>
                        <a:pt x="68" y="397"/>
                      </a:lnTo>
                      <a:lnTo>
                        <a:pt x="67" y="397"/>
                      </a:lnTo>
                      <a:lnTo>
                        <a:pt x="66" y="397"/>
                      </a:lnTo>
                      <a:lnTo>
                        <a:pt x="66" y="397"/>
                      </a:lnTo>
                      <a:lnTo>
                        <a:pt x="64" y="397"/>
                      </a:lnTo>
                      <a:lnTo>
                        <a:pt x="63" y="398"/>
                      </a:lnTo>
                      <a:lnTo>
                        <a:pt x="63" y="397"/>
                      </a:lnTo>
                      <a:lnTo>
                        <a:pt x="62" y="397"/>
                      </a:lnTo>
                      <a:lnTo>
                        <a:pt x="61" y="397"/>
                      </a:lnTo>
                      <a:lnTo>
                        <a:pt x="60" y="397"/>
                      </a:lnTo>
                      <a:lnTo>
                        <a:pt x="61" y="398"/>
                      </a:lnTo>
                      <a:lnTo>
                        <a:pt x="61" y="399"/>
                      </a:lnTo>
                      <a:lnTo>
                        <a:pt x="61" y="399"/>
                      </a:lnTo>
                      <a:lnTo>
                        <a:pt x="61" y="399"/>
                      </a:lnTo>
                      <a:lnTo>
                        <a:pt x="60" y="397"/>
                      </a:lnTo>
                      <a:lnTo>
                        <a:pt x="59" y="396"/>
                      </a:lnTo>
                      <a:lnTo>
                        <a:pt x="57" y="393"/>
                      </a:lnTo>
                      <a:lnTo>
                        <a:pt x="56" y="393"/>
                      </a:lnTo>
                      <a:lnTo>
                        <a:pt x="55" y="391"/>
                      </a:lnTo>
                      <a:lnTo>
                        <a:pt x="54" y="391"/>
                      </a:lnTo>
                      <a:lnTo>
                        <a:pt x="49" y="391"/>
                      </a:lnTo>
                      <a:lnTo>
                        <a:pt x="48" y="391"/>
                      </a:lnTo>
                      <a:lnTo>
                        <a:pt x="47" y="391"/>
                      </a:lnTo>
                      <a:lnTo>
                        <a:pt x="44" y="391"/>
                      </a:lnTo>
                      <a:lnTo>
                        <a:pt x="43" y="391"/>
                      </a:lnTo>
                      <a:lnTo>
                        <a:pt x="40" y="391"/>
                      </a:lnTo>
                      <a:lnTo>
                        <a:pt x="39" y="391"/>
                      </a:lnTo>
                      <a:lnTo>
                        <a:pt x="37" y="393"/>
                      </a:lnTo>
                      <a:lnTo>
                        <a:pt x="36" y="393"/>
                      </a:lnTo>
                      <a:lnTo>
                        <a:pt x="32" y="392"/>
                      </a:lnTo>
                      <a:lnTo>
                        <a:pt x="27" y="394"/>
                      </a:lnTo>
                      <a:lnTo>
                        <a:pt x="23" y="395"/>
                      </a:lnTo>
                      <a:lnTo>
                        <a:pt x="19" y="396"/>
                      </a:lnTo>
                      <a:lnTo>
                        <a:pt x="12" y="395"/>
                      </a:lnTo>
                      <a:lnTo>
                        <a:pt x="9" y="394"/>
                      </a:lnTo>
                      <a:lnTo>
                        <a:pt x="8" y="394"/>
                      </a:lnTo>
                      <a:lnTo>
                        <a:pt x="4" y="394"/>
                      </a:lnTo>
                      <a:lnTo>
                        <a:pt x="4" y="394"/>
                      </a:lnTo>
                      <a:lnTo>
                        <a:pt x="3" y="394"/>
                      </a:lnTo>
                      <a:lnTo>
                        <a:pt x="4" y="394"/>
                      </a:lnTo>
                      <a:lnTo>
                        <a:pt x="4" y="394"/>
                      </a:lnTo>
                      <a:lnTo>
                        <a:pt x="3" y="393"/>
                      </a:lnTo>
                      <a:lnTo>
                        <a:pt x="2" y="393"/>
                      </a:lnTo>
                      <a:lnTo>
                        <a:pt x="1" y="393"/>
                      </a:lnTo>
                      <a:lnTo>
                        <a:pt x="1" y="392"/>
                      </a:lnTo>
                      <a:lnTo>
                        <a:pt x="0" y="392"/>
                      </a:lnTo>
                      <a:lnTo>
                        <a:pt x="0" y="391"/>
                      </a:lnTo>
                      <a:lnTo>
                        <a:pt x="0" y="390"/>
                      </a:lnTo>
                      <a:lnTo>
                        <a:pt x="0" y="390"/>
                      </a:lnTo>
                      <a:lnTo>
                        <a:pt x="0" y="388"/>
                      </a:lnTo>
                      <a:lnTo>
                        <a:pt x="0" y="384"/>
                      </a:lnTo>
                      <a:lnTo>
                        <a:pt x="0" y="383"/>
                      </a:lnTo>
                      <a:lnTo>
                        <a:pt x="1" y="383"/>
                      </a:lnTo>
                      <a:lnTo>
                        <a:pt x="3" y="384"/>
                      </a:lnTo>
                      <a:lnTo>
                        <a:pt x="3" y="383"/>
                      </a:lnTo>
                      <a:lnTo>
                        <a:pt x="3" y="382"/>
                      </a:lnTo>
                      <a:lnTo>
                        <a:pt x="3" y="382"/>
                      </a:lnTo>
                      <a:lnTo>
                        <a:pt x="4" y="382"/>
                      </a:lnTo>
                      <a:lnTo>
                        <a:pt x="5" y="381"/>
                      </a:lnTo>
                      <a:lnTo>
                        <a:pt x="6" y="380"/>
                      </a:lnTo>
                      <a:lnTo>
                        <a:pt x="7" y="376"/>
                      </a:lnTo>
                      <a:lnTo>
                        <a:pt x="8" y="376"/>
                      </a:lnTo>
                      <a:lnTo>
                        <a:pt x="8" y="375"/>
                      </a:lnTo>
                      <a:lnTo>
                        <a:pt x="8" y="374"/>
                      </a:lnTo>
                      <a:lnTo>
                        <a:pt x="9" y="373"/>
                      </a:lnTo>
                      <a:lnTo>
                        <a:pt x="9" y="372"/>
                      </a:lnTo>
                      <a:lnTo>
                        <a:pt x="10" y="371"/>
                      </a:lnTo>
                      <a:lnTo>
                        <a:pt x="10" y="371"/>
                      </a:lnTo>
                      <a:lnTo>
                        <a:pt x="11" y="370"/>
                      </a:lnTo>
                      <a:lnTo>
                        <a:pt x="11" y="370"/>
                      </a:lnTo>
                      <a:lnTo>
                        <a:pt x="12" y="369"/>
                      </a:lnTo>
                      <a:lnTo>
                        <a:pt x="12" y="368"/>
                      </a:lnTo>
                      <a:lnTo>
                        <a:pt x="13" y="368"/>
                      </a:lnTo>
                      <a:lnTo>
                        <a:pt x="13" y="367"/>
                      </a:lnTo>
                      <a:lnTo>
                        <a:pt x="14" y="365"/>
                      </a:lnTo>
                      <a:lnTo>
                        <a:pt x="15" y="362"/>
                      </a:lnTo>
                      <a:lnTo>
                        <a:pt x="15" y="362"/>
                      </a:lnTo>
                      <a:lnTo>
                        <a:pt x="18" y="358"/>
                      </a:lnTo>
                      <a:lnTo>
                        <a:pt x="18" y="358"/>
                      </a:lnTo>
                      <a:lnTo>
                        <a:pt x="19" y="356"/>
                      </a:lnTo>
                      <a:lnTo>
                        <a:pt x="20" y="356"/>
                      </a:lnTo>
                      <a:lnTo>
                        <a:pt x="21" y="354"/>
                      </a:lnTo>
                      <a:lnTo>
                        <a:pt x="21" y="353"/>
                      </a:lnTo>
                      <a:lnTo>
                        <a:pt x="21" y="351"/>
                      </a:lnTo>
                      <a:lnTo>
                        <a:pt x="21" y="351"/>
                      </a:lnTo>
                      <a:lnTo>
                        <a:pt x="21" y="350"/>
                      </a:lnTo>
                      <a:lnTo>
                        <a:pt x="20" y="349"/>
                      </a:lnTo>
                      <a:lnTo>
                        <a:pt x="19" y="349"/>
                      </a:lnTo>
                      <a:lnTo>
                        <a:pt x="19" y="348"/>
                      </a:lnTo>
                      <a:lnTo>
                        <a:pt x="19" y="348"/>
                      </a:lnTo>
                      <a:lnTo>
                        <a:pt x="19" y="347"/>
                      </a:lnTo>
                      <a:lnTo>
                        <a:pt x="22" y="345"/>
                      </a:lnTo>
                      <a:lnTo>
                        <a:pt x="22" y="344"/>
                      </a:lnTo>
                      <a:lnTo>
                        <a:pt x="21" y="340"/>
                      </a:lnTo>
                      <a:lnTo>
                        <a:pt x="20" y="339"/>
                      </a:lnTo>
                      <a:lnTo>
                        <a:pt x="22" y="338"/>
                      </a:lnTo>
                      <a:lnTo>
                        <a:pt x="23" y="337"/>
                      </a:lnTo>
                      <a:lnTo>
                        <a:pt x="24" y="335"/>
                      </a:lnTo>
                      <a:lnTo>
                        <a:pt x="26" y="333"/>
                      </a:lnTo>
                      <a:lnTo>
                        <a:pt x="26" y="333"/>
                      </a:lnTo>
                      <a:lnTo>
                        <a:pt x="26" y="331"/>
                      </a:lnTo>
                      <a:lnTo>
                        <a:pt x="27" y="330"/>
                      </a:lnTo>
                      <a:lnTo>
                        <a:pt x="30" y="330"/>
                      </a:lnTo>
                      <a:lnTo>
                        <a:pt x="31" y="330"/>
                      </a:lnTo>
                      <a:lnTo>
                        <a:pt x="33" y="330"/>
                      </a:lnTo>
                      <a:lnTo>
                        <a:pt x="34" y="330"/>
                      </a:lnTo>
                      <a:lnTo>
                        <a:pt x="35" y="330"/>
                      </a:lnTo>
                      <a:lnTo>
                        <a:pt x="35" y="330"/>
                      </a:lnTo>
                      <a:lnTo>
                        <a:pt x="36" y="330"/>
                      </a:lnTo>
                      <a:lnTo>
                        <a:pt x="36" y="329"/>
                      </a:lnTo>
                      <a:lnTo>
                        <a:pt x="37" y="328"/>
                      </a:lnTo>
                      <a:lnTo>
                        <a:pt x="36" y="327"/>
                      </a:lnTo>
                      <a:lnTo>
                        <a:pt x="35" y="324"/>
                      </a:lnTo>
                      <a:lnTo>
                        <a:pt x="35" y="323"/>
                      </a:lnTo>
                      <a:lnTo>
                        <a:pt x="34" y="322"/>
                      </a:lnTo>
                      <a:lnTo>
                        <a:pt x="35" y="321"/>
                      </a:lnTo>
                      <a:lnTo>
                        <a:pt x="37" y="320"/>
                      </a:lnTo>
                      <a:lnTo>
                        <a:pt x="40" y="318"/>
                      </a:lnTo>
                      <a:lnTo>
                        <a:pt x="40" y="318"/>
                      </a:lnTo>
                      <a:lnTo>
                        <a:pt x="41" y="318"/>
                      </a:lnTo>
                      <a:lnTo>
                        <a:pt x="43" y="318"/>
                      </a:lnTo>
                      <a:lnTo>
                        <a:pt x="44" y="318"/>
                      </a:lnTo>
                      <a:lnTo>
                        <a:pt x="44" y="319"/>
                      </a:lnTo>
                      <a:lnTo>
                        <a:pt x="45" y="320"/>
                      </a:lnTo>
                      <a:lnTo>
                        <a:pt x="45" y="320"/>
                      </a:lnTo>
                      <a:lnTo>
                        <a:pt x="48" y="321"/>
                      </a:lnTo>
                      <a:lnTo>
                        <a:pt x="49" y="321"/>
                      </a:lnTo>
                      <a:lnTo>
                        <a:pt x="50" y="321"/>
                      </a:lnTo>
                      <a:lnTo>
                        <a:pt x="51" y="321"/>
                      </a:lnTo>
                      <a:lnTo>
                        <a:pt x="51" y="321"/>
                      </a:lnTo>
                      <a:lnTo>
                        <a:pt x="53" y="322"/>
                      </a:lnTo>
                      <a:lnTo>
                        <a:pt x="54" y="323"/>
                      </a:lnTo>
                      <a:lnTo>
                        <a:pt x="55" y="323"/>
                      </a:lnTo>
                      <a:lnTo>
                        <a:pt x="56" y="323"/>
                      </a:lnTo>
                      <a:lnTo>
                        <a:pt x="57" y="324"/>
                      </a:lnTo>
                      <a:lnTo>
                        <a:pt x="59" y="324"/>
                      </a:lnTo>
                      <a:lnTo>
                        <a:pt x="60" y="324"/>
                      </a:lnTo>
                      <a:lnTo>
                        <a:pt x="61" y="325"/>
                      </a:lnTo>
                      <a:lnTo>
                        <a:pt x="62" y="325"/>
                      </a:lnTo>
                      <a:lnTo>
                        <a:pt x="63" y="325"/>
                      </a:lnTo>
                      <a:lnTo>
                        <a:pt x="63" y="323"/>
                      </a:lnTo>
                      <a:lnTo>
                        <a:pt x="64" y="320"/>
                      </a:lnTo>
                      <a:lnTo>
                        <a:pt x="64" y="319"/>
                      </a:lnTo>
                      <a:lnTo>
                        <a:pt x="64" y="318"/>
                      </a:lnTo>
                      <a:lnTo>
                        <a:pt x="64" y="318"/>
                      </a:lnTo>
                      <a:lnTo>
                        <a:pt x="63" y="318"/>
                      </a:lnTo>
                      <a:lnTo>
                        <a:pt x="62" y="318"/>
                      </a:lnTo>
                      <a:lnTo>
                        <a:pt x="61" y="318"/>
                      </a:lnTo>
                      <a:lnTo>
                        <a:pt x="60" y="318"/>
                      </a:lnTo>
                      <a:lnTo>
                        <a:pt x="60" y="317"/>
                      </a:lnTo>
                      <a:lnTo>
                        <a:pt x="60" y="317"/>
                      </a:lnTo>
                      <a:lnTo>
                        <a:pt x="60" y="315"/>
                      </a:lnTo>
                      <a:lnTo>
                        <a:pt x="60" y="314"/>
                      </a:lnTo>
                      <a:lnTo>
                        <a:pt x="59" y="312"/>
                      </a:lnTo>
                      <a:lnTo>
                        <a:pt x="58" y="311"/>
                      </a:lnTo>
                      <a:lnTo>
                        <a:pt x="57" y="310"/>
                      </a:lnTo>
                      <a:lnTo>
                        <a:pt x="57" y="310"/>
                      </a:lnTo>
                      <a:lnTo>
                        <a:pt x="56" y="309"/>
                      </a:lnTo>
                      <a:lnTo>
                        <a:pt x="52" y="307"/>
                      </a:lnTo>
                      <a:lnTo>
                        <a:pt x="52" y="307"/>
                      </a:lnTo>
                      <a:lnTo>
                        <a:pt x="54" y="305"/>
                      </a:lnTo>
                      <a:lnTo>
                        <a:pt x="54" y="305"/>
                      </a:lnTo>
                      <a:lnTo>
                        <a:pt x="55" y="304"/>
                      </a:lnTo>
                      <a:lnTo>
                        <a:pt x="55" y="302"/>
                      </a:lnTo>
                      <a:lnTo>
                        <a:pt x="55" y="301"/>
                      </a:lnTo>
                      <a:lnTo>
                        <a:pt x="55" y="301"/>
                      </a:lnTo>
                      <a:lnTo>
                        <a:pt x="55" y="300"/>
                      </a:lnTo>
                      <a:lnTo>
                        <a:pt x="55" y="299"/>
                      </a:lnTo>
                      <a:lnTo>
                        <a:pt x="54" y="296"/>
                      </a:lnTo>
                      <a:lnTo>
                        <a:pt x="54" y="295"/>
                      </a:lnTo>
                      <a:lnTo>
                        <a:pt x="54" y="294"/>
                      </a:lnTo>
                      <a:lnTo>
                        <a:pt x="53" y="293"/>
                      </a:lnTo>
                      <a:lnTo>
                        <a:pt x="53" y="292"/>
                      </a:lnTo>
                      <a:lnTo>
                        <a:pt x="51" y="290"/>
                      </a:lnTo>
                      <a:lnTo>
                        <a:pt x="50" y="289"/>
                      </a:lnTo>
                      <a:lnTo>
                        <a:pt x="49" y="288"/>
                      </a:lnTo>
                      <a:lnTo>
                        <a:pt x="49" y="287"/>
                      </a:lnTo>
                      <a:lnTo>
                        <a:pt x="50" y="285"/>
                      </a:lnTo>
                      <a:lnTo>
                        <a:pt x="50" y="284"/>
                      </a:lnTo>
                      <a:lnTo>
                        <a:pt x="50" y="283"/>
                      </a:lnTo>
                      <a:lnTo>
                        <a:pt x="47" y="279"/>
                      </a:lnTo>
                      <a:lnTo>
                        <a:pt x="47" y="278"/>
                      </a:lnTo>
                      <a:lnTo>
                        <a:pt x="49" y="277"/>
                      </a:lnTo>
                      <a:lnTo>
                        <a:pt x="50" y="277"/>
                      </a:lnTo>
                      <a:lnTo>
                        <a:pt x="51" y="276"/>
                      </a:lnTo>
                      <a:lnTo>
                        <a:pt x="51" y="276"/>
                      </a:lnTo>
                      <a:lnTo>
                        <a:pt x="52" y="275"/>
                      </a:lnTo>
                      <a:lnTo>
                        <a:pt x="53" y="276"/>
                      </a:lnTo>
                      <a:lnTo>
                        <a:pt x="54" y="276"/>
                      </a:lnTo>
                      <a:lnTo>
                        <a:pt x="55" y="275"/>
                      </a:lnTo>
                      <a:lnTo>
                        <a:pt x="56" y="274"/>
                      </a:lnTo>
                      <a:lnTo>
                        <a:pt x="56" y="274"/>
                      </a:lnTo>
                      <a:lnTo>
                        <a:pt x="57" y="273"/>
                      </a:lnTo>
                      <a:lnTo>
                        <a:pt x="57" y="271"/>
                      </a:lnTo>
                      <a:lnTo>
                        <a:pt x="58" y="270"/>
                      </a:lnTo>
                      <a:lnTo>
                        <a:pt x="58" y="270"/>
                      </a:lnTo>
                      <a:lnTo>
                        <a:pt x="59" y="270"/>
                      </a:lnTo>
                      <a:lnTo>
                        <a:pt x="59" y="271"/>
                      </a:lnTo>
                      <a:lnTo>
                        <a:pt x="60" y="271"/>
                      </a:lnTo>
                      <a:lnTo>
                        <a:pt x="61" y="272"/>
                      </a:lnTo>
                      <a:lnTo>
                        <a:pt x="61" y="272"/>
                      </a:lnTo>
                      <a:lnTo>
                        <a:pt x="64" y="273"/>
                      </a:lnTo>
                      <a:lnTo>
                        <a:pt x="64" y="273"/>
                      </a:lnTo>
                      <a:lnTo>
                        <a:pt x="65" y="274"/>
                      </a:lnTo>
                      <a:lnTo>
                        <a:pt x="66" y="274"/>
                      </a:lnTo>
                      <a:lnTo>
                        <a:pt x="66" y="272"/>
                      </a:lnTo>
                      <a:lnTo>
                        <a:pt x="67" y="271"/>
                      </a:lnTo>
                      <a:lnTo>
                        <a:pt x="67" y="270"/>
                      </a:lnTo>
                      <a:lnTo>
                        <a:pt x="68" y="268"/>
                      </a:lnTo>
                      <a:lnTo>
                        <a:pt x="69" y="267"/>
                      </a:lnTo>
                      <a:lnTo>
                        <a:pt x="70" y="266"/>
                      </a:lnTo>
                      <a:lnTo>
                        <a:pt x="72" y="266"/>
                      </a:lnTo>
                      <a:lnTo>
                        <a:pt x="73" y="266"/>
                      </a:lnTo>
                      <a:lnTo>
                        <a:pt x="74" y="266"/>
                      </a:lnTo>
                      <a:lnTo>
                        <a:pt x="74" y="267"/>
                      </a:lnTo>
                      <a:lnTo>
                        <a:pt x="75" y="267"/>
                      </a:lnTo>
                      <a:lnTo>
                        <a:pt x="76" y="267"/>
                      </a:lnTo>
                      <a:lnTo>
                        <a:pt x="77" y="267"/>
                      </a:lnTo>
                      <a:lnTo>
                        <a:pt x="78" y="267"/>
                      </a:lnTo>
                      <a:lnTo>
                        <a:pt x="78" y="267"/>
                      </a:lnTo>
                      <a:lnTo>
                        <a:pt x="80" y="268"/>
                      </a:lnTo>
                      <a:lnTo>
                        <a:pt x="81" y="268"/>
                      </a:lnTo>
                      <a:lnTo>
                        <a:pt x="82" y="268"/>
                      </a:lnTo>
                      <a:lnTo>
                        <a:pt x="83" y="268"/>
                      </a:lnTo>
                      <a:lnTo>
                        <a:pt x="84" y="268"/>
                      </a:lnTo>
                      <a:lnTo>
                        <a:pt x="84" y="268"/>
                      </a:lnTo>
                      <a:lnTo>
                        <a:pt x="87" y="269"/>
                      </a:lnTo>
                      <a:lnTo>
                        <a:pt x="88" y="269"/>
                      </a:lnTo>
                      <a:lnTo>
                        <a:pt x="90" y="269"/>
                      </a:lnTo>
                      <a:lnTo>
                        <a:pt x="91" y="269"/>
                      </a:lnTo>
                      <a:lnTo>
                        <a:pt x="92" y="267"/>
                      </a:lnTo>
                      <a:lnTo>
                        <a:pt x="92" y="267"/>
                      </a:lnTo>
                      <a:lnTo>
                        <a:pt x="90" y="264"/>
                      </a:lnTo>
                      <a:lnTo>
                        <a:pt x="90" y="264"/>
                      </a:lnTo>
                      <a:lnTo>
                        <a:pt x="89" y="263"/>
                      </a:lnTo>
                      <a:lnTo>
                        <a:pt x="89" y="262"/>
                      </a:lnTo>
                      <a:lnTo>
                        <a:pt x="90" y="259"/>
                      </a:lnTo>
                      <a:lnTo>
                        <a:pt x="91" y="258"/>
                      </a:lnTo>
                      <a:lnTo>
                        <a:pt x="91" y="257"/>
                      </a:lnTo>
                      <a:lnTo>
                        <a:pt x="91" y="257"/>
                      </a:lnTo>
                      <a:lnTo>
                        <a:pt x="92" y="256"/>
                      </a:lnTo>
                      <a:lnTo>
                        <a:pt x="93" y="256"/>
                      </a:lnTo>
                      <a:lnTo>
                        <a:pt x="93" y="256"/>
                      </a:lnTo>
                      <a:lnTo>
                        <a:pt x="94" y="255"/>
                      </a:lnTo>
                      <a:lnTo>
                        <a:pt x="95" y="254"/>
                      </a:lnTo>
                      <a:lnTo>
                        <a:pt x="96" y="254"/>
                      </a:lnTo>
                      <a:lnTo>
                        <a:pt x="96" y="253"/>
                      </a:lnTo>
                      <a:lnTo>
                        <a:pt x="97" y="253"/>
                      </a:lnTo>
                      <a:lnTo>
                        <a:pt x="98" y="253"/>
                      </a:lnTo>
                      <a:lnTo>
                        <a:pt x="99" y="252"/>
                      </a:lnTo>
                      <a:lnTo>
                        <a:pt x="100" y="250"/>
                      </a:lnTo>
                      <a:lnTo>
                        <a:pt x="101" y="250"/>
                      </a:lnTo>
                      <a:lnTo>
                        <a:pt x="103" y="251"/>
                      </a:lnTo>
                      <a:lnTo>
                        <a:pt x="104" y="251"/>
                      </a:lnTo>
                      <a:lnTo>
                        <a:pt x="105" y="253"/>
                      </a:lnTo>
                      <a:lnTo>
                        <a:pt x="106" y="254"/>
                      </a:lnTo>
                      <a:lnTo>
                        <a:pt x="108" y="256"/>
                      </a:lnTo>
                      <a:lnTo>
                        <a:pt x="108" y="256"/>
                      </a:lnTo>
                      <a:lnTo>
                        <a:pt x="109" y="257"/>
                      </a:lnTo>
                      <a:lnTo>
                        <a:pt x="109" y="257"/>
                      </a:lnTo>
                      <a:lnTo>
                        <a:pt x="110" y="258"/>
                      </a:lnTo>
                      <a:lnTo>
                        <a:pt x="111" y="258"/>
                      </a:lnTo>
                      <a:lnTo>
                        <a:pt x="112" y="258"/>
                      </a:lnTo>
                      <a:lnTo>
                        <a:pt x="112" y="258"/>
                      </a:lnTo>
                      <a:lnTo>
                        <a:pt x="113" y="258"/>
                      </a:lnTo>
                      <a:lnTo>
                        <a:pt x="114" y="258"/>
                      </a:lnTo>
                      <a:lnTo>
                        <a:pt x="115" y="257"/>
                      </a:lnTo>
                      <a:lnTo>
                        <a:pt x="116" y="256"/>
                      </a:lnTo>
                      <a:lnTo>
                        <a:pt x="116" y="256"/>
                      </a:lnTo>
                      <a:lnTo>
                        <a:pt x="117" y="256"/>
                      </a:lnTo>
                      <a:lnTo>
                        <a:pt x="118" y="255"/>
                      </a:lnTo>
                      <a:lnTo>
                        <a:pt x="118" y="255"/>
                      </a:lnTo>
                      <a:lnTo>
                        <a:pt x="119" y="254"/>
                      </a:lnTo>
                      <a:lnTo>
                        <a:pt x="119" y="253"/>
                      </a:lnTo>
                      <a:lnTo>
                        <a:pt x="120" y="253"/>
                      </a:lnTo>
                      <a:lnTo>
                        <a:pt x="121" y="252"/>
                      </a:lnTo>
                      <a:lnTo>
                        <a:pt x="122" y="252"/>
                      </a:lnTo>
                      <a:lnTo>
                        <a:pt x="123" y="252"/>
                      </a:lnTo>
                      <a:lnTo>
                        <a:pt x="126" y="251"/>
                      </a:lnTo>
                      <a:lnTo>
                        <a:pt x="126" y="251"/>
                      </a:lnTo>
                      <a:lnTo>
                        <a:pt x="127" y="250"/>
                      </a:lnTo>
                      <a:lnTo>
                        <a:pt x="128" y="250"/>
                      </a:lnTo>
                      <a:lnTo>
                        <a:pt x="127" y="249"/>
                      </a:lnTo>
                      <a:lnTo>
                        <a:pt x="127" y="248"/>
                      </a:lnTo>
                      <a:lnTo>
                        <a:pt x="127" y="247"/>
                      </a:lnTo>
                      <a:lnTo>
                        <a:pt x="128" y="247"/>
                      </a:lnTo>
                      <a:lnTo>
                        <a:pt x="129" y="247"/>
                      </a:lnTo>
                      <a:lnTo>
                        <a:pt x="130" y="247"/>
                      </a:lnTo>
                      <a:lnTo>
                        <a:pt x="130" y="248"/>
                      </a:lnTo>
                      <a:lnTo>
                        <a:pt x="132" y="248"/>
                      </a:lnTo>
                      <a:lnTo>
                        <a:pt x="133" y="248"/>
                      </a:lnTo>
                      <a:lnTo>
                        <a:pt x="133" y="248"/>
                      </a:lnTo>
                      <a:lnTo>
                        <a:pt x="134" y="247"/>
                      </a:lnTo>
                      <a:lnTo>
                        <a:pt x="134" y="246"/>
                      </a:lnTo>
                      <a:lnTo>
                        <a:pt x="134" y="246"/>
                      </a:lnTo>
                      <a:lnTo>
                        <a:pt x="134" y="246"/>
                      </a:lnTo>
                      <a:lnTo>
                        <a:pt x="134" y="245"/>
                      </a:lnTo>
                      <a:lnTo>
                        <a:pt x="135" y="245"/>
                      </a:lnTo>
                      <a:lnTo>
                        <a:pt x="136" y="244"/>
                      </a:lnTo>
                      <a:lnTo>
                        <a:pt x="136" y="244"/>
                      </a:lnTo>
                      <a:lnTo>
                        <a:pt x="137" y="243"/>
                      </a:lnTo>
                      <a:lnTo>
                        <a:pt x="137" y="242"/>
                      </a:lnTo>
                      <a:lnTo>
                        <a:pt x="137" y="241"/>
                      </a:lnTo>
                      <a:lnTo>
                        <a:pt x="137" y="240"/>
                      </a:lnTo>
                      <a:lnTo>
                        <a:pt x="136" y="240"/>
                      </a:lnTo>
                      <a:lnTo>
                        <a:pt x="134" y="239"/>
                      </a:lnTo>
                      <a:lnTo>
                        <a:pt x="134" y="239"/>
                      </a:lnTo>
                      <a:lnTo>
                        <a:pt x="133" y="241"/>
                      </a:lnTo>
                      <a:lnTo>
                        <a:pt x="133" y="242"/>
                      </a:lnTo>
                      <a:lnTo>
                        <a:pt x="133" y="241"/>
                      </a:lnTo>
                      <a:lnTo>
                        <a:pt x="133" y="240"/>
                      </a:lnTo>
                      <a:lnTo>
                        <a:pt x="133" y="239"/>
                      </a:lnTo>
                      <a:lnTo>
                        <a:pt x="133" y="238"/>
                      </a:lnTo>
                      <a:lnTo>
                        <a:pt x="133" y="237"/>
                      </a:lnTo>
                      <a:lnTo>
                        <a:pt x="134" y="237"/>
                      </a:lnTo>
                      <a:lnTo>
                        <a:pt x="134" y="237"/>
                      </a:lnTo>
                      <a:lnTo>
                        <a:pt x="134" y="236"/>
                      </a:lnTo>
                      <a:lnTo>
                        <a:pt x="135" y="235"/>
                      </a:lnTo>
                      <a:lnTo>
                        <a:pt x="136" y="235"/>
                      </a:lnTo>
                      <a:lnTo>
                        <a:pt x="137" y="236"/>
                      </a:lnTo>
                      <a:lnTo>
                        <a:pt x="137" y="236"/>
                      </a:lnTo>
                      <a:lnTo>
                        <a:pt x="137" y="235"/>
                      </a:lnTo>
                      <a:lnTo>
                        <a:pt x="137" y="234"/>
                      </a:lnTo>
                      <a:lnTo>
                        <a:pt x="136" y="234"/>
                      </a:lnTo>
                      <a:lnTo>
                        <a:pt x="136" y="233"/>
                      </a:lnTo>
                      <a:lnTo>
                        <a:pt x="137" y="232"/>
                      </a:lnTo>
                      <a:lnTo>
                        <a:pt x="137" y="230"/>
                      </a:lnTo>
                      <a:lnTo>
                        <a:pt x="138" y="230"/>
                      </a:lnTo>
                      <a:lnTo>
                        <a:pt x="140" y="231"/>
                      </a:lnTo>
                      <a:lnTo>
                        <a:pt x="141" y="231"/>
                      </a:lnTo>
                      <a:lnTo>
                        <a:pt x="141" y="230"/>
                      </a:lnTo>
                      <a:lnTo>
                        <a:pt x="142" y="230"/>
                      </a:lnTo>
                      <a:lnTo>
                        <a:pt x="142" y="230"/>
                      </a:lnTo>
                      <a:lnTo>
                        <a:pt x="142" y="229"/>
                      </a:lnTo>
                      <a:lnTo>
                        <a:pt x="141" y="229"/>
                      </a:lnTo>
                      <a:lnTo>
                        <a:pt x="142" y="228"/>
                      </a:lnTo>
                      <a:lnTo>
                        <a:pt x="143" y="227"/>
                      </a:lnTo>
                      <a:lnTo>
                        <a:pt x="143" y="226"/>
                      </a:lnTo>
                      <a:lnTo>
                        <a:pt x="144" y="225"/>
                      </a:lnTo>
                      <a:lnTo>
                        <a:pt x="145" y="224"/>
                      </a:lnTo>
                      <a:lnTo>
                        <a:pt x="145" y="224"/>
                      </a:lnTo>
                      <a:lnTo>
                        <a:pt x="144" y="223"/>
                      </a:lnTo>
                      <a:lnTo>
                        <a:pt x="144" y="222"/>
                      </a:lnTo>
                      <a:lnTo>
                        <a:pt x="143" y="222"/>
                      </a:lnTo>
                      <a:lnTo>
                        <a:pt x="142" y="222"/>
                      </a:lnTo>
                      <a:lnTo>
                        <a:pt x="142" y="221"/>
                      </a:lnTo>
                      <a:lnTo>
                        <a:pt x="142" y="220"/>
                      </a:lnTo>
                      <a:lnTo>
                        <a:pt x="142" y="220"/>
                      </a:lnTo>
                      <a:lnTo>
                        <a:pt x="142" y="219"/>
                      </a:lnTo>
                      <a:lnTo>
                        <a:pt x="141" y="219"/>
                      </a:lnTo>
                      <a:lnTo>
                        <a:pt x="140" y="218"/>
                      </a:lnTo>
                      <a:lnTo>
                        <a:pt x="139" y="218"/>
                      </a:lnTo>
                      <a:lnTo>
                        <a:pt x="138" y="217"/>
                      </a:lnTo>
                      <a:lnTo>
                        <a:pt x="138" y="217"/>
                      </a:lnTo>
                      <a:lnTo>
                        <a:pt x="137" y="218"/>
                      </a:lnTo>
                      <a:lnTo>
                        <a:pt x="137" y="218"/>
                      </a:lnTo>
                      <a:lnTo>
                        <a:pt x="136" y="218"/>
                      </a:lnTo>
                      <a:lnTo>
                        <a:pt x="135" y="218"/>
                      </a:lnTo>
                      <a:lnTo>
                        <a:pt x="134" y="218"/>
                      </a:lnTo>
                      <a:lnTo>
                        <a:pt x="134" y="218"/>
                      </a:lnTo>
                      <a:lnTo>
                        <a:pt x="133" y="216"/>
                      </a:lnTo>
                      <a:lnTo>
                        <a:pt x="134" y="215"/>
                      </a:lnTo>
                      <a:lnTo>
                        <a:pt x="134" y="214"/>
                      </a:lnTo>
                      <a:lnTo>
                        <a:pt x="135" y="213"/>
                      </a:lnTo>
                      <a:lnTo>
                        <a:pt x="135" y="212"/>
                      </a:lnTo>
                      <a:lnTo>
                        <a:pt x="135" y="211"/>
                      </a:lnTo>
                      <a:lnTo>
                        <a:pt x="136" y="211"/>
                      </a:lnTo>
                      <a:lnTo>
                        <a:pt x="137" y="212"/>
                      </a:lnTo>
                      <a:lnTo>
                        <a:pt x="138" y="212"/>
                      </a:lnTo>
                      <a:lnTo>
                        <a:pt x="138" y="212"/>
                      </a:lnTo>
                      <a:lnTo>
                        <a:pt x="138" y="211"/>
                      </a:lnTo>
                      <a:lnTo>
                        <a:pt x="138" y="209"/>
                      </a:lnTo>
                      <a:lnTo>
                        <a:pt x="139" y="208"/>
                      </a:lnTo>
                      <a:lnTo>
                        <a:pt x="139" y="208"/>
                      </a:lnTo>
                      <a:lnTo>
                        <a:pt x="140" y="208"/>
                      </a:lnTo>
                      <a:lnTo>
                        <a:pt x="141" y="208"/>
                      </a:lnTo>
                      <a:lnTo>
                        <a:pt x="141" y="207"/>
                      </a:lnTo>
                      <a:lnTo>
                        <a:pt x="139" y="206"/>
                      </a:lnTo>
                      <a:lnTo>
                        <a:pt x="138" y="205"/>
                      </a:lnTo>
                      <a:lnTo>
                        <a:pt x="138" y="204"/>
                      </a:lnTo>
                      <a:lnTo>
                        <a:pt x="138" y="202"/>
                      </a:lnTo>
                      <a:lnTo>
                        <a:pt x="138" y="202"/>
                      </a:lnTo>
                      <a:lnTo>
                        <a:pt x="139" y="199"/>
                      </a:lnTo>
                      <a:lnTo>
                        <a:pt x="140" y="199"/>
                      </a:lnTo>
                      <a:lnTo>
                        <a:pt x="142" y="199"/>
                      </a:lnTo>
                      <a:lnTo>
                        <a:pt x="143" y="199"/>
                      </a:lnTo>
                      <a:lnTo>
                        <a:pt x="144" y="199"/>
                      </a:lnTo>
                      <a:lnTo>
                        <a:pt x="144" y="199"/>
                      </a:lnTo>
                      <a:lnTo>
                        <a:pt x="145" y="200"/>
                      </a:lnTo>
                      <a:lnTo>
                        <a:pt x="146" y="200"/>
                      </a:lnTo>
                      <a:lnTo>
                        <a:pt x="147" y="200"/>
                      </a:lnTo>
                      <a:lnTo>
                        <a:pt x="147" y="201"/>
                      </a:lnTo>
                      <a:lnTo>
                        <a:pt x="148" y="201"/>
                      </a:lnTo>
                      <a:lnTo>
                        <a:pt x="148" y="201"/>
                      </a:lnTo>
                      <a:lnTo>
                        <a:pt x="149" y="202"/>
                      </a:lnTo>
                      <a:lnTo>
                        <a:pt x="150" y="201"/>
                      </a:lnTo>
                      <a:lnTo>
                        <a:pt x="150" y="201"/>
                      </a:lnTo>
                      <a:lnTo>
                        <a:pt x="150" y="201"/>
                      </a:lnTo>
                      <a:lnTo>
                        <a:pt x="151" y="202"/>
                      </a:lnTo>
                      <a:lnTo>
                        <a:pt x="152" y="201"/>
                      </a:lnTo>
                      <a:lnTo>
                        <a:pt x="153" y="201"/>
                      </a:lnTo>
                      <a:lnTo>
                        <a:pt x="153" y="201"/>
                      </a:lnTo>
                      <a:lnTo>
                        <a:pt x="154" y="199"/>
                      </a:lnTo>
                      <a:lnTo>
                        <a:pt x="155" y="199"/>
                      </a:lnTo>
                      <a:lnTo>
                        <a:pt x="155" y="198"/>
                      </a:lnTo>
                      <a:lnTo>
                        <a:pt x="155" y="197"/>
                      </a:lnTo>
                      <a:lnTo>
                        <a:pt x="156" y="196"/>
                      </a:lnTo>
                      <a:lnTo>
                        <a:pt x="157" y="196"/>
                      </a:lnTo>
                      <a:lnTo>
                        <a:pt x="158" y="196"/>
                      </a:lnTo>
                      <a:lnTo>
                        <a:pt x="159" y="196"/>
                      </a:lnTo>
                      <a:lnTo>
                        <a:pt x="160" y="196"/>
                      </a:lnTo>
                      <a:lnTo>
                        <a:pt x="161" y="196"/>
                      </a:lnTo>
                      <a:lnTo>
                        <a:pt x="162" y="196"/>
                      </a:lnTo>
                      <a:lnTo>
                        <a:pt x="163" y="196"/>
                      </a:lnTo>
                      <a:lnTo>
                        <a:pt x="164" y="196"/>
                      </a:lnTo>
                      <a:lnTo>
                        <a:pt x="164" y="196"/>
                      </a:lnTo>
                      <a:lnTo>
                        <a:pt x="165" y="195"/>
                      </a:lnTo>
                      <a:lnTo>
                        <a:pt x="164" y="194"/>
                      </a:lnTo>
                      <a:lnTo>
                        <a:pt x="164" y="193"/>
                      </a:lnTo>
                      <a:lnTo>
                        <a:pt x="166" y="196"/>
                      </a:lnTo>
                      <a:lnTo>
                        <a:pt x="167" y="196"/>
                      </a:lnTo>
                      <a:lnTo>
                        <a:pt x="168" y="196"/>
                      </a:lnTo>
                      <a:lnTo>
                        <a:pt x="169" y="195"/>
                      </a:lnTo>
                      <a:lnTo>
                        <a:pt x="169" y="195"/>
                      </a:lnTo>
                      <a:lnTo>
                        <a:pt x="170" y="195"/>
                      </a:lnTo>
                      <a:lnTo>
                        <a:pt x="171" y="195"/>
                      </a:lnTo>
                      <a:lnTo>
                        <a:pt x="173" y="195"/>
                      </a:lnTo>
                      <a:lnTo>
                        <a:pt x="174" y="195"/>
                      </a:lnTo>
                      <a:lnTo>
                        <a:pt x="174" y="194"/>
                      </a:lnTo>
                      <a:lnTo>
                        <a:pt x="174" y="193"/>
                      </a:lnTo>
                      <a:lnTo>
                        <a:pt x="174" y="191"/>
                      </a:lnTo>
                      <a:lnTo>
                        <a:pt x="174" y="189"/>
                      </a:lnTo>
                      <a:lnTo>
                        <a:pt x="174" y="188"/>
                      </a:lnTo>
                      <a:lnTo>
                        <a:pt x="174" y="188"/>
                      </a:lnTo>
                      <a:lnTo>
                        <a:pt x="174" y="186"/>
                      </a:lnTo>
                      <a:lnTo>
                        <a:pt x="175" y="184"/>
                      </a:lnTo>
                      <a:lnTo>
                        <a:pt x="175" y="183"/>
                      </a:lnTo>
                      <a:lnTo>
                        <a:pt x="174" y="182"/>
                      </a:lnTo>
                      <a:lnTo>
                        <a:pt x="173" y="180"/>
                      </a:lnTo>
                      <a:lnTo>
                        <a:pt x="173" y="179"/>
                      </a:lnTo>
                      <a:lnTo>
                        <a:pt x="174" y="178"/>
                      </a:lnTo>
                      <a:lnTo>
                        <a:pt x="175" y="177"/>
                      </a:lnTo>
                      <a:lnTo>
                        <a:pt x="175" y="176"/>
                      </a:lnTo>
                      <a:lnTo>
                        <a:pt x="175" y="172"/>
                      </a:lnTo>
                      <a:lnTo>
                        <a:pt x="175" y="172"/>
                      </a:lnTo>
                      <a:lnTo>
                        <a:pt x="175" y="171"/>
                      </a:lnTo>
                      <a:lnTo>
                        <a:pt x="175" y="171"/>
                      </a:lnTo>
                      <a:lnTo>
                        <a:pt x="175" y="170"/>
                      </a:lnTo>
                      <a:lnTo>
                        <a:pt x="176" y="170"/>
                      </a:lnTo>
                      <a:lnTo>
                        <a:pt x="177" y="169"/>
                      </a:lnTo>
                      <a:lnTo>
                        <a:pt x="177" y="169"/>
                      </a:lnTo>
                      <a:lnTo>
                        <a:pt x="178" y="169"/>
                      </a:lnTo>
                      <a:lnTo>
                        <a:pt x="179" y="163"/>
                      </a:lnTo>
                      <a:lnTo>
                        <a:pt x="179" y="163"/>
                      </a:lnTo>
                      <a:lnTo>
                        <a:pt x="179" y="162"/>
                      </a:lnTo>
                      <a:lnTo>
                        <a:pt x="179" y="161"/>
                      </a:lnTo>
                      <a:lnTo>
                        <a:pt x="181" y="160"/>
                      </a:lnTo>
                      <a:lnTo>
                        <a:pt x="182" y="160"/>
                      </a:lnTo>
                      <a:lnTo>
                        <a:pt x="187" y="158"/>
                      </a:lnTo>
                      <a:lnTo>
                        <a:pt x="188" y="158"/>
                      </a:lnTo>
                      <a:lnTo>
                        <a:pt x="188" y="158"/>
                      </a:lnTo>
                      <a:lnTo>
                        <a:pt x="189" y="158"/>
                      </a:lnTo>
                      <a:lnTo>
                        <a:pt x="190" y="159"/>
                      </a:lnTo>
                      <a:lnTo>
                        <a:pt x="191" y="159"/>
                      </a:lnTo>
                      <a:lnTo>
                        <a:pt x="192" y="160"/>
                      </a:lnTo>
                      <a:lnTo>
                        <a:pt x="193" y="160"/>
                      </a:lnTo>
                      <a:lnTo>
                        <a:pt x="193" y="161"/>
                      </a:lnTo>
                      <a:lnTo>
                        <a:pt x="194" y="160"/>
                      </a:lnTo>
                      <a:lnTo>
                        <a:pt x="194" y="160"/>
                      </a:lnTo>
                      <a:lnTo>
                        <a:pt x="196" y="159"/>
                      </a:lnTo>
                      <a:lnTo>
                        <a:pt x="197" y="159"/>
                      </a:lnTo>
                      <a:lnTo>
                        <a:pt x="198" y="159"/>
                      </a:lnTo>
                      <a:lnTo>
                        <a:pt x="199" y="159"/>
                      </a:lnTo>
                      <a:lnTo>
                        <a:pt x="200" y="159"/>
                      </a:lnTo>
                      <a:lnTo>
                        <a:pt x="201" y="159"/>
                      </a:lnTo>
                      <a:lnTo>
                        <a:pt x="201" y="158"/>
                      </a:lnTo>
                      <a:lnTo>
                        <a:pt x="202" y="157"/>
                      </a:lnTo>
                      <a:lnTo>
                        <a:pt x="204" y="155"/>
                      </a:lnTo>
                      <a:lnTo>
                        <a:pt x="205" y="155"/>
                      </a:lnTo>
                      <a:lnTo>
                        <a:pt x="206" y="156"/>
                      </a:lnTo>
                      <a:lnTo>
                        <a:pt x="207" y="156"/>
                      </a:lnTo>
                      <a:lnTo>
                        <a:pt x="207" y="157"/>
                      </a:lnTo>
                      <a:lnTo>
                        <a:pt x="208" y="156"/>
                      </a:lnTo>
                      <a:lnTo>
                        <a:pt x="208" y="155"/>
                      </a:lnTo>
                      <a:lnTo>
                        <a:pt x="208" y="154"/>
                      </a:lnTo>
                      <a:lnTo>
                        <a:pt x="207" y="153"/>
                      </a:lnTo>
                      <a:lnTo>
                        <a:pt x="207" y="152"/>
                      </a:lnTo>
                      <a:lnTo>
                        <a:pt x="207" y="151"/>
                      </a:lnTo>
                      <a:lnTo>
                        <a:pt x="208" y="151"/>
                      </a:lnTo>
                      <a:lnTo>
                        <a:pt x="209" y="151"/>
                      </a:lnTo>
                      <a:lnTo>
                        <a:pt x="210" y="150"/>
                      </a:lnTo>
                      <a:lnTo>
                        <a:pt x="210" y="150"/>
                      </a:lnTo>
                      <a:lnTo>
                        <a:pt x="211" y="150"/>
                      </a:lnTo>
                      <a:lnTo>
                        <a:pt x="212" y="150"/>
                      </a:lnTo>
                      <a:lnTo>
                        <a:pt x="213" y="150"/>
                      </a:lnTo>
                      <a:lnTo>
                        <a:pt x="214" y="150"/>
                      </a:lnTo>
                      <a:lnTo>
                        <a:pt x="215" y="150"/>
                      </a:lnTo>
                      <a:lnTo>
                        <a:pt x="215" y="150"/>
                      </a:lnTo>
                      <a:lnTo>
                        <a:pt x="216" y="149"/>
                      </a:lnTo>
                      <a:lnTo>
                        <a:pt x="216" y="149"/>
                      </a:lnTo>
                      <a:lnTo>
                        <a:pt x="216" y="148"/>
                      </a:lnTo>
                      <a:lnTo>
                        <a:pt x="217" y="147"/>
                      </a:lnTo>
                      <a:lnTo>
                        <a:pt x="218" y="146"/>
                      </a:lnTo>
                      <a:lnTo>
                        <a:pt x="218" y="146"/>
                      </a:lnTo>
                      <a:lnTo>
                        <a:pt x="220" y="145"/>
                      </a:lnTo>
                      <a:lnTo>
                        <a:pt x="220" y="145"/>
                      </a:lnTo>
                      <a:lnTo>
                        <a:pt x="221" y="144"/>
                      </a:lnTo>
                      <a:lnTo>
                        <a:pt x="222" y="144"/>
                      </a:lnTo>
                      <a:lnTo>
                        <a:pt x="223" y="144"/>
                      </a:lnTo>
                      <a:lnTo>
                        <a:pt x="223" y="144"/>
                      </a:lnTo>
                      <a:lnTo>
                        <a:pt x="225" y="144"/>
                      </a:lnTo>
                      <a:lnTo>
                        <a:pt x="226" y="144"/>
                      </a:lnTo>
                      <a:lnTo>
                        <a:pt x="227" y="144"/>
                      </a:lnTo>
                      <a:lnTo>
                        <a:pt x="227" y="145"/>
                      </a:lnTo>
                      <a:lnTo>
                        <a:pt x="228" y="144"/>
                      </a:lnTo>
                      <a:lnTo>
                        <a:pt x="228" y="143"/>
                      </a:lnTo>
                      <a:lnTo>
                        <a:pt x="229" y="143"/>
                      </a:lnTo>
                      <a:lnTo>
                        <a:pt x="229" y="144"/>
                      </a:lnTo>
                      <a:lnTo>
                        <a:pt x="230" y="144"/>
                      </a:lnTo>
                      <a:lnTo>
                        <a:pt x="231" y="144"/>
                      </a:lnTo>
                      <a:lnTo>
                        <a:pt x="231" y="143"/>
                      </a:lnTo>
                      <a:lnTo>
                        <a:pt x="232" y="142"/>
                      </a:lnTo>
                      <a:lnTo>
                        <a:pt x="233" y="142"/>
                      </a:lnTo>
                      <a:lnTo>
                        <a:pt x="234" y="141"/>
                      </a:lnTo>
                      <a:lnTo>
                        <a:pt x="235" y="141"/>
                      </a:lnTo>
                      <a:lnTo>
                        <a:pt x="236" y="142"/>
                      </a:lnTo>
                      <a:lnTo>
                        <a:pt x="236" y="141"/>
                      </a:lnTo>
                      <a:lnTo>
                        <a:pt x="237" y="140"/>
                      </a:lnTo>
                      <a:lnTo>
                        <a:pt x="237" y="141"/>
                      </a:lnTo>
                      <a:lnTo>
                        <a:pt x="238" y="141"/>
                      </a:lnTo>
                      <a:lnTo>
                        <a:pt x="239" y="140"/>
                      </a:lnTo>
                      <a:lnTo>
                        <a:pt x="239" y="139"/>
                      </a:lnTo>
                      <a:lnTo>
                        <a:pt x="239" y="139"/>
                      </a:lnTo>
                      <a:lnTo>
                        <a:pt x="240" y="138"/>
                      </a:lnTo>
                      <a:lnTo>
                        <a:pt x="241" y="138"/>
                      </a:lnTo>
                      <a:lnTo>
                        <a:pt x="241" y="138"/>
                      </a:lnTo>
                      <a:lnTo>
                        <a:pt x="242" y="137"/>
                      </a:lnTo>
                      <a:lnTo>
                        <a:pt x="241" y="137"/>
                      </a:lnTo>
                      <a:lnTo>
                        <a:pt x="242" y="136"/>
                      </a:lnTo>
                      <a:lnTo>
                        <a:pt x="242" y="136"/>
                      </a:lnTo>
                      <a:lnTo>
                        <a:pt x="243" y="136"/>
                      </a:lnTo>
                      <a:lnTo>
                        <a:pt x="244" y="136"/>
                      </a:lnTo>
                      <a:lnTo>
                        <a:pt x="244" y="137"/>
                      </a:lnTo>
                      <a:lnTo>
                        <a:pt x="245" y="137"/>
                      </a:lnTo>
                      <a:lnTo>
                        <a:pt x="247" y="138"/>
                      </a:lnTo>
                      <a:lnTo>
                        <a:pt x="247" y="138"/>
                      </a:lnTo>
                      <a:lnTo>
                        <a:pt x="248" y="139"/>
                      </a:lnTo>
                      <a:lnTo>
                        <a:pt x="248" y="139"/>
                      </a:lnTo>
                      <a:lnTo>
                        <a:pt x="249" y="139"/>
                      </a:lnTo>
                      <a:lnTo>
                        <a:pt x="250" y="139"/>
                      </a:lnTo>
                      <a:lnTo>
                        <a:pt x="250" y="138"/>
                      </a:lnTo>
                      <a:lnTo>
                        <a:pt x="251" y="138"/>
                      </a:lnTo>
                      <a:lnTo>
                        <a:pt x="251" y="139"/>
                      </a:lnTo>
                      <a:lnTo>
                        <a:pt x="253" y="139"/>
                      </a:lnTo>
                      <a:lnTo>
                        <a:pt x="254" y="140"/>
                      </a:lnTo>
                      <a:lnTo>
                        <a:pt x="254" y="140"/>
                      </a:lnTo>
                      <a:lnTo>
                        <a:pt x="255" y="140"/>
                      </a:lnTo>
                      <a:lnTo>
                        <a:pt x="256" y="141"/>
                      </a:lnTo>
                      <a:lnTo>
                        <a:pt x="256" y="140"/>
                      </a:lnTo>
                      <a:lnTo>
                        <a:pt x="257" y="140"/>
                      </a:lnTo>
                      <a:lnTo>
                        <a:pt x="258" y="139"/>
                      </a:lnTo>
                      <a:lnTo>
                        <a:pt x="258" y="139"/>
                      </a:lnTo>
                      <a:lnTo>
                        <a:pt x="259" y="139"/>
                      </a:lnTo>
                      <a:lnTo>
                        <a:pt x="259" y="138"/>
                      </a:lnTo>
                      <a:lnTo>
                        <a:pt x="259" y="137"/>
                      </a:lnTo>
                      <a:lnTo>
                        <a:pt x="258" y="136"/>
                      </a:lnTo>
                      <a:lnTo>
                        <a:pt x="258" y="135"/>
                      </a:lnTo>
                      <a:lnTo>
                        <a:pt x="259" y="133"/>
                      </a:lnTo>
                      <a:lnTo>
                        <a:pt x="259" y="132"/>
                      </a:lnTo>
                      <a:lnTo>
                        <a:pt x="259" y="131"/>
                      </a:lnTo>
                      <a:lnTo>
                        <a:pt x="259" y="130"/>
                      </a:lnTo>
                      <a:lnTo>
                        <a:pt x="260" y="129"/>
                      </a:lnTo>
                      <a:lnTo>
                        <a:pt x="260" y="129"/>
                      </a:lnTo>
                      <a:lnTo>
                        <a:pt x="261" y="129"/>
                      </a:lnTo>
                      <a:lnTo>
                        <a:pt x="262" y="129"/>
                      </a:lnTo>
                      <a:lnTo>
                        <a:pt x="262" y="129"/>
                      </a:lnTo>
                      <a:lnTo>
                        <a:pt x="263" y="128"/>
                      </a:lnTo>
                      <a:lnTo>
                        <a:pt x="264" y="127"/>
                      </a:lnTo>
                      <a:lnTo>
                        <a:pt x="265" y="126"/>
                      </a:lnTo>
                      <a:lnTo>
                        <a:pt x="265" y="125"/>
                      </a:lnTo>
                      <a:lnTo>
                        <a:pt x="265" y="124"/>
                      </a:lnTo>
                      <a:lnTo>
                        <a:pt x="266" y="123"/>
                      </a:lnTo>
                      <a:lnTo>
                        <a:pt x="266" y="123"/>
                      </a:lnTo>
                      <a:lnTo>
                        <a:pt x="265" y="121"/>
                      </a:lnTo>
                      <a:lnTo>
                        <a:pt x="265" y="121"/>
                      </a:lnTo>
                      <a:lnTo>
                        <a:pt x="265" y="120"/>
                      </a:lnTo>
                      <a:lnTo>
                        <a:pt x="266" y="120"/>
                      </a:lnTo>
                      <a:lnTo>
                        <a:pt x="267" y="120"/>
                      </a:lnTo>
                      <a:lnTo>
                        <a:pt x="267" y="119"/>
                      </a:lnTo>
                      <a:lnTo>
                        <a:pt x="268" y="119"/>
                      </a:lnTo>
                      <a:lnTo>
                        <a:pt x="269" y="118"/>
                      </a:lnTo>
                      <a:lnTo>
                        <a:pt x="269" y="118"/>
                      </a:lnTo>
                      <a:lnTo>
                        <a:pt x="270" y="117"/>
                      </a:lnTo>
                      <a:lnTo>
                        <a:pt x="270" y="116"/>
                      </a:lnTo>
                      <a:lnTo>
                        <a:pt x="270" y="115"/>
                      </a:lnTo>
                      <a:lnTo>
                        <a:pt x="270" y="115"/>
                      </a:lnTo>
                      <a:lnTo>
                        <a:pt x="269" y="115"/>
                      </a:lnTo>
                      <a:lnTo>
                        <a:pt x="269" y="114"/>
                      </a:lnTo>
                      <a:lnTo>
                        <a:pt x="268" y="113"/>
                      </a:lnTo>
                      <a:lnTo>
                        <a:pt x="268" y="113"/>
                      </a:lnTo>
                      <a:lnTo>
                        <a:pt x="268" y="112"/>
                      </a:lnTo>
                      <a:lnTo>
                        <a:pt x="269" y="111"/>
                      </a:lnTo>
                      <a:lnTo>
                        <a:pt x="269" y="111"/>
                      </a:lnTo>
                      <a:lnTo>
                        <a:pt x="270" y="110"/>
                      </a:lnTo>
                      <a:lnTo>
                        <a:pt x="271" y="109"/>
                      </a:lnTo>
                      <a:lnTo>
                        <a:pt x="271" y="108"/>
                      </a:lnTo>
                      <a:lnTo>
                        <a:pt x="271" y="107"/>
                      </a:lnTo>
                      <a:lnTo>
                        <a:pt x="271" y="107"/>
                      </a:lnTo>
                      <a:lnTo>
                        <a:pt x="271" y="106"/>
                      </a:lnTo>
                      <a:lnTo>
                        <a:pt x="271" y="105"/>
                      </a:lnTo>
                      <a:lnTo>
                        <a:pt x="272" y="104"/>
                      </a:lnTo>
                      <a:lnTo>
                        <a:pt x="272" y="103"/>
                      </a:lnTo>
                      <a:lnTo>
                        <a:pt x="272" y="103"/>
                      </a:lnTo>
                      <a:lnTo>
                        <a:pt x="272" y="102"/>
                      </a:lnTo>
                      <a:lnTo>
                        <a:pt x="271" y="102"/>
                      </a:lnTo>
                      <a:lnTo>
                        <a:pt x="270" y="101"/>
                      </a:lnTo>
                      <a:lnTo>
                        <a:pt x="270" y="100"/>
                      </a:lnTo>
                      <a:lnTo>
                        <a:pt x="269" y="100"/>
                      </a:lnTo>
                      <a:lnTo>
                        <a:pt x="268" y="99"/>
                      </a:lnTo>
                      <a:lnTo>
                        <a:pt x="268" y="98"/>
                      </a:lnTo>
                      <a:lnTo>
                        <a:pt x="269" y="97"/>
                      </a:lnTo>
                      <a:lnTo>
                        <a:pt x="269" y="97"/>
                      </a:lnTo>
                      <a:lnTo>
                        <a:pt x="272" y="95"/>
                      </a:lnTo>
                      <a:lnTo>
                        <a:pt x="273" y="94"/>
                      </a:lnTo>
                      <a:lnTo>
                        <a:pt x="273" y="94"/>
                      </a:lnTo>
                      <a:lnTo>
                        <a:pt x="274" y="93"/>
                      </a:lnTo>
                      <a:lnTo>
                        <a:pt x="274" y="92"/>
                      </a:lnTo>
                      <a:lnTo>
                        <a:pt x="274" y="91"/>
                      </a:lnTo>
                      <a:lnTo>
                        <a:pt x="275" y="91"/>
                      </a:lnTo>
                      <a:lnTo>
                        <a:pt x="275" y="90"/>
                      </a:lnTo>
                      <a:lnTo>
                        <a:pt x="274" y="90"/>
                      </a:lnTo>
                      <a:lnTo>
                        <a:pt x="273" y="91"/>
                      </a:lnTo>
                      <a:lnTo>
                        <a:pt x="272" y="90"/>
                      </a:lnTo>
                      <a:lnTo>
                        <a:pt x="271" y="90"/>
                      </a:lnTo>
                      <a:lnTo>
                        <a:pt x="271" y="89"/>
                      </a:lnTo>
                      <a:lnTo>
                        <a:pt x="270" y="89"/>
                      </a:lnTo>
                      <a:lnTo>
                        <a:pt x="269" y="89"/>
                      </a:lnTo>
                      <a:lnTo>
                        <a:pt x="269" y="89"/>
                      </a:lnTo>
                      <a:lnTo>
                        <a:pt x="268" y="88"/>
                      </a:lnTo>
                      <a:lnTo>
                        <a:pt x="268" y="87"/>
                      </a:lnTo>
                      <a:lnTo>
                        <a:pt x="268" y="86"/>
                      </a:lnTo>
                      <a:lnTo>
                        <a:pt x="268" y="85"/>
                      </a:lnTo>
                      <a:lnTo>
                        <a:pt x="268" y="84"/>
                      </a:lnTo>
                      <a:lnTo>
                        <a:pt x="268" y="84"/>
                      </a:lnTo>
                      <a:lnTo>
                        <a:pt x="268" y="83"/>
                      </a:lnTo>
                      <a:lnTo>
                        <a:pt x="268" y="82"/>
                      </a:lnTo>
                      <a:lnTo>
                        <a:pt x="267" y="82"/>
                      </a:lnTo>
                      <a:lnTo>
                        <a:pt x="267" y="81"/>
                      </a:lnTo>
                      <a:lnTo>
                        <a:pt x="267" y="80"/>
                      </a:lnTo>
                      <a:lnTo>
                        <a:pt x="267" y="80"/>
                      </a:lnTo>
                      <a:lnTo>
                        <a:pt x="267" y="79"/>
                      </a:lnTo>
                      <a:lnTo>
                        <a:pt x="267" y="78"/>
                      </a:lnTo>
                      <a:lnTo>
                        <a:pt x="267" y="77"/>
                      </a:lnTo>
                      <a:lnTo>
                        <a:pt x="267" y="76"/>
                      </a:lnTo>
                      <a:lnTo>
                        <a:pt x="267" y="76"/>
                      </a:lnTo>
                      <a:lnTo>
                        <a:pt x="267" y="75"/>
                      </a:lnTo>
                      <a:lnTo>
                        <a:pt x="266" y="75"/>
                      </a:lnTo>
                      <a:lnTo>
                        <a:pt x="266" y="74"/>
                      </a:lnTo>
                      <a:lnTo>
                        <a:pt x="266" y="73"/>
                      </a:lnTo>
                      <a:lnTo>
                        <a:pt x="266" y="72"/>
                      </a:lnTo>
                      <a:lnTo>
                        <a:pt x="266" y="71"/>
                      </a:lnTo>
                      <a:lnTo>
                        <a:pt x="267" y="71"/>
                      </a:lnTo>
                      <a:lnTo>
                        <a:pt x="267" y="72"/>
                      </a:lnTo>
                      <a:lnTo>
                        <a:pt x="268" y="72"/>
                      </a:lnTo>
                      <a:lnTo>
                        <a:pt x="268" y="72"/>
                      </a:lnTo>
                      <a:lnTo>
                        <a:pt x="269" y="72"/>
                      </a:lnTo>
                      <a:lnTo>
                        <a:pt x="269" y="71"/>
                      </a:lnTo>
                      <a:lnTo>
                        <a:pt x="270" y="71"/>
                      </a:lnTo>
                      <a:lnTo>
                        <a:pt x="271" y="71"/>
                      </a:lnTo>
                      <a:lnTo>
                        <a:pt x="271" y="70"/>
                      </a:lnTo>
                      <a:lnTo>
                        <a:pt x="272" y="70"/>
                      </a:lnTo>
                      <a:lnTo>
                        <a:pt x="273" y="69"/>
                      </a:lnTo>
                      <a:lnTo>
                        <a:pt x="274" y="69"/>
                      </a:lnTo>
                      <a:lnTo>
                        <a:pt x="274" y="70"/>
                      </a:lnTo>
                      <a:lnTo>
                        <a:pt x="275" y="70"/>
                      </a:lnTo>
                      <a:lnTo>
                        <a:pt x="276" y="70"/>
                      </a:lnTo>
                      <a:lnTo>
                        <a:pt x="277" y="70"/>
                      </a:lnTo>
                      <a:lnTo>
                        <a:pt x="277" y="69"/>
                      </a:lnTo>
                      <a:lnTo>
                        <a:pt x="278" y="69"/>
                      </a:lnTo>
                      <a:lnTo>
                        <a:pt x="278" y="68"/>
                      </a:lnTo>
                      <a:lnTo>
                        <a:pt x="279" y="67"/>
                      </a:lnTo>
                      <a:lnTo>
                        <a:pt x="280" y="67"/>
                      </a:lnTo>
                      <a:lnTo>
                        <a:pt x="280" y="67"/>
                      </a:lnTo>
                      <a:lnTo>
                        <a:pt x="281" y="68"/>
                      </a:lnTo>
                      <a:lnTo>
                        <a:pt x="281" y="69"/>
                      </a:lnTo>
                      <a:lnTo>
                        <a:pt x="281" y="69"/>
                      </a:lnTo>
                      <a:lnTo>
                        <a:pt x="282" y="70"/>
                      </a:lnTo>
                      <a:lnTo>
                        <a:pt x="283" y="70"/>
                      </a:lnTo>
                      <a:lnTo>
                        <a:pt x="283" y="71"/>
                      </a:lnTo>
                      <a:lnTo>
                        <a:pt x="283" y="72"/>
                      </a:lnTo>
                      <a:lnTo>
                        <a:pt x="282" y="73"/>
                      </a:lnTo>
                      <a:lnTo>
                        <a:pt x="282" y="73"/>
                      </a:lnTo>
                      <a:lnTo>
                        <a:pt x="282" y="74"/>
                      </a:lnTo>
                      <a:lnTo>
                        <a:pt x="282" y="74"/>
                      </a:lnTo>
                      <a:lnTo>
                        <a:pt x="283" y="74"/>
                      </a:lnTo>
                      <a:lnTo>
                        <a:pt x="284" y="74"/>
                      </a:lnTo>
                      <a:lnTo>
                        <a:pt x="284" y="74"/>
                      </a:lnTo>
                      <a:lnTo>
                        <a:pt x="285" y="74"/>
                      </a:lnTo>
                      <a:lnTo>
                        <a:pt x="286" y="73"/>
                      </a:lnTo>
                      <a:lnTo>
                        <a:pt x="286" y="73"/>
                      </a:lnTo>
                      <a:lnTo>
                        <a:pt x="287" y="72"/>
                      </a:lnTo>
                      <a:lnTo>
                        <a:pt x="288" y="73"/>
                      </a:lnTo>
                      <a:lnTo>
                        <a:pt x="288" y="73"/>
                      </a:lnTo>
                      <a:lnTo>
                        <a:pt x="288" y="74"/>
                      </a:lnTo>
                      <a:lnTo>
                        <a:pt x="288" y="75"/>
                      </a:lnTo>
                      <a:lnTo>
                        <a:pt x="288" y="76"/>
                      </a:lnTo>
                      <a:lnTo>
                        <a:pt x="289" y="76"/>
                      </a:lnTo>
                      <a:lnTo>
                        <a:pt x="289" y="76"/>
                      </a:lnTo>
                      <a:lnTo>
                        <a:pt x="290" y="77"/>
                      </a:lnTo>
                      <a:lnTo>
                        <a:pt x="291" y="77"/>
                      </a:lnTo>
                      <a:lnTo>
                        <a:pt x="292" y="77"/>
                      </a:lnTo>
                      <a:lnTo>
                        <a:pt x="292" y="77"/>
                      </a:lnTo>
                      <a:lnTo>
                        <a:pt x="293" y="77"/>
                      </a:lnTo>
                      <a:lnTo>
                        <a:pt x="294" y="77"/>
                      </a:lnTo>
                      <a:lnTo>
                        <a:pt x="295" y="78"/>
                      </a:lnTo>
                      <a:lnTo>
                        <a:pt x="295" y="78"/>
                      </a:lnTo>
                      <a:lnTo>
                        <a:pt x="295" y="78"/>
                      </a:lnTo>
                      <a:lnTo>
                        <a:pt x="295" y="78"/>
                      </a:lnTo>
                      <a:lnTo>
                        <a:pt x="295" y="78"/>
                      </a:lnTo>
                      <a:lnTo>
                        <a:pt x="295" y="79"/>
                      </a:lnTo>
                      <a:lnTo>
                        <a:pt x="296" y="79"/>
                      </a:lnTo>
                      <a:lnTo>
                        <a:pt x="296" y="78"/>
                      </a:lnTo>
                      <a:lnTo>
                        <a:pt x="297" y="78"/>
                      </a:lnTo>
                      <a:lnTo>
                        <a:pt x="297" y="78"/>
                      </a:lnTo>
                      <a:lnTo>
                        <a:pt x="298" y="79"/>
                      </a:lnTo>
                      <a:lnTo>
                        <a:pt x="298" y="79"/>
                      </a:lnTo>
                      <a:lnTo>
                        <a:pt x="298" y="79"/>
                      </a:lnTo>
                      <a:lnTo>
                        <a:pt x="297" y="80"/>
                      </a:lnTo>
                      <a:lnTo>
                        <a:pt x="297" y="80"/>
                      </a:lnTo>
                      <a:lnTo>
                        <a:pt x="295" y="80"/>
                      </a:lnTo>
                      <a:lnTo>
                        <a:pt x="295" y="81"/>
                      </a:lnTo>
                      <a:lnTo>
                        <a:pt x="295" y="82"/>
                      </a:lnTo>
                      <a:lnTo>
                        <a:pt x="296" y="82"/>
                      </a:lnTo>
                      <a:lnTo>
                        <a:pt x="297" y="81"/>
                      </a:lnTo>
                      <a:lnTo>
                        <a:pt x="298" y="81"/>
                      </a:lnTo>
                      <a:lnTo>
                        <a:pt x="299" y="81"/>
                      </a:lnTo>
                      <a:lnTo>
                        <a:pt x="300" y="81"/>
                      </a:lnTo>
                      <a:lnTo>
                        <a:pt x="301" y="80"/>
                      </a:lnTo>
                      <a:lnTo>
                        <a:pt x="301" y="79"/>
                      </a:lnTo>
                      <a:lnTo>
                        <a:pt x="302" y="78"/>
                      </a:lnTo>
                      <a:lnTo>
                        <a:pt x="301" y="77"/>
                      </a:lnTo>
                      <a:lnTo>
                        <a:pt x="301" y="77"/>
                      </a:lnTo>
                      <a:lnTo>
                        <a:pt x="300" y="77"/>
                      </a:lnTo>
                      <a:lnTo>
                        <a:pt x="300" y="76"/>
                      </a:lnTo>
                      <a:lnTo>
                        <a:pt x="300" y="76"/>
                      </a:lnTo>
                      <a:lnTo>
                        <a:pt x="300" y="75"/>
                      </a:lnTo>
                      <a:lnTo>
                        <a:pt x="299" y="75"/>
                      </a:lnTo>
                      <a:lnTo>
                        <a:pt x="300" y="74"/>
                      </a:lnTo>
                      <a:lnTo>
                        <a:pt x="300" y="74"/>
                      </a:lnTo>
                      <a:lnTo>
                        <a:pt x="301" y="74"/>
                      </a:lnTo>
                      <a:lnTo>
                        <a:pt x="301" y="74"/>
                      </a:lnTo>
                      <a:lnTo>
                        <a:pt x="302" y="75"/>
                      </a:lnTo>
                      <a:lnTo>
                        <a:pt x="302" y="75"/>
                      </a:lnTo>
                      <a:lnTo>
                        <a:pt x="303" y="74"/>
                      </a:lnTo>
                      <a:lnTo>
                        <a:pt x="303" y="74"/>
                      </a:lnTo>
                      <a:lnTo>
                        <a:pt x="304" y="75"/>
                      </a:lnTo>
                      <a:lnTo>
                        <a:pt x="304" y="76"/>
                      </a:lnTo>
                      <a:lnTo>
                        <a:pt x="304" y="76"/>
                      </a:lnTo>
                      <a:lnTo>
                        <a:pt x="305" y="75"/>
                      </a:lnTo>
                      <a:lnTo>
                        <a:pt x="305" y="75"/>
                      </a:lnTo>
                      <a:lnTo>
                        <a:pt x="306" y="74"/>
                      </a:lnTo>
                      <a:lnTo>
                        <a:pt x="305" y="74"/>
                      </a:lnTo>
                      <a:lnTo>
                        <a:pt x="306" y="73"/>
                      </a:lnTo>
                      <a:lnTo>
                        <a:pt x="306" y="73"/>
                      </a:lnTo>
                      <a:lnTo>
                        <a:pt x="306" y="72"/>
                      </a:lnTo>
                      <a:lnTo>
                        <a:pt x="306" y="72"/>
                      </a:lnTo>
                      <a:lnTo>
                        <a:pt x="306" y="71"/>
                      </a:lnTo>
                      <a:lnTo>
                        <a:pt x="306" y="71"/>
                      </a:lnTo>
                      <a:lnTo>
                        <a:pt x="307" y="70"/>
                      </a:lnTo>
                      <a:lnTo>
                        <a:pt x="307" y="71"/>
                      </a:lnTo>
                      <a:lnTo>
                        <a:pt x="308" y="71"/>
                      </a:lnTo>
                      <a:lnTo>
                        <a:pt x="308" y="70"/>
                      </a:lnTo>
                      <a:lnTo>
                        <a:pt x="309" y="71"/>
                      </a:lnTo>
                      <a:lnTo>
                        <a:pt x="310" y="70"/>
                      </a:lnTo>
                      <a:lnTo>
                        <a:pt x="310" y="71"/>
                      </a:lnTo>
                      <a:lnTo>
                        <a:pt x="310" y="70"/>
                      </a:lnTo>
                      <a:lnTo>
                        <a:pt x="311" y="70"/>
                      </a:lnTo>
                      <a:lnTo>
                        <a:pt x="311" y="70"/>
                      </a:lnTo>
                      <a:lnTo>
                        <a:pt x="310" y="69"/>
                      </a:lnTo>
                      <a:lnTo>
                        <a:pt x="310" y="68"/>
                      </a:lnTo>
                      <a:lnTo>
                        <a:pt x="310" y="68"/>
                      </a:lnTo>
                      <a:lnTo>
                        <a:pt x="310" y="68"/>
                      </a:lnTo>
                      <a:lnTo>
                        <a:pt x="310" y="67"/>
                      </a:lnTo>
                      <a:lnTo>
                        <a:pt x="310" y="66"/>
                      </a:lnTo>
                      <a:lnTo>
                        <a:pt x="310" y="66"/>
                      </a:lnTo>
                      <a:lnTo>
                        <a:pt x="309" y="65"/>
                      </a:lnTo>
                      <a:lnTo>
                        <a:pt x="308" y="65"/>
                      </a:lnTo>
                      <a:lnTo>
                        <a:pt x="308" y="64"/>
                      </a:lnTo>
                      <a:lnTo>
                        <a:pt x="309" y="64"/>
                      </a:lnTo>
                      <a:lnTo>
                        <a:pt x="309" y="63"/>
                      </a:lnTo>
                      <a:lnTo>
                        <a:pt x="310" y="64"/>
                      </a:lnTo>
                      <a:lnTo>
                        <a:pt x="310" y="64"/>
                      </a:lnTo>
                      <a:lnTo>
                        <a:pt x="310" y="65"/>
                      </a:lnTo>
                      <a:lnTo>
                        <a:pt x="310" y="65"/>
                      </a:lnTo>
                      <a:lnTo>
                        <a:pt x="311" y="66"/>
                      </a:lnTo>
                      <a:lnTo>
                        <a:pt x="311" y="66"/>
                      </a:lnTo>
                      <a:lnTo>
                        <a:pt x="312" y="67"/>
                      </a:lnTo>
                      <a:lnTo>
                        <a:pt x="312" y="66"/>
                      </a:lnTo>
                      <a:lnTo>
                        <a:pt x="313" y="67"/>
                      </a:lnTo>
                      <a:lnTo>
                        <a:pt x="313" y="67"/>
                      </a:lnTo>
                      <a:lnTo>
                        <a:pt x="314" y="67"/>
                      </a:lnTo>
                      <a:lnTo>
                        <a:pt x="314" y="66"/>
                      </a:lnTo>
                      <a:lnTo>
                        <a:pt x="314" y="67"/>
                      </a:lnTo>
                      <a:lnTo>
                        <a:pt x="315" y="67"/>
                      </a:lnTo>
                      <a:lnTo>
                        <a:pt x="315" y="66"/>
                      </a:lnTo>
                      <a:lnTo>
                        <a:pt x="315" y="65"/>
                      </a:lnTo>
                      <a:lnTo>
                        <a:pt x="315" y="65"/>
                      </a:lnTo>
                      <a:lnTo>
                        <a:pt x="315" y="65"/>
                      </a:lnTo>
                      <a:lnTo>
                        <a:pt x="314" y="65"/>
                      </a:lnTo>
                      <a:lnTo>
                        <a:pt x="314" y="64"/>
                      </a:lnTo>
                      <a:lnTo>
                        <a:pt x="314" y="64"/>
                      </a:lnTo>
                      <a:lnTo>
                        <a:pt x="314" y="63"/>
                      </a:lnTo>
                      <a:lnTo>
                        <a:pt x="314" y="63"/>
                      </a:lnTo>
                      <a:lnTo>
                        <a:pt x="314" y="63"/>
                      </a:lnTo>
                      <a:lnTo>
                        <a:pt x="315" y="62"/>
                      </a:lnTo>
                      <a:lnTo>
                        <a:pt x="316" y="62"/>
                      </a:lnTo>
                      <a:lnTo>
                        <a:pt x="316" y="62"/>
                      </a:lnTo>
                      <a:lnTo>
                        <a:pt x="317" y="61"/>
                      </a:lnTo>
                      <a:lnTo>
                        <a:pt x="317" y="61"/>
                      </a:lnTo>
                      <a:lnTo>
                        <a:pt x="318" y="61"/>
                      </a:lnTo>
                      <a:lnTo>
                        <a:pt x="318" y="61"/>
                      </a:lnTo>
                      <a:lnTo>
                        <a:pt x="319" y="61"/>
                      </a:lnTo>
                      <a:lnTo>
                        <a:pt x="320" y="61"/>
                      </a:lnTo>
                      <a:lnTo>
                        <a:pt x="320" y="61"/>
                      </a:lnTo>
                      <a:lnTo>
                        <a:pt x="321" y="61"/>
                      </a:lnTo>
                      <a:lnTo>
                        <a:pt x="322" y="61"/>
                      </a:lnTo>
                      <a:lnTo>
                        <a:pt x="323" y="60"/>
                      </a:lnTo>
                      <a:lnTo>
                        <a:pt x="324" y="60"/>
                      </a:lnTo>
                      <a:lnTo>
                        <a:pt x="324" y="59"/>
                      </a:lnTo>
                      <a:lnTo>
                        <a:pt x="325" y="59"/>
                      </a:lnTo>
                      <a:lnTo>
                        <a:pt x="326" y="60"/>
                      </a:lnTo>
                      <a:lnTo>
                        <a:pt x="327" y="59"/>
                      </a:lnTo>
                      <a:lnTo>
                        <a:pt x="328" y="59"/>
                      </a:lnTo>
                      <a:lnTo>
                        <a:pt x="328" y="59"/>
                      </a:lnTo>
                      <a:lnTo>
                        <a:pt x="329" y="59"/>
                      </a:lnTo>
                      <a:lnTo>
                        <a:pt x="330" y="59"/>
                      </a:lnTo>
                      <a:lnTo>
                        <a:pt x="330" y="60"/>
                      </a:lnTo>
                      <a:lnTo>
                        <a:pt x="331" y="61"/>
                      </a:lnTo>
                      <a:lnTo>
                        <a:pt x="331" y="61"/>
                      </a:lnTo>
                      <a:lnTo>
                        <a:pt x="332" y="61"/>
                      </a:lnTo>
                      <a:lnTo>
                        <a:pt x="333" y="61"/>
                      </a:lnTo>
                      <a:lnTo>
                        <a:pt x="334" y="61"/>
                      </a:lnTo>
                      <a:lnTo>
                        <a:pt x="334" y="61"/>
                      </a:lnTo>
                      <a:lnTo>
                        <a:pt x="334" y="60"/>
                      </a:lnTo>
                      <a:lnTo>
                        <a:pt x="334" y="59"/>
                      </a:lnTo>
                      <a:lnTo>
                        <a:pt x="333" y="58"/>
                      </a:lnTo>
                      <a:lnTo>
                        <a:pt x="333" y="58"/>
                      </a:lnTo>
                      <a:lnTo>
                        <a:pt x="332" y="57"/>
                      </a:lnTo>
                      <a:lnTo>
                        <a:pt x="332" y="56"/>
                      </a:lnTo>
                      <a:lnTo>
                        <a:pt x="333" y="56"/>
                      </a:lnTo>
                      <a:lnTo>
                        <a:pt x="334" y="55"/>
                      </a:lnTo>
                      <a:lnTo>
                        <a:pt x="334" y="55"/>
                      </a:lnTo>
                      <a:lnTo>
                        <a:pt x="335" y="55"/>
                      </a:lnTo>
                      <a:lnTo>
                        <a:pt x="336" y="55"/>
                      </a:lnTo>
                      <a:lnTo>
                        <a:pt x="337" y="55"/>
                      </a:lnTo>
                      <a:lnTo>
                        <a:pt x="337" y="56"/>
                      </a:lnTo>
                      <a:lnTo>
                        <a:pt x="337" y="56"/>
                      </a:lnTo>
                      <a:lnTo>
                        <a:pt x="338" y="57"/>
                      </a:lnTo>
                      <a:lnTo>
                        <a:pt x="338" y="58"/>
                      </a:lnTo>
                      <a:lnTo>
                        <a:pt x="338" y="59"/>
                      </a:lnTo>
                      <a:lnTo>
                        <a:pt x="338" y="60"/>
                      </a:lnTo>
                      <a:lnTo>
                        <a:pt x="339" y="60"/>
                      </a:lnTo>
                      <a:lnTo>
                        <a:pt x="339" y="61"/>
                      </a:lnTo>
                      <a:lnTo>
                        <a:pt x="340" y="60"/>
                      </a:lnTo>
                      <a:lnTo>
                        <a:pt x="341" y="60"/>
                      </a:lnTo>
                      <a:lnTo>
                        <a:pt x="342" y="61"/>
                      </a:lnTo>
                      <a:lnTo>
                        <a:pt x="342" y="61"/>
                      </a:lnTo>
                      <a:lnTo>
                        <a:pt x="343" y="61"/>
                      </a:lnTo>
                      <a:lnTo>
                        <a:pt x="344" y="61"/>
                      </a:lnTo>
                      <a:lnTo>
                        <a:pt x="345" y="61"/>
                      </a:lnTo>
                      <a:lnTo>
                        <a:pt x="345" y="62"/>
                      </a:lnTo>
                      <a:lnTo>
                        <a:pt x="345" y="63"/>
                      </a:lnTo>
                      <a:lnTo>
                        <a:pt x="345" y="64"/>
                      </a:lnTo>
                      <a:lnTo>
                        <a:pt x="346" y="65"/>
                      </a:lnTo>
                      <a:lnTo>
                        <a:pt x="346" y="65"/>
                      </a:lnTo>
                      <a:lnTo>
                        <a:pt x="346" y="65"/>
                      </a:lnTo>
                      <a:lnTo>
                        <a:pt x="347" y="66"/>
                      </a:lnTo>
                      <a:lnTo>
                        <a:pt x="346" y="66"/>
                      </a:lnTo>
                      <a:lnTo>
                        <a:pt x="347" y="67"/>
                      </a:lnTo>
                      <a:lnTo>
                        <a:pt x="348" y="67"/>
                      </a:lnTo>
                      <a:lnTo>
                        <a:pt x="349" y="67"/>
                      </a:lnTo>
                      <a:lnTo>
                        <a:pt x="349" y="66"/>
                      </a:lnTo>
                      <a:lnTo>
                        <a:pt x="350" y="66"/>
                      </a:lnTo>
                      <a:lnTo>
                        <a:pt x="351" y="66"/>
                      </a:lnTo>
                      <a:lnTo>
                        <a:pt x="352" y="67"/>
                      </a:lnTo>
                      <a:lnTo>
                        <a:pt x="352" y="67"/>
                      </a:lnTo>
                      <a:lnTo>
                        <a:pt x="353" y="67"/>
                      </a:lnTo>
                      <a:lnTo>
                        <a:pt x="354" y="67"/>
                      </a:lnTo>
                      <a:lnTo>
                        <a:pt x="355" y="67"/>
                      </a:lnTo>
                      <a:lnTo>
                        <a:pt x="355" y="67"/>
                      </a:lnTo>
                      <a:lnTo>
                        <a:pt x="356" y="66"/>
                      </a:lnTo>
                      <a:lnTo>
                        <a:pt x="356" y="66"/>
                      </a:lnTo>
                      <a:lnTo>
                        <a:pt x="357" y="66"/>
                      </a:lnTo>
                      <a:lnTo>
                        <a:pt x="358" y="66"/>
                      </a:lnTo>
                      <a:lnTo>
                        <a:pt x="358" y="65"/>
                      </a:lnTo>
                      <a:lnTo>
                        <a:pt x="359" y="65"/>
                      </a:lnTo>
                      <a:lnTo>
                        <a:pt x="360" y="65"/>
                      </a:lnTo>
                      <a:lnTo>
                        <a:pt x="361" y="64"/>
                      </a:lnTo>
                      <a:lnTo>
                        <a:pt x="361" y="64"/>
                      </a:lnTo>
                      <a:lnTo>
                        <a:pt x="362" y="64"/>
                      </a:lnTo>
                      <a:lnTo>
                        <a:pt x="363" y="65"/>
                      </a:lnTo>
                      <a:lnTo>
                        <a:pt x="364" y="65"/>
                      </a:lnTo>
                      <a:lnTo>
                        <a:pt x="364" y="65"/>
                      </a:lnTo>
                      <a:lnTo>
                        <a:pt x="365" y="66"/>
                      </a:lnTo>
                      <a:lnTo>
                        <a:pt x="365" y="66"/>
                      </a:lnTo>
                      <a:lnTo>
                        <a:pt x="366" y="67"/>
                      </a:lnTo>
                      <a:lnTo>
                        <a:pt x="367" y="67"/>
                      </a:lnTo>
                      <a:lnTo>
                        <a:pt x="367" y="67"/>
                      </a:lnTo>
                      <a:lnTo>
                        <a:pt x="367" y="68"/>
                      </a:lnTo>
                      <a:lnTo>
                        <a:pt x="367" y="69"/>
                      </a:lnTo>
                      <a:lnTo>
                        <a:pt x="366" y="70"/>
                      </a:lnTo>
                      <a:lnTo>
                        <a:pt x="366" y="71"/>
                      </a:lnTo>
                      <a:lnTo>
                        <a:pt x="367" y="71"/>
                      </a:lnTo>
                      <a:lnTo>
                        <a:pt x="368" y="71"/>
                      </a:lnTo>
                      <a:lnTo>
                        <a:pt x="368" y="71"/>
                      </a:lnTo>
                      <a:lnTo>
                        <a:pt x="369" y="72"/>
                      </a:lnTo>
                      <a:lnTo>
                        <a:pt x="370" y="72"/>
                      </a:lnTo>
                      <a:lnTo>
                        <a:pt x="370" y="73"/>
                      </a:lnTo>
                      <a:lnTo>
                        <a:pt x="371" y="73"/>
                      </a:lnTo>
                      <a:lnTo>
                        <a:pt x="372" y="74"/>
                      </a:lnTo>
                      <a:lnTo>
                        <a:pt x="372" y="74"/>
                      </a:lnTo>
                      <a:lnTo>
                        <a:pt x="373" y="75"/>
                      </a:lnTo>
                      <a:lnTo>
                        <a:pt x="374" y="75"/>
                      </a:lnTo>
                      <a:lnTo>
                        <a:pt x="374" y="75"/>
                      </a:lnTo>
                      <a:lnTo>
                        <a:pt x="375" y="76"/>
                      </a:lnTo>
                      <a:lnTo>
                        <a:pt x="376" y="75"/>
                      </a:lnTo>
                      <a:lnTo>
                        <a:pt x="377" y="75"/>
                      </a:lnTo>
                      <a:lnTo>
                        <a:pt x="377" y="75"/>
                      </a:lnTo>
                      <a:lnTo>
                        <a:pt x="378" y="75"/>
                      </a:lnTo>
                      <a:lnTo>
                        <a:pt x="379" y="75"/>
                      </a:lnTo>
                      <a:lnTo>
                        <a:pt x="380" y="75"/>
                      </a:lnTo>
                      <a:lnTo>
                        <a:pt x="381" y="75"/>
                      </a:lnTo>
                      <a:lnTo>
                        <a:pt x="381" y="75"/>
                      </a:lnTo>
                      <a:lnTo>
                        <a:pt x="382" y="76"/>
                      </a:lnTo>
                      <a:lnTo>
                        <a:pt x="381" y="77"/>
                      </a:lnTo>
                      <a:lnTo>
                        <a:pt x="381" y="77"/>
                      </a:lnTo>
                      <a:lnTo>
                        <a:pt x="381" y="78"/>
                      </a:lnTo>
                      <a:lnTo>
                        <a:pt x="381" y="79"/>
                      </a:lnTo>
                      <a:lnTo>
                        <a:pt x="382" y="79"/>
                      </a:lnTo>
                      <a:lnTo>
                        <a:pt x="383" y="78"/>
                      </a:lnTo>
                      <a:lnTo>
                        <a:pt x="383" y="78"/>
                      </a:lnTo>
                      <a:lnTo>
                        <a:pt x="384" y="78"/>
                      </a:lnTo>
                      <a:lnTo>
                        <a:pt x="384" y="77"/>
                      </a:lnTo>
                      <a:lnTo>
                        <a:pt x="385" y="77"/>
                      </a:lnTo>
                      <a:lnTo>
                        <a:pt x="385" y="76"/>
                      </a:lnTo>
                      <a:lnTo>
                        <a:pt x="385" y="76"/>
                      </a:lnTo>
                      <a:lnTo>
                        <a:pt x="386" y="76"/>
                      </a:lnTo>
                      <a:lnTo>
                        <a:pt x="386" y="76"/>
                      </a:lnTo>
                      <a:lnTo>
                        <a:pt x="386" y="77"/>
                      </a:lnTo>
                      <a:lnTo>
                        <a:pt x="386" y="77"/>
                      </a:lnTo>
                      <a:lnTo>
                        <a:pt x="386" y="78"/>
                      </a:lnTo>
                      <a:lnTo>
                        <a:pt x="387" y="78"/>
                      </a:lnTo>
                      <a:lnTo>
                        <a:pt x="387" y="78"/>
                      </a:lnTo>
                      <a:lnTo>
                        <a:pt x="388" y="78"/>
                      </a:lnTo>
                      <a:lnTo>
                        <a:pt x="388" y="78"/>
                      </a:lnTo>
                      <a:lnTo>
                        <a:pt x="388" y="78"/>
                      </a:lnTo>
                      <a:lnTo>
                        <a:pt x="388" y="78"/>
                      </a:lnTo>
                      <a:lnTo>
                        <a:pt x="389" y="78"/>
                      </a:lnTo>
                      <a:lnTo>
                        <a:pt x="389" y="78"/>
                      </a:lnTo>
                      <a:lnTo>
                        <a:pt x="389" y="78"/>
                      </a:lnTo>
                      <a:lnTo>
                        <a:pt x="389" y="77"/>
                      </a:lnTo>
                      <a:lnTo>
                        <a:pt x="389" y="77"/>
                      </a:lnTo>
                      <a:lnTo>
                        <a:pt x="389" y="77"/>
                      </a:lnTo>
                      <a:lnTo>
                        <a:pt x="389" y="77"/>
                      </a:lnTo>
                      <a:lnTo>
                        <a:pt x="389" y="77"/>
                      </a:lnTo>
                      <a:lnTo>
                        <a:pt x="390" y="76"/>
                      </a:lnTo>
                      <a:lnTo>
                        <a:pt x="390" y="76"/>
                      </a:lnTo>
                      <a:lnTo>
                        <a:pt x="391" y="75"/>
                      </a:lnTo>
                      <a:lnTo>
                        <a:pt x="392" y="75"/>
                      </a:lnTo>
                      <a:lnTo>
                        <a:pt x="392" y="76"/>
                      </a:lnTo>
                      <a:lnTo>
                        <a:pt x="393" y="75"/>
                      </a:lnTo>
                      <a:lnTo>
                        <a:pt x="394" y="75"/>
                      </a:lnTo>
                      <a:lnTo>
                        <a:pt x="394" y="74"/>
                      </a:lnTo>
                      <a:lnTo>
                        <a:pt x="395" y="74"/>
                      </a:lnTo>
                      <a:lnTo>
                        <a:pt x="396" y="73"/>
                      </a:lnTo>
                      <a:lnTo>
                        <a:pt x="396" y="73"/>
                      </a:lnTo>
                      <a:lnTo>
                        <a:pt x="397" y="73"/>
                      </a:lnTo>
                      <a:lnTo>
                        <a:pt x="398" y="72"/>
                      </a:lnTo>
                      <a:lnTo>
                        <a:pt x="399" y="73"/>
                      </a:lnTo>
                      <a:lnTo>
                        <a:pt x="399" y="73"/>
                      </a:lnTo>
                      <a:lnTo>
                        <a:pt x="400" y="74"/>
                      </a:lnTo>
                      <a:lnTo>
                        <a:pt x="400" y="75"/>
                      </a:lnTo>
                      <a:lnTo>
                        <a:pt x="401" y="75"/>
                      </a:lnTo>
                      <a:lnTo>
                        <a:pt x="401" y="76"/>
                      </a:lnTo>
                      <a:lnTo>
                        <a:pt x="402" y="77"/>
                      </a:lnTo>
                      <a:lnTo>
                        <a:pt x="402" y="77"/>
                      </a:lnTo>
                      <a:lnTo>
                        <a:pt x="403" y="78"/>
                      </a:lnTo>
                      <a:lnTo>
                        <a:pt x="404" y="78"/>
                      </a:lnTo>
                      <a:lnTo>
                        <a:pt x="404" y="77"/>
                      </a:lnTo>
                      <a:lnTo>
                        <a:pt x="405" y="77"/>
                      </a:lnTo>
                      <a:lnTo>
                        <a:pt x="405" y="76"/>
                      </a:lnTo>
                      <a:lnTo>
                        <a:pt x="405" y="75"/>
                      </a:lnTo>
                      <a:lnTo>
                        <a:pt x="406" y="75"/>
                      </a:lnTo>
                      <a:lnTo>
                        <a:pt x="406" y="75"/>
                      </a:lnTo>
                      <a:lnTo>
                        <a:pt x="407" y="75"/>
                      </a:lnTo>
                      <a:lnTo>
                        <a:pt x="408" y="76"/>
                      </a:lnTo>
                      <a:lnTo>
                        <a:pt x="408" y="76"/>
                      </a:lnTo>
                      <a:lnTo>
                        <a:pt x="409" y="75"/>
                      </a:lnTo>
                      <a:lnTo>
                        <a:pt x="410" y="75"/>
                      </a:lnTo>
                      <a:lnTo>
                        <a:pt x="411" y="75"/>
                      </a:lnTo>
                      <a:lnTo>
                        <a:pt x="411" y="75"/>
                      </a:lnTo>
                      <a:lnTo>
                        <a:pt x="412" y="75"/>
                      </a:lnTo>
                      <a:lnTo>
                        <a:pt x="412" y="74"/>
                      </a:lnTo>
                      <a:lnTo>
                        <a:pt x="412" y="73"/>
                      </a:lnTo>
                      <a:lnTo>
                        <a:pt x="412" y="73"/>
                      </a:lnTo>
                      <a:lnTo>
                        <a:pt x="411" y="72"/>
                      </a:lnTo>
                      <a:lnTo>
                        <a:pt x="411" y="71"/>
                      </a:lnTo>
                      <a:lnTo>
                        <a:pt x="411" y="70"/>
                      </a:lnTo>
                      <a:lnTo>
                        <a:pt x="411" y="70"/>
                      </a:lnTo>
                      <a:lnTo>
                        <a:pt x="412" y="69"/>
                      </a:lnTo>
                      <a:lnTo>
                        <a:pt x="412" y="69"/>
                      </a:lnTo>
                      <a:lnTo>
                        <a:pt x="413" y="68"/>
                      </a:lnTo>
                      <a:lnTo>
                        <a:pt x="414" y="68"/>
                      </a:lnTo>
                      <a:lnTo>
                        <a:pt x="415" y="68"/>
                      </a:lnTo>
                      <a:lnTo>
                        <a:pt x="415" y="68"/>
                      </a:lnTo>
                      <a:lnTo>
                        <a:pt x="416" y="68"/>
                      </a:lnTo>
                      <a:lnTo>
                        <a:pt x="417" y="67"/>
                      </a:lnTo>
                      <a:lnTo>
                        <a:pt x="418" y="67"/>
                      </a:lnTo>
                      <a:lnTo>
                        <a:pt x="418" y="68"/>
                      </a:lnTo>
                      <a:lnTo>
                        <a:pt x="418" y="69"/>
                      </a:lnTo>
                      <a:lnTo>
                        <a:pt x="419" y="68"/>
                      </a:lnTo>
                      <a:lnTo>
                        <a:pt x="420" y="68"/>
                      </a:lnTo>
                      <a:lnTo>
                        <a:pt x="421" y="68"/>
                      </a:lnTo>
                      <a:lnTo>
                        <a:pt x="421" y="68"/>
                      </a:lnTo>
                      <a:lnTo>
                        <a:pt x="421" y="67"/>
                      </a:lnTo>
                      <a:lnTo>
                        <a:pt x="421" y="66"/>
                      </a:lnTo>
                      <a:lnTo>
                        <a:pt x="421" y="65"/>
                      </a:lnTo>
                      <a:lnTo>
                        <a:pt x="420" y="65"/>
                      </a:lnTo>
                      <a:lnTo>
                        <a:pt x="419" y="65"/>
                      </a:lnTo>
                      <a:lnTo>
                        <a:pt x="419" y="64"/>
                      </a:lnTo>
                      <a:lnTo>
                        <a:pt x="419" y="64"/>
                      </a:lnTo>
                      <a:lnTo>
                        <a:pt x="418" y="63"/>
                      </a:lnTo>
                      <a:lnTo>
                        <a:pt x="418" y="63"/>
                      </a:lnTo>
                      <a:lnTo>
                        <a:pt x="417" y="62"/>
                      </a:lnTo>
                      <a:lnTo>
                        <a:pt x="418" y="61"/>
                      </a:lnTo>
                      <a:lnTo>
                        <a:pt x="418" y="61"/>
                      </a:lnTo>
                      <a:lnTo>
                        <a:pt x="419" y="61"/>
                      </a:lnTo>
                      <a:lnTo>
                        <a:pt x="420" y="61"/>
                      </a:lnTo>
                      <a:lnTo>
                        <a:pt x="420" y="61"/>
                      </a:lnTo>
                      <a:lnTo>
                        <a:pt x="420" y="61"/>
                      </a:lnTo>
                      <a:lnTo>
                        <a:pt x="421" y="61"/>
                      </a:lnTo>
                      <a:lnTo>
                        <a:pt x="422" y="61"/>
                      </a:lnTo>
                      <a:lnTo>
                        <a:pt x="423" y="60"/>
                      </a:lnTo>
                      <a:lnTo>
                        <a:pt x="423" y="60"/>
                      </a:lnTo>
                      <a:lnTo>
                        <a:pt x="424" y="60"/>
                      </a:lnTo>
                      <a:lnTo>
                        <a:pt x="425" y="60"/>
                      </a:lnTo>
                      <a:lnTo>
                        <a:pt x="426" y="60"/>
                      </a:lnTo>
                      <a:lnTo>
                        <a:pt x="426" y="61"/>
                      </a:lnTo>
                      <a:lnTo>
                        <a:pt x="426" y="62"/>
                      </a:lnTo>
                      <a:lnTo>
                        <a:pt x="426" y="62"/>
                      </a:lnTo>
                      <a:lnTo>
                        <a:pt x="427" y="63"/>
                      </a:lnTo>
                      <a:lnTo>
                        <a:pt x="428" y="63"/>
                      </a:lnTo>
                      <a:lnTo>
                        <a:pt x="428" y="63"/>
                      </a:lnTo>
                      <a:lnTo>
                        <a:pt x="429" y="62"/>
                      </a:lnTo>
                      <a:lnTo>
                        <a:pt x="429" y="61"/>
                      </a:lnTo>
                      <a:lnTo>
                        <a:pt x="430" y="61"/>
                      </a:lnTo>
                      <a:lnTo>
                        <a:pt x="431" y="61"/>
                      </a:lnTo>
                      <a:lnTo>
                        <a:pt x="431" y="60"/>
                      </a:lnTo>
                      <a:lnTo>
                        <a:pt x="430" y="59"/>
                      </a:lnTo>
                      <a:lnTo>
                        <a:pt x="430" y="59"/>
                      </a:lnTo>
                      <a:lnTo>
                        <a:pt x="430" y="58"/>
                      </a:lnTo>
                      <a:lnTo>
                        <a:pt x="431" y="58"/>
                      </a:lnTo>
                      <a:lnTo>
                        <a:pt x="432" y="58"/>
                      </a:lnTo>
                      <a:lnTo>
                        <a:pt x="432" y="58"/>
                      </a:lnTo>
                      <a:lnTo>
                        <a:pt x="433" y="58"/>
                      </a:lnTo>
                      <a:lnTo>
                        <a:pt x="434" y="58"/>
                      </a:lnTo>
                      <a:lnTo>
                        <a:pt x="434" y="59"/>
                      </a:lnTo>
                      <a:lnTo>
                        <a:pt x="435" y="59"/>
                      </a:lnTo>
                      <a:lnTo>
                        <a:pt x="436" y="59"/>
                      </a:lnTo>
                      <a:lnTo>
                        <a:pt x="436" y="59"/>
                      </a:lnTo>
                      <a:lnTo>
                        <a:pt x="437" y="58"/>
                      </a:lnTo>
                      <a:lnTo>
                        <a:pt x="438" y="58"/>
                      </a:lnTo>
                      <a:lnTo>
                        <a:pt x="438" y="57"/>
                      </a:lnTo>
                      <a:lnTo>
                        <a:pt x="438" y="56"/>
                      </a:lnTo>
                      <a:lnTo>
                        <a:pt x="438" y="55"/>
                      </a:lnTo>
                      <a:lnTo>
                        <a:pt x="439" y="56"/>
                      </a:lnTo>
                      <a:lnTo>
                        <a:pt x="439" y="57"/>
                      </a:lnTo>
                      <a:lnTo>
                        <a:pt x="439" y="58"/>
                      </a:lnTo>
                      <a:lnTo>
                        <a:pt x="440" y="58"/>
                      </a:lnTo>
                      <a:lnTo>
                        <a:pt x="440" y="57"/>
                      </a:lnTo>
                      <a:lnTo>
                        <a:pt x="440" y="56"/>
                      </a:lnTo>
                      <a:lnTo>
                        <a:pt x="440" y="56"/>
                      </a:lnTo>
                      <a:lnTo>
                        <a:pt x="440" y="55"/>
                      </a:lnTo>
                      <a:lnTo>
                        <a:pt x="441" y="54"/>
                      </a:lnTo>
                      <a:lnTo>
                        <a:pt x="442" y="55"/>
                      </a:lnTo>
                      <a:lnTo>
                        <a:pt x="442" y="56"/>
                      </a:lnTo>
                      <a:lnTo>
                        <a:pt x="442" y="57"/>
                      </a:lnTo>
                      <a:lnTo>
                        <a:pt x="443" y="57"/>
                      </a:lnTo>
                      <a:lnTo>
                        <a:pt x="443" y="57"/>
                      </a:lnTo>
                      <a:lnTo>
                        <a:pt x="444" y="57"/>
                      </a:lnTo>
                      <a:lnTo>
                        <a:pt x="445" y="57"/>
                      </a:lnTo>
                      <a:lnTo>
                        <a:pt x="446" y="57"/>
                      </a:lnTo>
                      <a:lnTo>
                        <a:pt x="446" y="58"/>
                      </a:lnTo>
                      <a:lnTo>
                        <a:pt x="446" y="58"/>
                      </a:lnTo>
                      <a:lnTo>
                        <a:pt x="447" y="57"/>
                      </a:lnTo>
                      <a:lnTo>
                        <a:pt x="446" y="56"/>
                      </a:lnTo>
                      <a:lnTo>
                        <a:pt x="447" y="56"/>
                      </a:lnTo>
                      <a:lnTo>
                        <a:pt x="448" y="56"/>
                      </a:lnTo>
                      <a:lnTo>
                        <a:pt x="448" y="55"/>
                      </a:lnTo>
                      <a:lnTo>
                        <a:pt x="449" y="55"/>
                      </a:lnTo>
                      <a:lnTo>
                        <a:pt x="449" y="54"/>
                      </a:lnTo>
                      <a:lnTo>
                        <a:pt x="449" y="54"/>
                      </a:lnTo>
                      <a:lnTo>
                        <a:pt x="448" y="53"/>
                      </a:lnTo>
                      <a:lnTo>
                        <a:pt x="447" y="53"/>
                      </a:lnTo>
                      <a:lnTo>
                        <a:pt x="446" y="53"/>
                      </a:lnTo>
                      <a:lnTo>
                        <a:pt x="446" y="52"/>
                      </a:lnTo>
                      <a:lnTo>
                        <a:pt x="446" y="51"/>
                      </a:lnTo>
                      <a:lnTo>
                        <a:pt x="447" y="50"/>
                      </a:lnTo>
                      <a:lnTo>
                        <a:pt x="447" y="50"/>
                      </a:lnTo>
                      <a:lnTo>
                        <a:pt x="448" y="50"/>
                      </a:lnTo>
                      <a:lnTo>
                        <a:pt x="449" y="50"/>
                      </a:lnTo>
                      <a:lnTo>
                        <a:pt x="449" y="51"/>
                      </a:lnTo>
                      <a:lnTo>
                        <a:pt x="450" y="51"/>
                      </a:lnTo>
                      <a:lnTo>
                        <a:pt x="451" y="51"/>
                      </a:lnTo>
                      <a:lnTo>
                        <a:pt x="452" y="50"/>
                      </a:lnTo>
                      <a:lnTo>
                        <a:pt x="452" y="50"/>
                      </a:lnTo>
                      <a:lnTo>
                        <a:pt x="453" y="50"/>
                      </a:lnTo>
                      <a:lnTo>
                        <a:pt x="453" y="49"/>
                      </a:lnTo>
                      <a:lnTo>
                        <a:pt x="453" y="49"/>
                      </a:lnTo>
                      <a:lnTo>
                        <a:pt x="452" y="48"/>
                      </a:lnTo>
                      <a:lnTo>
                        <a:pt x="452" y="48"/>
                      </a:lnTo>
                      <a:lnTo>
                        <a:pt x="451" y="49"/>
                      </a:lnTo>
                      <a:lnTo>
                        <a:pt x="450" y="49"/>
                      </a:lnTo>
                      <a:lnTo>
                        <a:pt x="449" y="48"/>
                      </a:lnTo>
                      <a:lnTo>
                        <a:pt x="449" y="48"/>
                      </a:lnTo>
                      <a:lnTo>
                        <a:pt x="449" y="47"/>
                      </a:lnTo>
                      <a:lnTo>
                        <a:pt x="450" y="47"/>
                      </a:lnTo>
                      <a:lnTo>
                        <a:pt x="450" y="46"/>
                      </a:lnTo>
                      <a:lnTo>
                        <a:pt x="450" y="45"/>
                      </a:lnTo>
                      <a:lnTo>
                        <a:pt x="451" y="45"/>
                      </a:lnTo>
                      <a:lnTo>
                        <a:pt x="452" y="45"/>
                      </a:lnTo>
                      <a:lnTo>
                        <a:pt x="452" y="45"/>
                      </a:lnTo>
                      <a:lnTo>
                        <a:pt x="452" y="45"/>
                      </a:lnTo>
                      <a:lnTo>
                        <a:pt x="452" y="45"/>
                      </a:lnTo>
                      <a:lnTo>
                        <a:pt x="452" y="45"/>
                      </a:lnTo>
                      <a:lnTo>
                        <a:pt x="452" y="45"/>
                      </a:lnTo>
                      <a:lnTo>
                        <a:pt x="453" y="45"/>
                      </a:lnTo>
                      <a:lnTo>
                        <a:pt x="453" y="45"/>
                      </a:lnTo>
                      <a:lnTo>
                        <a:pt x="453" y="45"/>
                      </a:lnTo>
                      <a:lnTo>
                        <a:pt x="453" y="46"/>
                      </a:lnTo>
                      <a:lnTo>
                        <a:pt x="453" y="46"/>
                      </a:lnTo>
                      <a:lnTo>
                        <a:pt x="454" y="46"/>
                      </a:lnTo>
                      <a:lnTo>
                        <a:pt x="454" y="46"/>
                      </a:lnTo>
                      <a:lnTo>
                        <a:pt x="455" y="46"/>
                      </a:lnTo>
                      <a:lnTo>
                        <a:pt x="455" y="45"/>
                      </a:lnTo>
                      <a:lnTo>
                        <a:pt x="455" y="45"/>
                      </a:lnTo>
                      <a:lnTo>
                        <a:pt x="456" y="45"/>
                      </a:lnTo>
                      <a:lnTo>
                        <a:pt x="456" y="45"/>
                      </a:lnTo>
                      <a:lnTo>
                        <a:pt x="457" y="44"/>
                      </a:lnTo>
                      <a:lnTo>
                        <a:pt x="457" y="44"/>
                      </a:lnTo>
                      <a:lnTo>
                        <a:pt x="457" y="43"/>
                      </a:lnTo>
                      <a:lnTo>
                        <a:pt x="456" y="42"/>
                      </a:lnTo>
                      <a:lnTo>
                        <a:pt x="456" y="41"/>
                      </a:lnTo>
                      <a:lnTo>
                        <a:pt x="456" y="41"/>
                      </a:lnTo>
                      <a:lnTo>
                        <a:pt x="455" y="40"/>
                      </a:lnTo>
                      <a:lnTo>
                        <a:pt x="455" y="41"/>
                      </a:lnTo>
                      <a:lnTo>
                        <a:pt x="454" y="42"/>
                      </a:lnTo>
                      <a:lnTo>
                        <a:pt x="454" y="42"/>
                      </a:lnTo>
                      <a:lnTo>
                        <a:pt x="453" y="42"/>
                      </a:lnTo>
                      <a:lnTo>
                        <a:pt x="453" y="41"/>
                      </a:lnTo>
                      <a:lnTo>
                        <a:pt x="453" y="40"/>
                      </a:lnTo>
                      <a:lnTo>
                        <a:pt x="453" y="39"/>
                      </a:lnTo>
                      <a:lnTo>
                        <a:pt x="453" y="39"/>
                      </a:lnTo>
                      <a:lnTo>
                        <a:pt x="453" y="38"/>
                      </a:lnTo>
                      <a:lnTo>
                        <a:pt x="452" y="38"/>
                      </a:lnTo>
                      <a:lnTo>
                        <a:pt x="451" y="37"/>
                      </a:lnTo>
                      <a:lnTo>
                        <a:pt x="452" y="37"/>
                      </a:lnTo>
                      <a:lnTo>
                        <a:pt x="453" y="36"/>
                      </a:lnTo>
                      <a:lnTo>
                        <a:pt x="453" y="37"/>
                      </a:lnTo>
                      <a:lnTo>
                        <a:pt x="454" y="37"/>
                      </a:lnTo>
                      <a:lnTo>
                        <a:pt x="455" y="37"/>
                      </a:lnTo>
                      <a:lnTo>
                        <a:pt x="455" y="38"/>
                      </a:lnTo>
                      <a:lnTo>
                        <a:pt x="456" y="38"/>
                      </a:lnTo>
                      <a:lnTo>
                        <a:pt x="456" y="38"/>
                      </a:lnTo>
                      <a:lnTo>
                        <a:pt x="457" y="38"/>
                      </a:lnTo>
                      <a:lnTo>
                        <a:pt x="458" y="37"/>
                      </a:lnTo>
                      <a:lnTo>
                        <a:pt x="458" y="36"/>
                      </a:lnTo>
                      <a:lnTo>
                        <a:pt x="459" y="36"/>
                      </a:lnTo>
                      <a:lnTo>
                        <a:pt x="460" y="36"/>
                      </a:lnTo>
                      <a:lnTo>
                        <a:pt x="461" y="36"/>
                      </a:lnTo>
                      <a:lnTo>
                        <a:pt x="461" y="36"/>
                      </a:lnTo>
                      <a:lnTo>
                        <a:pt x="462" y="35"/>
                      </a:lnTo>
                      <a:lnTo>
                        <a:pt x="463" y="35"/>
                      </a:lnTo>
                      <a:lnTo>
                        <a:pt x="463" y="36"/>
                      </a:lnTo>
                      <a:lnTo>
                        <a:pt x="464" y="36"/>
                      </a:lnTo>
                      <a:lnTo>
                        <a:pt x="464" y="37"/>
                      </a:lnTo>
                      <a:lnTo>
                        <a:pt x="464" y="38"/>
                      </a:lnTo>
                      <a:lnTo>
                        <a:pt x="464" y="39"/>
                      </a:lnTo>
                      <a:lnTo>
                        <a:pt x="464" y="40"/>
                      </a:lnTo>
                      <a:lnTo>
                        <a:pt x="464" y="40"/>
                      </a:lnTo>
                      <a:lnTo>
                        <a:pt x="465" y="41"/>
                      </a:lnTo>
                      <a:lnTo>
                        <a:pt x="465" y="42"/>
                      </a:lnTo>
                      <a:lnTo>
                        <a:pt x="465" y="42"/>
                      </a:lnTo>
                      <a:lnTo>
                        <a:pt x="466" y="42"/>
                      </a:lnTo>
                      <a:lnTo>
                        <a:pt x="467" y="42"/>
                      </a:lnTo>
                      <a:lnTo>
                        <a:pt x="467" y="43"/>
                      </a:lnTo>
                      <a:lnTo>
                        <a:pt x="467" y="44"/>
                      </a:lnTo>
                      <a:lnTo>
                        <a:pt x="468" y="44"/>
                      </a:lnTo>
                      <a:lnTo>
                        <a:pt x="469" y="43"/>
                      </a:lnTo>
                      <a:lnTo>
                        <a:pt x="469" y="43"/>
                      </a:lnTo>
                      <a:lnTo>
                        <a:pt x="470" y="44"/>
                      </a:lnTo>
                      <a:lnTo>
                        <a:pt x="470" y="44"/>
                      </a:lnTo>
                      <a:lnTo>
                        <a:pt x="471" y="45"/>
                      </a:lnTo>
                      <a:lnTo>
                        <a:pt x="472" y="45"/>
                      </a:lnTo>
                      <a:lnTo>
                        <a:pt x="472" y="46"/>
                      </a:lnTo>
                      <a:lnTo>
                        <a:pt x="472" y="47"/>
                      </a:lnTo>
                      <a:lnTo>
                        <a:pt x="473" y="47"/>
                      </a:lnTo>
                      <a:lnTo>
                        <a:pt x="473" y="48"/>
                      </a:lnTo>
                      <a:lnTo>
                        <a:pt x="473" y="48"/>
                      </a:lnTo>
                      <a:lnTo>
                        <a:pt x="473" y="49"/>
                      </a:lnTo>
                      <a:lnTo>
                        <a:pt x="473" y="49"/>
                      </a:lnTo>
                      <a:lnTo>
                        <a:pt x="473" y="50"/>
                      </a:lnTo>
                      <a:lnTo>
                        <a:pt x="473" y="51"/>
                      </a:lnTo>
                      <a:lnTo>
                        <a:pt x="474" y="51"/>
                      </a:lnTo>
                      <a:lnTo>
                        <a:pt x="474" y="51"/>
                      </a:lnTo>
                      <a:lnTo>
                        <a:pt x="475" y="51"/>
                      </a:lnTo>
                      <a:lnTo>
                        <a:pt x="476" y="51"/>
                      </a:lnTo>
                      <a:lnTo>
                        <a:pt x="476" y="51"/>
                      </a:lnTo>
                      <a:lnTo>
                        <a:pt x="476" y="52"/>
                      </a:lnTo>
                      <a:lnTo>
                        <a:pt x="476" y="52"/>
                      </a:lnTo>
                      <a:lnTo>
                        <a:pt x="477" y="53"/>
                      </a:lnTo>
                      <a:lnTo>
                        <a:pt x="477" y="53"/>
                      </a:lnTo>
                      <a:lnTo>
                        <a:pt x="477" y="54"/>
                      </a:lnTo>
                      <a:lnTo>
                        <a:pt x="477" y="55"/>
                      </a:lnTo>
                      <a:lnTo>
                        <a:pt x="477" y="56"/>
                      </a:lnTo>
                      <a:lnTo>
                        <a:pt x="477" y="56"/>
                      </a:lnTo>
                      <a:lnTo>
                        <a:pt x="478" y="56"/>
                      </a:lnTo>
                      <a:lnTo>
                        <a:pt x="478" y="56"/>
                      </a:lnTo>
                      <a:lnTo>
                        <a:pt x="478" y="57"/>
                      </a:lnTo>
                      <a:lnTo>
                        <a:pt x="479" y="58"/>
                      </a:lnTo>
                      <a:lnTo>
                        <a:pt x="480" y="58"/>
                      </a:lnTo>
                      <a:lnTo>
                        <a:pt x="480" y="59"/>
                      </a:lnTo>
                      <a:lnTo>
                        <a:pt x="481" y="59"/>
                      </a:lnTo>
                      <a:lnTo>
                        <a:pt x="481" y="59"/>
                      </a:lnTo>
                      <a:lnTo>
                        <a:pt x="482" y="59"/>
                      </a:lnTo>
                      <a:lnTo>
                        <a:pt x="483" y="60"/>
                      </a:lnTo>
                      <a:lnTo>
                        <a:pt x="483" y="61"/>
                      </a:lnTo>
                      <a:lnTo>
                        <a:pt x="484" y="61"/>
                      </a:lnTo>
                      <a:lnTo>
                        <a:pt x="484" y="61"/>
                      </a:lnTo>
                      <a:lnTo>
                        <a:pt x="485" y="61"/>
                      </a:lnTo>
                      <a:lnTo>
                        <a:pt x="485" y="62"/>
                      </a:lnTo>
                      <a:lnTo>
                        <a:pt x="486" y="63"/>
                      </a:lnTo>
                      <a:lnTo>
                        <a:pt x="485" y="63"/>
                      </a:lnTo>
                      <a:lnTo>
                        <a:pt x="486" y="64"/>
                      </a:lnTo>
                      <a:lnTo>
                        <a:pt x="487" y="64"/>
                      </a:lnTo>
                      <a:lnTo>
                        <a:pt x="487" y="65"/>
                      </a:lnTo>
                      <a:lnTo>
                        <a:pt x="488" y="65"/>
                      </a:lnTo>
                      <a:lnTo>
                        <a:pt x="488" y="66"/>
                      </a:lnTo>
                      <a:lnTo>
                        <a:pt x="489" y="66"/>
                      </a:lnTo>
                      <a:lnTo>
                        <a:pt x="489" y="67"/>
                      </a:lnTo>
                      <a:lnTo>
                        <a:pt x="490" y="67"/>
                      </a:lnTo>
                      <a:lnTo>
                        <a:pt x="490" y="68"/>
                      </a:lnTo>
                      <a:lnTo>
                        <a:pt x="491" y="69"/>
                      </a:lnTo>
                      <a:lnTo>
                        <a:pt x="491" y="69"/>
                      </a:lnTo>
                      <a:lnTo>
                        <a:pt x="492" y="69"/>
                      </a:lnTo>
                      <a:lnTo>
                        <a:pt x="493" y="69"/>
                      </a:lnTo>
                      <a:lnTo>
                        <a:pt x="494" y="70"/>
                      </a:lnTo>
                      <a:lnTo>
                        <a:pt x="494" y="70"/>
                      </a:lnTo>
                      <a:lnTo>
                        <a:pt x="495" y="70"/>
                      </a:lnTo>
                      <a:lnTo>
                        <a:pt x="496" y="70"/>
                      </a:lnTo>
                      <a:lnTo>
                        <a:pt x="496" y="70"/>
                      </a:lnTo>
                      <a:lnTo>
                        <a:pt x="497" y="70"/>
                      </a:lnTo>
                      <a:lnTo>
                        <a:pt x="498" y="70"/>
                      </a:lnTo>
                      <a:lnTo>
                        <a:pt x="499" y="69"/>
                      </a:lnTo>
                      <a:lnTo>
                        <a:pt x="500" y="70"/>
                      </a:lnTo>
                      <a:lnTo>
                        <a:pt x="500" y="70"/>
                      </a:lnTo>
                      <a:lnTo>
                        <a:pt x="501" y="70"/>
                      </a:lnTo>
                      <a:lnTo>
                        <a:pt x="501" y="70"/>
                      </a:lnTo>
                      <a:lnTo>
                        <a:pt x="502" y="70"/>
                      </a:lnTo>
                      <a:lnTo>
                        <a:pt x="503" y="69"/>
                      </a:lnTo>
                      <a:lnTo>
                        <a:pt x="504" y="69"/>
                      </a:lnTo>
                      <a:lnTo>
                        <a:pt x="504" y="69"/>
                      </a:lnTo>
                      <a:lnTo>
                        <a:pt x="505" y="69"/>
                      </a:lnTo>
                      <a:lnTo>
                        <a:pt x="506" y="68"/>
                      </a:lnTo>
                      <a:lnTo>
                        <a:pt x="506" y="68"/>
                      </a:lnTo>
                      <a:lnTo>
                        <a:pt x="507" y="68"/>
                      </a:lnTo>
                      <a:lnTo>
                        <a:pt x="507" y="69"/>
                      </a:lnTo>
                      <a:lnTo>
                        <a:pt x="507" y="70"/>
                      </a:lnTo>
                      <a:lnTo>
                        <a:pt x="507" y="70"/>
                      </a:lnTo>
                      <a:lnTo>
                        <a:pt x="508" y="71"/>
                      </a:lnTo>
                      <a:lnTo>
                        <a:pt x="509" y="71"/>
                      </a:lnTo>
                      <a:lnTo>
                        <a:pt x="509" y="72"/>
                      </a:lnTo>
                      <a:lnTo>
                        <a:pt x="509" y="73"/>
                      </a:lnTo>
                      <a:lnTo>
                        <a:pt x="509" y="73"/>
                      </a:lnTo>
                      <a:lnTo>
                        <a:pt x="510" y="73"/>
                      </a:lnTo>
                      <a:lnTo>
                        <a:pt x="511" y="74"/>
                      </a:lnTo>
                      <a:lnTo>
                        <a:pt x="512" y="74"/>
                      </a:lnTo>
                      <a:lnTo>
                        <a:pt x="513" y="74"/>
                      </a:lnTo>
                      <a:lnTo>
                        <a:pt x="514" y="74"/>
                      </a:lnTo>
                      <a:lnTo>
                        <a:pt x="515" y="74"/>
                      </a:lnTo>
                      <a:lnTo>
                        <a:pt x="515" y="74"/>
                      </a:lnTo>
                      <a:lnTo>
                        <a:pt x="516" y="75"/>
                      </a:lnTo>
                      <a:lnTo>
                        <a:pt x="517" y="75"/>
                      </a:lnTo>
                      <a:lnTo>
                        <a:pt x="518" y="75"/>
                      </a:lnTo>
                      <a:lnTo>
                        <a:pt x="518" y="75"/>
                      </a:lnTo>
                      <a:lnTo>
                        <a:pt x="520" y="75"/>
                      </a:lnTo>
                      <a:lnTo>
                        <a:pt x="521" y="75"/>
                      </a:lnTo>
                      <a:lnTo>
                        <a:pt x="522" y="74"/>
                      </a:lnTo>
                      <a:lnTo>
                        <a:pt x="522" y="74"/>
                      </a:lnTo>
                      <a:lnTo>
                        <a:pt x="523" y="74"/>
                      </a:lnTo>
                      <a:lnTo>
                        <a:pt x="524" y="74"/>
                      </a:lnTo>
                      <a:lnTo>
                        <a:pt x="525" y="75"/>
                      </a:lnTo>
                      <a:lnTo>
                        <a:pt x="525" y="75"/>
                      </a:lnTo>
                      <a:lnTo>
                        <a:pt x="526" y="77"/>
                      </a:lnTo>
                      <a:lnTo>
                        <a:pt x="527" y="76"/>
                      </a:lnTo>
                      <a:lnTo>
                        <a:pt x="527" y="75"/>
                      </a:lnTo>
                      <a:lnTo>
                        <a:pt x="527" y="74"/>
                      </a:lnTo>
                      <a:lnTo>
                        <a:pt x="527" y="74"/>
                      </a:lnTo>
                      <a:lnTo>
                        <a:pt x="527" y="73"/>
                      </a:lnTo>
                      <a:lnTo>
                        <a:pt x="527" y="72"/>
                      </a:lnTo>
                      <a:lnTo>
                        <a:pt x="527" y="71"/>
                      </a:lnTo>
                      <a:lnTo>
                        <a:pt x="527" y="70"/>
                      </a:lnTo>
                      <a:lnTo>
                        <a:pt x="526" y="70"/>
                      </a:lnTo>
                      <a:lnTo>
                        <a:pt x="526" y="69"/>
                      </a:lnTo>
                      <a:lnTo>
                        <a:pt x="527" y="68"/>
                      </a:lnTo>
                      <a:lnTo>
                        <a:pt x="527" y="68"/>
                      </a:lnTo>
                      <a:lnTo>
                        <a:pt x="528" y="67"/>
                      </a:lnTo>
                      <a:lnTo>
                        <a:pt x="528" y="67"/>
                      </a:lnTo>
                      <a:lnTo>
                        <a:pt x="529" y="67"/>
                      </a:lnTo>
                      <a:lnTo>
                        <a:pt x="530" y="66"/>
                      </a:lnTo>
                      <a:lnTo>
                        <a:pt x="530" y="66"/>
                      </a:lnTo>
                      <a:lnTo>
                        <a:pt x="531" y="65"/>
                      </a:lnTo>
                      <a:lnTo>
                        <a:pt x="531" y="65"/>
                      </a:lnTo>
                      <a:lnTo>
                        <a:pt x="531" y="64"/>
                      </a:lnTo>
                      <a:lnTo>
                        <a:pt x="531" y="63"/>
                      </a:lnTo>
                      <a:lnTo>
                        <a:pt x="531" y="62"/>
                      </a:lnTo>
                      <a:lnTo>
                        <a:pt x="531" y="61"/>
                      </a:lnTo>
                      <a:lnTo>
                        <a:pt x="531" y="61"/>
                      </a:lnTo>
                      <a:lnTo>
                        <a:pt x="532" y="60"/>
                      </a:lnTo>
                      <a:lnTo>
                        <a:pt x="532" y="60"/>
                      </a:lnTo>
                      <a:lnTo>
                        <a:pt x="532" y="59"/>
                      </a:lnTo>
                      <a:lnTo>
                        <a:pt x="532" y="58"/>
                      </a:lnTo>
                      <a:lnTo>
                        <a:pt x="532" y="57"/>
                      </a:lnTo>
                      <a:lnTo>
                        <a:pt x="533" y="57"/>
                      </a:lnTo>
                      <a:lnTo>
                        <a:pt x="533" y="56"/>
                      </a:lnTo>
                      <a:lnTo>
                        <a:pt x="532" y="55"/>
                      </a:lnTo>
                      <a:lnTo>
                        <a:pt x="532" y="55"/>
                      </a:lnTo>
                      <a:lnTo>
                        <a:pt x="531" y="54"/>
                      </a:lnTo>
                      <a:lnTo>
                        <a:pt x="531" y="54"/>
                      </a:lnTo>
                      <a:lnTo>
                        <a:pt x="530" y="53"/>
                      </a:lnTo>
                      <a:lnTo>
                        <a:pt x="531" y="52"/>
                      </a:lnTo>
                      <a:lnTo>
                        <a:pt x="531" y="52"/>
                      </a:lnTo>
                      <a:lnTo>
                        <a:pt x="532" y="51"/>
                      </a:lnTo>
                      <a:lnTo>
                        <a:pt x="532" y="51"/>
                      </a:lnTo>
                      <a:lnTo>
                        <a:pt x="533" y="50"/>
                      </a:lnTo>
                      <a:lnTo>
                        <a:pt x="533" y="49"/>
                      </a:lnTo>
                      <a:lnTo>
                        <a:pt x="534" y="49"/>
                      </a:lnTo>
                      <a:lnTo>
                        <a:pt x="535" y="49"/>
                      </a:lnTo>
                      <a:lnTo>
                        <a:pt x="535" y="49"/>
                      </a:lnTo>
                      <a:lnTo>
                        <a:pt x="536" y="49"/>
                      </a:lnTo>
                      <a:lnTo>
                        <a:pt x="537" y="49"/>
                      </a:lnTo>
                      <a:lnTo>
                        <a:pt x="537" y="49"/>
                      </a:lnTo>
                      <a:lnTo>
                        <a:pt x="538" y="48"/>
                      </a:lnTo>
                      <a:lnTo>
                        <a:pt x="538" y="47"/>
                      </a:lnTo>
                      <a:lnTo>
                        <a:pt x="539" y="47"/>
                      </a:lnTo>
                      <a:lnTo>
                        <a:pt x="539" y="47"/>
                      </a:lnTo>
                      <a:lnTo>
                        <a:pt x="540" y="47"/>
                      </a:lnTo>
                      <a:lnTo>
                        <a:pt x="540" y="47"/>
                      </a:lnTo>
                      <a:lnTo>
                        <a:pt x="540" y="46"/>
                      </a:lnTo>
                      <a:lnTo>
                        <a:pt x="541" y="46"/>
                      </a:lnTo>
                      <a:lnTo>
                        <a:pt x="541" y="45"/>
                      </a:lnTo>
                      <a:lnTo>
                        <a:pt x="541" y="44"/>
                      </a:lnTo>
                      <a:lnTo>
                        <a:pt x="541" y="43"/>
                      </a:lnTo>
                      <a:lnTo>
                        <a:pt x="542" y="42"/>
                      </a:lnTo>
                      <a:lnTo>
                        <a:pt x="542" y="42"/>
                      </a:lnTo>
                      <a:lnTo>
                        <a:pt x="542" y="42"/>
                      </a:lnTo>
                      <a:lnTo>
                        <a:pt x="542" y="42"/>
                      </a:lnTo>
                      <a:lnTo>
                        <a:pt x="542" y="41"/>
                      </a:lnTo>
                      <a:lnTo>
                        <a:pt x="542" y="41"/>
                      </a:lnTo>
                      <a:lnTo>
                        <a:pt x="542" y="41"/>
                      </a:lnTo>
                      <a:lnTo>
                        <a:pt x="542" y="41"/>
                      </a:lnTo>
                      <a:lnTo>
                        <a:pt x="542" y="41"/>
                      </a:lnTo>
                      <a:lnTo>
                        <a:pt x="542" y="40"/>
                      </a:lnTo>
                      <a:lnTo>
                        <a:pt x="542" y="40"/>
                      </a:lnTo>
                      <a:lnTo>
                        <a:pt x="541" y="39"/>
                      </a:lnTo>
                      <a:lnTo>
                        <a:pt x="541" y="39"/>
                      </a:lnTo>
                      <a:lnTo>
                        <a:pt x="540" y="39"/>
                      </a:lnTo>
                      <a:lnTo>
                        <a:pt x="540" y="38"/>
                      </a:lnTo>
                      <a:lnTo>
                        <a:pt x="540" y="37"/>
                      </a:lnTo>
                      <a:lnTo>
                        <a:pt x="540" y="37"/>
                      </a:lnTo>
                      <a:lnTo>
                        <a:pt x="540" y="36"/>
                      </a:lnTo>
                      <a:lnTo>
                        <a:pt x="539" y="36"/>
                      </a:lnTo>
                      <a:lnTo>
                        <a:pt x="538" y="36"/>
                      </a:lnTo>
                      <a:lnTo>
                        <a:pt x="538" y="35"/>
                      </a:lnTo>
                      <a:lnTo>
                        <a:pt x="537" y="35"/>
                      </a:lnTo>
                      <a:lnTo>
                        <a:pt x="536" y="35"/>
                      </a:lnTo>
                      <a:lnTo>
                        <a:pt x="536" y="34"/>
                      </a:lnTo>
                      <a:lnTo>
                        <a:pt x="536" y="33"/>
                      </a:lnTo>
                      <a:lnTo>
                        <a:pt x="536" y="32"/>
                      </a:lnTo>
                      <a:lnTo>
                        <a:pt x="536" y="32"/>
                      </a:lnTo>
                      <a:lnTo>
                        <a:pt x="537" y="32"/>
                      </a:lnTo>
                      <a:lnTo>
                        <a:pt x="537" y="31"/>
                      </a:lnTo>
                      <a:lnTo>
                        <a:pt x="538" y="30"/>
                      </a:lnTo>
                      <a:lnTo>
                        <a:pt x="538" y="30"/>
                      </a:lnTo>
                      <a:lnTo>
                        <a:pt x="539" y="29"/>
                      </a:lnTo>
                      <a:lnTo>
                        <a:pt x="540" y="29"/>
                      </a:lnTo>
                      <a:lnTo>
                        <a:pt x="540" y="29"/>
                      </a:lnTo>
                      <a:lnTo>
                        <a:pt x="541" y="29"/>
                      </a:lnTo>
                      <a:lnTo>
                        <a:pt x="542" y="29"/>
                      </a:lnTo>
                      <a:lnTo>
                        <a:pt x="542" y="29"/>
                      </a:lnTo>
                      <a:lnTo>
                        <a:pt x="543" y="29"/>
                      </a:lnTo>
                      <a:lnTo>
                        <a:pt x="544" y="29"/>
                      </a:lnTo>
                      <a:lnTo>
                        <a:pt x="545" y="29"/>
                      </a:lnTo>
                      <a:lnTo>
                        <a:pt x="545" y="29"/>
                      </a:lnTo>
                      <a:lnTo>
                        <a:pt x="546" y="28"/>
                      </a:lnTo>
                      <a:lnTo>
                        <a:pt x="546" y="27"/>
                      </a:lnTo>
                      <a:lnTo>
                        <a:pt x="547" y="27"/>
                      </a:lnTo>
                      <a:lnTo>
                        <a:pt x="547" y="27"/>
                      </a:lnTo>
                      <a:lnTo>
                        <a:pt x="548" y="26"/>
                      </a:lnTo>
                      <a:lnTo>
                        <a:pt x="548" y="27"/>
                      </a:lnTo>
                      <a:lnTo>
                        <a:pt x="549" y="27"/>
                      </a:lnTo>
                      <a:lnTo>
                        <a:pt x="549" y="26"/>
                      </a:lnTo>
                      <a:lnTo>
                        <a:pt x="549" y="25"/>
                      </a:lnTo>
                      <a:lnTo>
                        <a:pt x="549" y="25"/>
                      </a:lnTo>
                      <a:lnTo>
                        <a:pt x="549" y="24"/>
                      </a:lnTo>
                      <a:lnTo>
                        <a:pt x="550" y="23"/>
                      </a:lnTo>
                      <a:lnTo>
                        <a:pt x="550" y="22"/>
                      </a:lnTo>
                      <a:lnTo>
                        <a:pt x="550" y="21"/>
                      </a:lnTo>
                      <a:lnTo>
                        <a:pt x="551" y="21"/>
                      </a:lnTo>
                      <a:lnTo>
                        <a:pt x="551" y="20"/>
                      </a:lnTo>
                      <a:lnTo>
                        <a:pt x="551" y="19"/>
                      </a:lnTo>
                      <a:lnTo>
                        <a:pt x="552" y="19"/>
                      </a:lnTo>
                      <a:lnTo>
                        <a:pt x="553" y="19"/>
                      </a:lnTo>
                      <a:lnTo>
                        <a:pt x="553" y="19"/>
                      </a:lnTo>
                      <a:lnTo>
                        <a:pt x="554" y="18"/>
                      </a:lnTo>
                      <a:lnTo>
                        <a:pt x="554" y="17"/>
                      </a:lnTo>
                      <a:lnTo>
                        <a:pt x="554" y="16"/>
                      </a:lnTo>
                      <a:lnTo>
                        <a:pt x="555" y="16"/>
                      </a:lnTo>
                      <a:lnTo>
                        <a:pt x="556" y="17"/>
                      </a:lnTo>
                      <a:lnTo>
                        <a:pt x="556" y="17"/>
                      </a:lnTo>
                      <a:lnTo>
                        <a:pt x="557" y="17"/>
                      </a:lnTo>
                      <a:lnTo>
                        <a:pt x="558" y="17"/>
                      </a:lnTo>
                      <a:lnTo>
                        <a:pt x="559" y="18"/>
                      </a:lnTo>
                      <a:lnTo>
                        <a:pt x="559" y="18"/>
                      </a:lnTo>
                      <a:lnTo>
                        <a:pt x="560" y="18"/>
                      </a:lnTo>
                      <a:lnTo>
                        <a:pt x="561" y="18"/>
                      </a:lnTo>
                      <a:lnTo>
                        <a:pt x="561" y="18"/>
                      </a:lnTo>
                      <a:lnTo>
                        <a:pt x="562" y="17"/>
                      </a:lnTo>
                      <a:lnTo>
                        <a:pt x="563" y="17"/>
                      </a:lnTo>
                      <a:lnTo>
                        <a:pt x="564" y="17"/>
                      </a:lnTo>
                      <a:lnTo>
                        <a:pt x="564" y="17"/>
                      </a:lnTo>
                      <a:lnTo>
                        <a:pt x="565" y="16"/>
                      </a:lnTo>
                      <a:lnTo>
                        <a:pt x="566" y="16"/>
                      </a:lnTo>
                      <a:lnTo>
                        <a:pt x="566" y="16"/>
                      </a:lnTo>
                      <a:lnTo>
                        <a:pt x="567" y="15"/>
                      </a:lnTo>
                      <a:lnTo>
                        <a:pt x="568" y="15"/>
                      </a:lnTo>
                      <a:lnTo>
                        <a:pt x="568" y="14"/>
                      </a:lnTo>
                      <a:lnTo>
                        <a:pt x="569" y="14"/>
                      </a:lnTo>
                      <a:lnTo>
                        <a:pt x="569" y="14"/>
                      </a:lnTo>
                      <a:lnTo>
                        <a:pt x="570" y="14"/>
                      </a:lnTo>
                      <a:lnTo>
                        <a:pt x="571" y="14"/>
                      </a:lnTo>
                      <a:lnTo>
                        <a:pt x="572" y="14"/>
                      </a:lnTo>
                      <a:lnTo>
                        <a:pt x="572" y="14"/>
                      </a:lnTo>
                      <a:lnTo>
                        <a:pt x="573" y="14"/>
                      </a:lnTo>
                      <a:lnTo>
                        <a:pt x="574" y="15"/>
                      </a:lnTo>
                      <a:lnTo>
                        <a:pt x="575" y="15"/>
                      </a:lnTo>
                      <a:lnTo>
                        <a:pt x="575" y="15"/>
                      </a:lnTo>
                      <a:lnTo>
                        <a:pt x="576" y="15"/>
                      </a:lnTo>
                      <a:lnTo>
                        <a:pt x="577" y="15"/>
                      </a:lnTo>
                      <a:lnTo>
                        <a:pt x="578" y="15"/>
                      </a:lnTo>
                      <a:lnTo>
                        <a:pt x="578" y="15"/>
                      </a:lnTo>
                      <a:lnTo>
                        <a:pt x="579" y="15"/>
                      </a:lnTo>
                      <a:lnTo>
                        <a:pt x="580" y="16"/>
                      </a:lnTo>
                      <a:lnTo>
                        <a:pt x="580" y="16"/>
                      </a:lnTo>
                      <a:lnTo>
                        <a:pt x="581" y="16"/>
                      </a:lnTo>
                      <a:lnTo>
                        <a:pt x="581" y="15"/>
                      </a:lnTo>
                      <a:lnTo>
                        <a:pt x="582" y="15"/>
                      </a:lnTo>
                      <a:lnTo>
                        <a:pt x="582" y="15"/>
                      </a:lnTo>
                      <a:lnTo>
                        <a:pt x="583" y="14"/>
                      </a:lnTo>
                      <a:lnTo>
                        <a:pt x="583" y="14"/>
                      </a:lnTo>
                      <a:lnTo>
                        <a:pt x="584" y="14"/>
                      </a:lnTo>
                      <a:lnTo>
                        <a:pt x="585" y="13"/>
                      </a:lnTo>
                      <a:lnTo>
                        <a:pt x="585" y="13"/>
                      </a:lnTo>
                      <a:lnTo>
                        <a:pt x="586" y="13"/>
                      </a:lnTo>
                      <a:lnTo>
                        <a:pt x="587" y="13"/>
                      </a:lnTo>
                      <a:lnTo>
                        <a:pt x="588" y="13"/>
                      </a:lnTo>
                      <a:lnTo>
                        <a:pt x="588" y="12"/>
                      </a:lnTo>
                      <a:lnTo>
                        <a:pt x="589" y="12"/>
                      </a:lnTo>
                      <a:lnTo>
                        <a:pt x="589" y="12"/>
                      </a:lnTo>
                      <a:lnTo>
                        <a:pt x="590" y="12"/>
                      </a:lnTo>
                      <a:lnTo>
                        <a:pt x="591" y="12"/>
                      </a:lnTo>
                      <a:lnTo>
                        <a:pt x="592" y="12"/>
                      </a:lnTo>
                      <a:lnTo>
                        <a:pt x="593" y="12"/>
                      </a:lnTo>
                      <a:lnTo>
                        <a:pt x="593" y="12"/>
                      </a:lnTo>
                      <a:lnTo>
                        <a:pt x="594" y="11"/>
                      </a:lnTo>
                      <a:lnTo>
                        <a:pt x="594" y="11"/>
                      </a:lnTo>
                      <a:lnTo>
                        <a:pt x="595" y="11"/>
                      </a:lnTo>
                      <a:lnTo>
                        <a:pt x="596" y="11"/>
                      </a:lnTo>
                      <a:lnTo>
                        <a:pt x="597" y="11"/>
                      </a:lnTo>
                      <a:lnTo>
                        <a:pt x="597" y="11"/>
                      </a:lnTo>
                      <a:lnTo>
                        <a:pt x="598" y="10"/>
                      </a:lnTo>
                      <a:lnTo>
                        <a:pt x="599" y="10"/>
                      </a:lnTo>
                      <a:lnTo>
                        <a:pt x="599" y="10"/>
                      </a:lnTo>
                      <a:lnTo>
                        <a:pt x="599" y="9"/>
                      </a:lnTo>
                      <a:lnTo>
                        <a:pt x="600" y="9"/>
                      </a:lnTo>
                      <a:lnTo>
                        <a:pt x="601" y="9"/>
                      </a:lnTo>
                      <a:lnTo>
                        <a:pt x="601" y="8"/>
                      </a:lnTo>
                      <a:lnTo>
                        <a:pt x="601" y="8"/>
                      </a:lnTo>
                      <a:lnTo>
                        <a:pt x="602" y="8"/>
                      </a:lnTo>
                      <a:lnTo>
                        <a:pt x="603" y="8"/>
                      </a:lnTo>
                      <a:lnTo>
                        <a:pt x="603" y="7"/>
                      </a:lnTo>
                      <a:lnTo>
                        <a:pt x="604" y="7"/>
                      </a:lnTo>
                      <a:lnTo>
                        <a:pt x="605" y="6"/>
                      </a:lnTo>
                      <a:lnTo>
                        <a:pt x="605" y="6"/>
                      </a:lnTo>
                      <a:lnTo>
                        <a:pt x="606" y="5"/>
                      </a:lnTo>
                      <a:lnTo>
                        <a:pt x="606" y="5"/>
                      </a:lnTo>
                      <a:lnTo>
                        <a:pt x="607" y="5"/>
                      </a:lnTo>
                      <a:lnTo>
                        <a:pt x="607" y="4"/>
                      </a:lnTo>
                      <a:lnTo>
                        <a:pt x="607" y="4"/>
                      </a:lnTo>
                      <a:lnTo>
                        <a:pt x="608" y="3"/>
                      </a:lnTo>
                      <a:lnTo>
                        <a:pt x="608" y="4"/>
                      </a:lnTo>
                      <a:lnTo>
                        <a:pt x="609" y="4"/>
                      </a:lnTo>
                      <a:lnTo>
                        <a:pt x="609" y="4"/>
                      </a:lnTo>
                      <a:lnTo>
                        <a:pt x="610" y="4"/>
                      </a:lnTo>
                      <a:lnTo>
                        <a:pt x="610" y="3"/>
                      </a:lnTo>
                      <a:lnTo>
                        <a:pt x="611" y="3"/>
                      </a:lnTo>
                      <a:lnTo>
                        <a:pt x="611" y="3"/>
                      </a:lnTo>
                      <a:lnTo>
                        <a:pt x="612" y="3"/>
                      </a:lnTo>
                      <a:lnTo>
                        <a:pt x="612" y="2"/>
                      </a:lnTo>
                      <a:lnTo>
                        <a:pt x="612" y="1"/>
                      </a:lnTo>
                      <a:lnTo>
                        <a:pt x="613" y="1"/>
                      </a:lnTo>
                      <a:lnTo>
                        <a:pt x="613" y="0"/>
                      </a:lnTo>
                      <a:lnTo>
                        <a:pt x="614" y="0"/>
                      </a:lnTo>
                      <a:lnTo>
                        <a:pt x="614" y="0"/>
                      </a:lnTo>
                      <a:lnTo>
                        <a:pt x="615" y="0"/>
                      </a:lnTo>
                      <a:lnTo>
                        <a:pt x="616" y="0"/>
                      </a:lnTo>
                      <a:lnTo>
                        <a:pt x="617" y="1"/>
                      </a:lnTo>
                      <a:lnTo>
                        <a:pt x="618" y="2"/>
                      </a:lnTo>
                      <a:lnTo>
                        <a:pt x="619" y="4"/>
                      </a:lnTo>
                      <a:lnTo>
                        <a:pt x="620" y="5"/>
                      </a:lnTo>
                      <a:lnTo>
                        <a:pt x="621" y="5"/>
                      </a:lnTo>
                      <a:lnTo>
                        <a:pt x="622" y="6"/>
                      </a:lnTo>
                      <a:lnTo>
                        <a:pt x="622" y="7"/>
                      </a:lnTo>
                      <a:lnTo>
                        <a:pt x="623" y="7"/>
                      </a:lnTo>
                      <a:lnTo>
                        <a:pt x="623" y="8"/>
                      </a:lnTo>
                      <a:lnTo>
                        <a:pt x="624" y="9"/>
                      </a:lnTo>
                      <a:lnTo>
                        <a:pt x="624" y="10"/>
                      </a:lnTo>
                      <a:lnTo>
                        <a:pt x="624" y="11"/>
                      </a:lnTo>
                      <a:lnTo>
                        <a:pt x="625" y="11"/>
                      </a:lnTo>
                      <a:lnTo>
                        <a:pt x="625" y="11"/>
                      </a:lnTo>
                      <a:lnTo>
                        <a:pt x="625" y="12"/>
                      </a:lnTo>
                      <a:lnTo>
                        <a:pt x="624" y="12"/>
                      </a:lnTo>
                      <a:lnTo>
                        <a:pt x="625" y="12"/>
                      </a:lnTo>
                      <a:lnTo>
                        <a:pt x="625" y="13"/>
                      </a:lnTo>
                      <a:lnTo>
                        <a:pt x="625" y="14"/>
                      </a:lnTo>
                      <a:lnTo>
                        <a:pt x="625" y="14"/>
                      </a:lnTo>
                      <a:lnTo>
                        <a:pt x="625" y="15"/>
                      </a:lnTo>
                      <a:lnTo>
                        <a:pt x="625" y="16"/>
                      </a:lnTo>
                      <a:lnTo>
                        <a:pt x="625" y="16"/>
                      </a:lnTo>
                      <a:lnTo>
                        <a:pt x="625" y="17"/>
                      </a:lnTo>
                      <a:lnTo>
                        <a:pt x="624" y="17"/>
                      </a:lnTo>
                      <a:lnTo>
                        <a:pt x="624" y="18"/>
                      </a:lnTo>
                      <a:lnTo>
                        <a:pt x="625" y="18"/>
                      </a:lnTo>
                      <a:lnTo>
                        <a:pt x="625" y="18"/>
                      </a:lnTo>
                      <a:lnTo>
                        <a:pt x="624" y="19"/>
                      </a:lnTo>
                      <a:lnTo>
                        <a:pt x="624" y="19"/>
                      </a:lnTo>
                      <a:lnTo>
                        <a:pt x="623" y="20"/>
                      </a:lnTo>
                      <a:lnTo>
                        <a:pt x="624" y="20"/>
                      </a:lnTo>
                      <a:lnTo>
                        <a:pt x="624" y="21"/>
                      </a:lnTo>
                      <a:lnTo>
                        <a:pt x="625" y="21"/>
                      </a:lnTo>
                      <a:lnTo>
                        <a:pt x="625" y="22"/>
                      </a:lnTo>
                      <a:lnTo>
                        <a:pt x="624" y="22"/>
                      </a:lnTo>
                      <a:lnTo>
                        <a:pt x="624" y="23"/>
                      </a:lnTo>
                      <a:lnTo>
                        <a:pt x="624" y="24"/>
                      </a:lnTo>
                      <a:lnTo>
                        <a:pt x="625" y="23"/>
                      </a:lnTo>
                      <a:lnTo>
                        <a:pt x="626" y="24"/>
                      </a:lnTo>
                      <a:lnTo>
                        <a:pt x="626" y="24"/>
                      </a:lnTo>
                      <a:lnTo>
                        <a:pt x="626" y="25"/>
                      </a:lnTo>
                      <a:lnTo>
                        <a:pt x="625" y="25"/>
                      </a:lnTo>
                      <a:lnTo>
                        <a:pt x="626" y="26"/>
                      </a:lnTo>
                      <a:lnTo>
                        <a:pt x="626" y="26"/>
                      </a:lnTo>
                      <a:lnTo>
                        <a:pt x="626" y="27"/>
                      </a:lnTo>
                      <a:lnTo>
                        <a:pt x="626" y="28"/>
                      </a:lnTo>
                      <a:lnTo>
                        <a:pt x="626" y="28"/>
                      </a:lnTo>
                      <a:lnTo>
                        <a:pt x="627" y="29"/>
                      </a:lnTo>
                      <a:lnTo>
                        <a:pt x="627" y="30"/>
                      </a:lnTo>
                      <a:lnTo>
                        <a:pt x="627" y="29"/>
                      </a:lnTo>
                      <a:lnTo>
                        <a:pt x="628" y="29"/>
                      </a:lnTo>
                      <a:lnTo>
                        <a:pt x="628" y="30"/>
                      </a:lnTo>
                      <a:lnTo>
                        <a:pt x="629" y="30"/>
                      </a:lnTo>
                      <a:lnTo>
                        <a:pt x="629" y="30"/>
                      </a:lnTo>
                      <a:lnTo>
                        <a:pt x="629" y="30"/>
                      </a:lnTo>
                      <a:lnTo>
                        <a:pt x="629" y="31"/>
                      </a:lnTo>
                      <a:lnTo>
                        <a:pt x="629" y="31"/>
                      </a:lnTo>
                      <a:lnTo>
                        <a:pt x="629" y="31"/>
                      </a:lnTo>
                      <a:lnTo>
                        <a:pt x="629" y="31"/>
                      </a:lnTo>
                      <a:lnTo>
                        <a:pt x="629" y="32"/>
                      </a:lnTo>
                      <a:lnTo>
                        <a:pt x="630" y="32"/>
                      </a:lnTo>
                      <a:lnTo>
                        <a:pt x="630" y="32"/>
                      </a:lnTo>
                      <a:lnTo>
                        <a:pt x="631" y="32"/>
                      </a:lnTo>
                      <a:lnTo>
                        <a:pt x="631" y="32"/>
                      </a:lnTo>
                      <a:lnTo>
                        <a:pt x="632" y="33"/>
                      </a:lnTo>
                      <a:lnTo>
                        <a:pt x="633" y="33"/>
                      </a:lnTo>
                      <a:lnTo>
                        <a:pt x="634" y="33"/>
                      </a:lnTo>
                      <a:lnTo>
                        <a:pt x="635" y="33"/>
                      </a:lnTo>
                      <a:lnTo>
                        <a:pt x="636" y="34"/>
                      </a:lnTo>
                      <a:lnTo>
                        <a:pt x="636" y="34"/>
                      </a:lnTo>
                      <a:lnTo>
                        <a:pt x="638" y="34"/>
                      </a:lnTo>
                      <a:lnTo>
                        <a:pt x="638" y="34"/>
                      </a:lnTo>
                      <a:lnTo>
                        <a:pt x="637" y="33"/>
                      </a:lnTo>
                      <a:lnTo>
                        <a:pt x="637" y="32"/>
                      </a:lnTo>
                      <a:lnTo>
                        <a:pt x="636" y="31"/>
                      </a:lnTo>
                      <a:lnTo>
                        <a:pt x="636" y="30"/>
                      </a:lnTo>
                      <a:lnTo>
                        <a:pt x="637" y="30"/>
                      </a:lnTo>
                      <a:lnTo>
                        <a:pt x="637" y="31"/>
                      </a:lnTo>
                      <a:lnTo>
                        <a:pt x="638" y="31"/>
                      </a:lnTo>
                      <a:lnTo>
                        <a:pt x="639" y="32"/>
                      </a:lnTo>
                      <a:lnTo>
                        <a:pt x="639" y="32"/>
                      </a:lnTo>
                      <a:lnTo>
                        <a:pt x="640" y="33"/>
                      </a:lnTo>
                      <a:lnTo>
                        <a:pt x="641" y="34"/>
                      </a:lnTo>
                      <a:lnTo>
                        <a:pt x="642" y="34"/>
                      </a:lnTo>
                      <a:lnTo>
                        <a:pt x="643" y="36"/>
                      </a:lnTo>
                      <a:lnTo>
                        <a:pt x="643" y="37"/>
                      </a:lnTo>
                      <a:lnTo>
                        <a:pt x="642" y="38"/>
                      </a:lnTo>
                      <a:lnTo>
                        <a:pt x="642" y="38"/>
                      </a:lnTo>
                      <a:lnTo>
                        <a:pt x="642" y="39"/>
                      </a:lnTo>
                      <a:lnTo>
                        <a:pt x="642" y="40"/>
                      </a:lnTo>
                      <a:lnTo>
                        <a:pt x="643" y="41"/>
                      </a:lnTo>
                      <a:lnTo>
                        <a:pt x="643" y="42"/>
                      </a:lnTo>
                      <a:lnTo>
                        <a:pt x="643" y="43"/>
                      </a:lnTo>
                      <a:lnTo>
                        <a:pt x="642" y="43"/>
                      </a:lnTo>
                      <a:lnTo>
                        <a:pt x="641" y="43"/>
                      </a:lnTo>
                      <a:lnTo>
                        <a:pt x="640" y="42"/>
                      </a:lnTo>
                      <a:lnTo>
                        <a:pt x="641" y="44"/>
                      </a:lnTo>
                      <a:lnTo>
                        <a:pt x="640" y="45"/>
                      </a:lnTo>
                      <a:lnTo>
                        <a:pt x="640" y="45"/>
                      </a:lnTo>
                      <a:lnTo>
                        <a:pt x="639" y="45"/>
                      </a:lnTo>
                      <a:lnTo>
                        <a:pt x="638" y="45"/>
                      </a:lnTo>
                      <a:lnTo>
                        <a:pt x="637" y="46"/>
                      </a:lnTo>
                      <a:lnTo>
                        <a:pt x="636" y="46"/>
                      </a:lnTo>
                      <a:lnTo>
                        <a:pt x="635" y="47"/>
                      </a:lnTo>
                      <a:lnTo>
                        <a:pt x="635" y="48"/>
                      </a:lnTo>
                      <a:lnTo>
                        <a:pt x="635" y="48"/>
                      </a:lnTo>
                      <a:lnTo>
                        <a:pt x="635" y="48"/>
                      </a:lnTo>
                      <a:lnTo>
                        <a:pt x="634" y="48"/>
                      </a:lnTo>
                      <a:lnTo>
                        <a:pt x="633" y="49"/>
                      </a:lnTo>
                      <a:lnTo>
                        <a:pt x="633" y="49"/>
                      </a:lnTo>
                      <a:lnTo>
                        <a:pt x="633" y="50"/>
                      </a:lnTo>
                      <a:lnTo>
                        <a:pt x="633" y="52"/>
                      </a:lnTo>
                      <a:lnTo>
                        <a:pt x="633" y="53"/>
                      </a:lnTo>
                      <a:lnTo>
                        <a:pt x="632" y="54"/>
                      </a:lnTo>
                      <a:lnTo>
                        <a:pt x="632" y="55"/>
                      </a:lnTo>
                      <a:lnTo>
                        <a:pt x="631" y="58"/>
                      </a:lnTo>
                      <a:lnTo>
                        <a:pt x="631" y="58"/>
                      </a:lnTo>
                      <a:lnTo>
                        <a:pt x="629" y="58"/>
                      </a:lnTo>
                      <a:lnTo>
                        <a:pt x="628" y="58"/>
                      </a:lnTo>
                      <a:lnTo>
                        <a:pt x="628" y="59"/>
                      </a:lnTo>
                      <a:lnTo>
                        <a:pt x="628" y="59"/>
                      </a:lnTo>
                      <a:lnTo>
                        <a:pt x="627" y="60"/>
                      </a:lnTo>
                      <a:lnTo>
                        <a:pt x="627" y="60"/>
                      </a:lnTo>
                      <a:lnTo>
                        <a:pt x="628" y="61"/>
                      </a:lnTo>
                      <a:lnTo>
                        <a:pt x="628" y="62"/>
                      </a:lnTo>
                      <a:lnTo>
                        <a:pt x="628" y="62"/>
                      </a:lnTo>
                      <a:lnTo>
                        <a:pt x="628" y="63"/>
                      </a:lnTo>
                      <a:lnTo>
                        <a:pt x="629" y="62"/>
                      </a:lnTo>
                      <a:lnTo>
                        <a:pt x="629" y="62"/>
                      </a:lnTo>
                      <a:lnTo>
                        <a:pt x="629" y="62"/>
                      </a:lnTo>
                      <a:lnTo>
                        <a:pt x="630" y="61"/>
                      </a:lnTo>
                      <a:lnTo>
                        <a:pt x="630" y="61"/>
                      </a:lnTo>
                      <a:lnTo>
                        <a:pt x="630" y="62"/>
                      </a:lnTo>
                      <a:lnTo>
                        <a:pt x="630" y="63"/>
                      </a:lnTo>
                      <a:lnTo>
                        <a:pt x="630" y="63"/>
                      </a:lnTo>
                      <a:lnTo>
                        <a:pt x="629" y="64"/>
                      </a:lnTo>
                      <a:lnTo>
                        <a:pt x="628" y="64"/>
                      </a:lnTo>
                      <a:lnTo>
                        <a:pt x="628" y="64"/>
                      </a:lnTo>
                      <a:lnTo>
                        <a:pt x="627" y="64"/>
                      </a:lnTo>
                      <a:lnTo>
                        <a:pt x="626" y="65"/>
                      </a:lnTo>
                      <a:lnTo>
                        <a:pt x="625" y="66"/>
                      </a:lnTo>
                      <a:lnTo>
                        <a:pt x="625" y="66"/>
                      </a:lnTo>
                      <a:lnTo>
                        <a:pt x="626" y="67"/>
                      </a:lnTo>
                      <a:lnTo>
                        <a:pt x="627" y="67"/>
                      </a:lnTo>
                      <a:lnTo>
                        <a:pt x="627" y="68"/>
                      </a:lnTo>
                      <a:lnTo>
                        <a:pt x="627" y="68"/>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0" name="Freeform 11">
                  <a:extLst>
                    <a:ext uri="{FF2B5EF4-FFF2-40B4-BE49-F238E27FC236}">
                      <a16:creationId xmlns:a16="http://schemas.microsoft.com/office/drawing/2014/main" id="{53DEEF24-3578-4097-A7AE-26FBAFBBAF8C}"/>
                    </a:ext>
                  </a:extLst>
                </p:cNvPr>
                <p:cNvSpPr>
                  <a:spLocks noEditPoints="1"/>
                </p:cNvSpPr>
                <p:nvPr/>
              </p:nvSpPr>
              <p:spPr bwMode="auto">
                <a:xfrm>
                  <a:off x="1216" y="927"/>
                  <a:ext cx="371" cy="385"/>
                </a:xfrm>
                <a:custGeom>
                  <a:avLst/>
                  <a:gdLst>
                    <a:gd name="T0" fmla="*/ 203 w 371"/>
                    <a:gd name="T1" fmla="*/ 363 h 385"/>
                    <a:gd name="T2" fmla="*/ 182 w 371"/>
                    <a:gd name="T3" fmla="*/ 371 h 385"/>
                    <a:gd name="T4" fmla="*/ 162 w 371"/>
                    <a:gd name="T5" fmla="*/ 372 h 385"/>
                    <a:gd name="T6" fmla="*/ 145 w 371"/>
                    <a:gd name="T7" fmla="*/ 378 h 385"/>
                    <a:gd name="T8" fmla="*/ 129 w 371"/>
                    <a:gd name="T9" fmla="*/ 378 h 385"/>
                    <a:gd name="T10" fmla="*/ 120 w 371"/>
                    <a:gd name="T11" fmla="*/ 364 h 385"/>
                    <a:gd name="T12" fmla="*/ 107 w 371"/>
                    <a:gd name="T13" fmla="*/ 356 h 385"/>
                    <a:gd name="T14" fmla="*/ 97 w 371"/>
                    <a:gd name="T15" fmla="*/ 348 h 385"/>
                    <a:gd name="T16" fmla="*/ 81 w 371"/>
                    <a:gd name="T17" fmla="*/ 339 h 385"/>
                    <a:gd name="T18" fmla="*/ 68 w 371"/>
                    <a:gd name="T19" fmla="*/ 331 h 385"/>
                    <a:gd name="T20" fmla="*/ 53 w 371"/>
                    <a:gd name="T21" fmla="*/ 332 h 385"/>
                    <a:gd name="T22" fmla="*/ 40 w 371"/>
                    <a:gd name="T23" fmla="*/ 329 h 385"/>
                    <a:gd name="T24" fmla="*/ 28 w 371"/>
                    <a:gd name="T25" fmla="*/ 332 h 385"/>
                    <a:gd name="T26" fmla="*/ 17 w 371"/>
                    <a:gd name="T27" fmla="*/ 328 h 385"/>
                    <a:gd name="T28" fmla="*/ 1 w 371"/>
                    <a:gd name="T29" fmla="*/ 318 h 385"/>
                    <a:gd name="T30" fmla="*/ 14 w 371"/>
                    <a:gd name="T31" fmla="*/ 298 h 385"/>
                    <a:gd name="T32" fmla="*/ 31 w 371"/>
                    <a:gd name="T33" fmla="*/ 276 h 385"/>
                    <a:gd name="T34" fmla="*/ 53 w 371"/>
                    <a:gd name="T35" fmla="*/ 268 h 385"/>
                    <a:gd name="T36" fmla="*/ 34 w 371"/>
                    <a:gd name="T37" fmla="*/ 246 h 385"/>
                    <a:gd name="T38" fmla="*/ 31 w 371"/>
                    <a:gd name="T39" fmla="*/ 226 h 385"/>
                    <a:gd name="T40" fmla="*/ 59 w 371"/>
                    <a:gd name="T41" fmla="*/ 220 h 385"/>
                    <a:gd name="T42" fmla="*/ 70 w 371"/>
                    <a:gd name="T43" fmla="*/ 196 h 385"/>
                    <a:gd name="T44" fmla="*/ 78 w 371"/>
                    <a:gd name="T45" fmla="*/ 177 h 385"/>
                    <a:gd name="T46" fmla="*/ 74 w 371"/>
                    <a:gd name="T47" fmla="*/ 171 h 385"/>
                    <a:gd name="T48" fmla="*/ 59 w 371"/>
                    <a:gd name="T49" fmla="*/ 182 h 385"/>
                    <a:gd name="T50" fmla="*/ 48 w 371"/>
                    <a:gd name="T51" fmla="*/ 184 h 385"/>
                    <a:gd name="T52" fmla="*/ 47 w 371"/>
                    <a:gd name="T53" fmla="*/ 185 h 385"/>
                    <a:gd name="T54" fmla="*/ 37 w 371"/>
                    <a:gd name="T55" fmla="*/ 156 h 385"/>
                    <a:gd name="T56" fmla="*/ 51 w 371"/>
                    <a:gd name="T57" fmla="*/ 129 h 385"/>
                    <a:gd name="T58" fmla="*/ 25 w 371"/>
                    <a:gd name="T59" fmla="*/ 131 h 385"/>
                    <a:gd name="T60" fmla="*/ 25 w 371"/>
                    <a:gd name="T61" fmla="*/ 120 h 385"/>
                    <a:gd name="T62" fmla="*/ 48 w 371"/>
                    <a:gd name="T63" fmla="*/ 104 h 385"/>
                    <a:gd name="T64" fmla="*/ 68 w 371"/>
                    <a:gd name="T65" fmla="*/ 111 h 385"/>
                    <a:gd name="T66" fmla="*/ 85 w 371"/>
                    <a:gd name="T67" fmla="*/ 122 h 385"/>
                    <a:gd name="T68" fmla="*/ 82 w 371"/>
                    <a:gd name="T69" fmla="*/ 142 h 385"/>
                    <a:gd name="T70" fmla="*/ 95 w 371"/>
                    <a:gd name="T71" fmla="*/ 156 h 385"/>
                    <a:gd name="T72" fmla="*/ 131 w 371"/>
                    <a:gd name="T73" fmla="*/ 154 h 385"/>
                    <a:gd name="T74" fmla="*/ 163 w 371"/>
                    <a:gd name="T75" fmla="*/ 147 h 385"/>
                    <a:gd name="T76" fmla="*/ 175 w 371"/>
                    <a:gd name="T77" fmla="*/ 118 h 385"/>
                    <a:gd name="T78" fmla="*/ 189 w 371"/>
                    <a:gd name="T79" fmla="*/ 107 h 385"/>
                    <a:gd name="T80" fmla="*/ 210 w 371"/>
                    <a:gd name="T81" fmla="*/ 97 h 385"/>
                    <a:gd name="T82" fmla="*/ 229 w 371"/>
                    <a:gd name="T83" fmla="*/ 102 h 385"/>
                    <a:gd name="T84" fmla="*/ 239 w 371"/>
                    <a:gd name="T85" fmla="*/ 71 h 385"/>
                    <a:gd name="T86" fmla="*/ 271 w 371"/>
                    <a:gd name="T87" fmla="*/ 65 h 385"/>
                    <a:gd name="T88" fmla="*/ 286 w 371"/>
                    <a:gd name="T89" fmla="*/ 44 h 385"/>
                    <a:gd name="T90" fmla="*/ 280 w 371"/>
                    <a:gd name="T91" fmla="*/ 16 h 385"/>
                    <a:gd name="T92" fmla="*/ 291 w 371"/>
                    <a:gd name="T93" fmla="*/ 8 h 385"/>
                    <a:gd name="T94" fmla="*/ 313 w 371"/>
                    <a:gd name="T95" fmla="*/ 8 h 385"/>
                    <a:gd name="T96" fmla="*/ 335 w 371"/>
                    <a:gd name="T97" fmla="*/ 5 h 385"/>
                    <a:gd name="T98" fmla="*/ 353 w 371"/>
                    <a:gd name="T99" fmla="*/ 2 h 385"/>
                    <a:gd name="T100" fmla="*/ 368 w 371"/>
                    <a:gd name="T101" fmla="*/ 46 h 385"/>
                    <a:gd name="T102" fmla="*/ 370 w 371"/>
                    <a:gd name="T103" fmla="*/ 112 h 385"/>
                    <a:gd name="T104" fmla="*/ 366 w 371"/>
                    <a:gd name="T105" fmla="*/ 167 h 385"/>
                    <a:gd name="T106" fmla="*/ 327 w 371"/>
                    <a:gd name="T107" fmla="*/ 200 h 385"/>
                    <a:gd name="T108" fmla="*/ 262 w 371"/>
                    <a:gd name="T109" fmla="*/ 253 h 385"/>
                    <a:gd name="T110" fmla="*/ 250 w 371"/>
                    <a:gd name="T111" fmla="*/ 295 h 385"/>
                    <a:gd name="T112" fmla="*/ 262 w 371"/>
                    <a:gd name="T113" fmla="*/ 315 h 385"/>
                    <a:gd name="T114" fmla="*/ 283 w 371"/>
                    <a:gd name="T115" fmla="*/ 349 h 385"/>
                    <a:gd name="T116" fmla="*/ 277 w 371"/>
                    <a:gd name="T117" fmla="*/ 367 h 385"/>
                    <a:gd name="T118" fmla="*/ 259 w 371"/>
                    <a:gd name="T119" fmla="*/ 364 h 385"/>
                    <a:gd name="T120" fmla="*/ 246 w 371"/>
                    <a:gd name="T121" fmla="*/ 363 h 385"/>
                    <a:gd name="T122" fmla="*/ 63 w 371"/>
                    <a:gd name="T123" fmla="*/ 17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 h="385">
                      <a:moveTo>
                        <a:pt x="224" y="365"/>
                      </a:moveTo>
                      <a:lnTo>
                        <a:pt x="223" y="364"/>
                      </a:lnTo>
                      <a:lnTo>
                        <a:pt x="223" y="364"/>
                      </a:lnTo>
                      <a:lnTo>
                        <a:pt x="222" y="364"/>
                      </a:lnTo>
                      <a:lnTo>
                        <a:pt x="221" y="364"/>
                      </a:lnTo>
                      <a:lnTo>
                        <a:pt x="220" y="364"/>
                      </a:lnTo>
                      <a:lnTo>
                        <a:pt x="220" y="365"/>
                      </a:lnTo>
                      <a:lnTo>
                        <a:pt x="219" y="365"/>
                      </a:lnTo>
                      <a:lnTo>
                        <a:pt x="218" y="365"/>
                      </a:lnTo>
                      <a:lnTo>
                        <a:pt x="218" y="366"/>
                      </a:lnTo>
                      <a:lnTo>
                        <a:pt x="217" y="366"/>
                      </a:lnTo>
                      <a:lnTo>
                        <a:pt x="216" y="366"/>
                      </a:lnTo>
                      <a:lnTo>
                        <a:pt x="216" y="366"/>
                      </a:lnTo>
                      <a:lnTo>
                        <a:pt x="215" y="366"/>
                      </a:lnTo>
                      <a:lnTo>
                        <a:pt x="214" y="365"/>
                      </a:lnTo>
                      <a:lnTo>
                        <a:pt x="214" y="365"/>
                      </a:lnTo>
                      <a:lnTo>
                        <a:pt x="214" y="364"/>
                      </a:lnTo>
                      <a:lnTo>
                        <a:pt x="214" y="363"/>
                      </a:lnTo>
                      <a:lnTo>
                        <a:pt x="214" y="362"/>
                      </a:lnTo>
                      <a:lnTo>
                        <a:pt x="214" y="361"/>
                      </a:lnTo>
                      <a:lnTo>
                        <a:pt x="214" y="360"/>
                      </a:lnTo>
                      <a:lnTo>
                        <a:pt x="214" y="359"/>
                      </a:lnTo>
                      <a:lnTo>
                        <a:pt x="212" y="360"/>
                      </a:lnTo>
                      <a:lnTo>
                        <a:pt x="211" y="360"/>
                      </a:lnTo>
                      <a:lnTo>
                        <a:pt x="208" y="359"/>
                      </a:lnTo>
                      <a:lnTo>
                        <a:pt x="208" y="360"/>
                      </a:lnTo>
                      <a:lnTo>
                        <a:pt x="208" y="361"/>
                      </a:lnTo>
                      <a:lnTo>
                        <a:pt x="208" y="361"/>
                      </a:lnTo>
                      <a:lnTo>
                        <a:pt x="208" y="362"/>
                      </a:lnTo>
                      <a:lnTo>
                        <a:pt x="208" y="363"/>
                      </a:lnTo>
                      <a:lnTo>
                        <a:pt x="208" y="364"/>
                      </a:lnTo>
                      <a:lnTo>
                        <a:pt x="208" y="364"/>
                      </a:lnTo>
                      <a:lnTo>
                        <a:pt x="206" y="363"/>
                      </a:lnTo>
                      <a:lnTo>
                        <a:pt x="205" y="363"/>
                      </a:lnTo>
                      <a:lnTo>
                        <a:pt x="204" y="363"/>
                      </a:lnTo>
                      <a:lnTo>
                        <a:pt x="204" y="363"/>
                      </a:lnTo>
                      <a:lnTo>
                        <a:pt x="203" y="363"/>
                      </a:lnTo>
                      <a:lnTo>
                        <a:pt x="202" y="364"/>
                      </a:lnTo>
                      <a:lnTo>
                        <a:pt x="202" y="365"/>
                      </a:lnTo>
                      <a:lnTo>
                        <a:pt x="201" y="365"/>
                      </a:lnTo>
                      <a:lnTo>
                        <a:pt x="200" y="364"/>
                      </a:lnTo>
                      <a:lnTo>
                        <a:pt x="200" y="365"/>
                      </a:lnTo>
                      <a:lnTo>
                        <a:pt x="200" y="366"/>
                      </a:lnTo>
                      <a:lnTo>
                        <a:pt x="200" y="367"/>
                      </a:lnTo>
                      <a:lnTo>
                        <a:pt x="200" y="367"/>
                      </a:lnTo>
                      <a:lnTo>
                        <a:pt x="200" y="368"/>
                      </a:lnTo>
                      <a:lnTo>
                        <a:pt x="200" y="369"/>
                      </a:lnTo>
                      <a:lnTo>
                        <a:pt x="200" y="370"/>
                      </a:lnTo>
                      <a:lnTo>
                        <a:pt x="199" y="370"/>
                      </a:lnTo>
                      <a:lnTo>
                        <a:pt x="198" y="370"/>
                      </a:lnTo>
                      <a:lnTo>
                        <a:pt x="198" y="370"/>
                      </a:lnTo>
                      <a:lnTo>
                        <a:pt x="197" y="371"/>
                      </a:lnTo>
                      <a:lnTo>
                        <a:pt x="196" y="371"/>
                      </a:lnTo>
                      <a:lnTo>
                        <a:pt x="195" y="371"/>
                      </a:lnTo>
                      <a:lnTo>
                        <a:pt x="195" y="371"/>
                      </a:lnTo>
                      <a:lnTo>
                        <a:pt x="195" y="370"/>
                      </a:lnTo>
                      <a:lnTo>
                        <a:pt x="194" y="370"/>
                      </a:lnTo>
                      <a:lnTo>
                        <a:pt x="192" y="369"/>
                      </a:lnTo>
                      <a:lnTo>
                        <a:pt x="191" y="369"/>
                      </a:lnTo>
                      <a:lnTo>
                        <a:pt x="191" y="370"/>
                      </a:lnTo>
                      <a:lnTo>
                        <a:pt x="190" y="370"/>
                      </a:lnTo>
                      <a:lnTo>
                        <a:pt x="190" y="371"/>
                      </a:lnTo>
                      <a:lnTo>
                        <a:pt x="189" y="372"/>
                      </a:lnTo>
                      <a:lnTo>
                        <a:pt x="189" y="372"/>
                      </a:lnTo>
                      <a:lnTo>
                        <a:pt x="188" y="372"/>
                      </a:lnTo>
                      <a:lnTo>
                        <a:pt x="187" y="373"/>
                      </a:lnTo>
                      <a:lnTo>
                        <a:pt x="187" y="373"/>
                      </a:lnTo>
                      <a:lnTo>
                        <a:pt x="187" y="374"/>
                      </a:lnTo>
                      <a:lnTo>
                        <a:pt x="187" y="375"/>
                      </a:lnTo>
                      <a:lnTo>
                        <a:pt x="186" y="375"/>
                      </a:lnTo>
                      <a:lnTo>
                        <a:pt x="184" y="373"/>
                      </a:lnTo>
                      <a:lnTo>
                        <a:pt x="184" y="373"/>
                      </a:lnTo>
                      <a:lnTo>
                        <a:pt x="183" y="372"/>
                      </a:lnTo>
                      <a:lnTo>
                        <a:pt x="182" y="371"/>
                      </a:lnTo>
                      <a:lnTo>
                        <a:pt x="182" y="371"/>
                      </a:lnTo>
                      <a:lnTo>
                        <a:pt x="181" y="370"/>
                      </a:lnTo>
                      <a:lnTo>
                        <a:pt x="180" y="370"/>
                      </a:lnTo>
                      <a:lnTo>
                        <a:pt x="180" y="370"/>
                      </a:lnTo>
                      <a:lnTo>
                        <a:pt x="179" y="370"/>
                      </a:lnTo>
                      <a:lnTo>
                        <a:pt x="178" y="370"/>
                      </a:lnTo>
                      <a:lnTo>
                        <a:pt x="178" y="371"/>
                      </a:lnTo>
                      <a:lnTo>
                        <a:pt x="177" y="371"/>
                      </a:lnTo>
                      <a:lnTo>
                        <a:pt x="177" y="372"/>
                      </a:lnTo>
                      <a:lnTo>
                        <a:pt x="176" y="372"/>
                      </a:lnTo>
                      <a:lnTo>
                        <a:pt x="175" y="372"/>
                      </a:lnTo>
                      <a:lnTo>
                        <a:pt x="175" y="373"/>
                      </a:lnTo>
                      <a:lnTo>
                        <a:pt x="174" y="373"/>
                      </a:lnTo>
                      <a:lnTo>
                        <a:pt x="173" y="373"/>
                      </a:lnTo>
                      <a:lnTo>
                        <a:pt x="173" y="373"/>
                      </a:lnTo>
                      <a:lnTo>
                        <a:pt x="172" y="372"/>
                      </a:lnTo>
                      <a:lnTo>
                        <a:pt x="171" y="372"/>
                      </a:lnTo>
                      <a:lnTo>
                        <a:pt x="171" y="371"/>
                      </a:lnTo>
                      <a:lnTo>
                        <a:pt x="170" y="371"/>
                      </a:lnTo>
                      <a:lnTo>
                        <a:pt x="168" y="370"/>
                      </a:lnTo>
                      <a:lnTo>
                        <a:pt x="167" y="369"/>
                      </a:lnTo>
                      <a:lnTo>
                        <a:pt x="166" y="369"/>
                      </a:lnTo>
                      <a:lnTo>
                        <a:pt x="166" y="369"/>
                      </a:lnTo>
                      <a:lnTo>
                        <a:pt x="165" y="369"/>
                      </a:lnTo>
                      <a:lnTo>
                        <a:pt x="164" y="369"/>
                      </a:lnTo>
                      <a:lnTo>
                        <a:pt x="164" y="369"/>
                      </a:lnTo>
                      <a:lnTo>
                        <a:pt x="164" y="369"/>
                      </a:lnTo>
                      <a:lnTo>
                        <a:pt x="163" y="370"/>
                      </a:lnTo>
                      <a:lnTo>
                        <a:pt x="163" y="370"/>
                      </a:lnTo>
                      <a:lnTo>
                        <a:pt x="163" y="371"/>
                      </a:lnTo>
                      <a:lnTo>
                        <a:pt x="163" y="371"/>
                      </a:lnTo>
                      <a:lnTo>
                        <a:pt x="163" y="371"/>
                      </a:lnTo>
                      <a:lnTo>
                        <a:pt x="163" y="372"/>
                      </a:lnTo>
                      <a:lnTo>
                        <a:pt x="162" y="372"/>
                      </a:lnTo>
                      <a:lnTo>
                        <a:pt x="162" y="372"/>
                      </a:lnTo>
                      <a:lnTo>
                        <a:pt x="162" y="372"/>
                      </a:lnTo>
                      <a:lnTo>
                        <a:pt x="162" y="372"/>
                      </a:lnTo>
                      <a:lnTo>
                        <a:pt x="162" y="372"/>
                      </a:lnTo>
                      <a:lnTo>
                        <a:pt x="162" y="372"/>
                      </a:lnTo>
                      <a:lnTo>
                        <a:pt x="161" y="372"/>
                      </a:lnTo>
                      <a:lnTo>
                        <a:pt x="161" y="371"/>
                      </a:lnTo>
                      <a:lnTo>
                        <a:pt x="161" y="371"/>
                      </a:lnTo>
                      <a:lnTo>
                        <a:pt x="160" y="371"/>
                      </a:lnTo>
                      <a:lnTo>
                        <a:pt x="160" y="371"/>
                      </a:lnTo>
                      <a:lnTo>
                        <a:pt x="159" y="372"/>
                      </a:lnTo>
                      <a:lnTo>
                        <a:pt x="159" y="372"/>
                      </a:lnTo>
                      <a:lnTo>
                        <a:pt x="158" y="372"/>
                      </a:lnTo>
                      <a:lnTo>
                        <a:pt x="158" y="371"/>
                      </a:lnTo>
                      <a:lnTo>
                        <a:pt x="157" y="371"/>
                      </a:lnTo>
                      <a:lnTo>
                        <a:pt x="157" y="371"/>
                      </a:lnTo>
                      <a:lnTo>
                        <a:pt x="156" y="372"/>
                      </a:lnTo>
                      <a:lnTo>
                        <a:pt x="156" y="373"/>
                      </a:lnTo>
                      <a:lnTo>
                        <a:pt x="156" y="374"/>
                      </a:lnTo>
                      <a:lnTo>
                        <a:pt x="155" y="374"/>
                      </a:lnTo>
                      <a:lnTo>
                        <a:pt x="155" y="375"/>
                      </a:lnTo>
                      <a:lnTo>
                        <a:pt x="155" y="376"/>
                      </a:lnTo>
                      <a:lnTo>
                        <a:pt x="155" y="376"/>
                      </a:lnTo>
                      <a:lnTo>
                        <a:pt x="154" y="377"/>
                      </a:lnTo>
                      <a:lnTo>
                        <a:pt x="154" y="378"/>
                      </a:lnTo>
                      <a:lnTo>
                        <a:pt x="154" y="379"/>
                      </a:lnTo>
                      <a:lnTo>
                        <a:pt x="153" y="379"/>
                      </a:lnTo>
                      <a:lnTo>
                        <a:pt x="152" y="380"/>
                      </a:lnTo>
                      <a:lnTo>
                        <a:pt x="152" y="380"/>
                      </a:lnTo>
                      <a:lnTo>
                        <a:pt x="151" y="380"/>
                      </a:lnTo>
                      <a:lnTo>
                        <a:pt x="150" y="380"/>
                      </a:lnTo>
                      <a:lnTo>
                        <a:pt x="150" y="379"/>
                      </a:lnTo>
                      <a:lnTo>
                        <a:pt x="149" y="379"/>
                      </a:lnTo>
                      <a:lnTo>
                        <a:pt x="148" y="378"/>
                      </a:lnTo>
                      <a:lnTo>
                        <a:pt x="148" y="378"/>
                      </a:lnTo>
                      <a:lnTo>
                        <a:pt x="147" y="377"/>
                      </a:lnTo>
                      <a:lnTo>
                        <a:pt x="146" y="377"/>
                      </a:lnTo>
                      <a:lnTo>
                        <a:pt x="146" y="377"/>
                      </a:lnTo>
                      <a:lnTo>
                        <a:pt x="145" y="377"/>
                      </a:lnTo>
                      <a:lnTo>
                        <a:pt x="145" y="378"/>
                      </a:lnTo>
                      <a:lnTo>
                        <a:pt x="144" y="378"/>
                      </a:lnTo>
                      <a:lnTo>
                        <a:pt x="143" y="379"/>
                      </a:lnTo>
                      <a:lnTo>
                        <a:pt x="143" y="379"/>
                      </a:lnTo>
                      <a:lnTo>
                        <a:pt x="143" y="380"/>
                      </a:lnTo>
                      <a:lnTo>
                        <a:pt x="143" y="381"/>
                      </a:lnTo>
                      <a:lnTo>
                        <a:pt x="143" y="382"/>
                      </a:lnTo>
                      <a:lnTo>
                        <a:pt x="143" y="382"/>
                      </a:lnTo>
                      <a:lnTo>
                        <a:pt x="143" y="383"/>
                      </a:lnTo>
                      <a:lnTo>
                        <a:pt x="143" y="384"/>
                      </a:lnTo>
                      <a:lnTo>
                        <a:pt x="143" y="384"/>
                      </a:lnTo>
                      <a:lnTo>
                        <a:pt x="142" y="384"/>
                      </a:lnTo>
                      <a:lnTo>
                        <a:pt x="141" y="385"/>
                      </a:lnTo>
                      <a:lnTo>
                        <a:pt x="141" y="384"/>
                      </a:lnTo>
                      <a:lnTo>
                        <a:pt x="140" y="384"/>
                      </a:lnTo>
                      <a:lnTo>
                        <a:pt x="139" y="384"/>
                      </a:lnTo>
                      <a:lnTo>
                        <a:pt x="139" y="384"/>
                      </a:lnTo>
                      <a:lnTo>
                        <a:pt x="138" y="385"/>
                      </a:lnTo>
                      <a:lnTo>
                        <a:pt x="138" y="385"/>
                      </a:lnTo>
                      <a:lnTo>
                        <a:pt x="137" y="385"/>
                      </a:lnTo>
                      <a:lnTo>
                        <a:pt x="136" y="385"/>
                      </a:lnTo>
                      <a:lnTo>
                        <a:pt x="135" y="385"/>
                      </a:lnTo>
                      <a:lnTo>
                        <a:pt x="135" y="385"/>
                      </a:lnTo>
                      <a:lnTo>
                        <a:pt x="134" y="385"/>
                      </a:lnTo>
                      <a:lnTo>
                        <a:pt x="134" y="384"/>
                      </a:lnTo>
                      <a:lnTo>
                        <a:pt x="133" y="384"/>
                      </a:lnTo>
                      <a:lnTo>
                        <a:pt x="133" y="383"/>
                      </a:lnTo>
                      <a:lnTo>
                        <a:pt x="133" y="382"/>
                      </a:lnTo>
                      <a:lnTo>
                        <a:pt x="133" y="382"/>
                      </a:lnTo>
                      <a:lnTo>
                        <a:pt x="133" y="381"/>
                      </a:lnTo>
                      <a:lnTo>
                        <a:pt x="132" y="381"/>
                      </a:lnTo>
                      <a:lnTo>
                        <a:pt x="132" y="381"/>
                      </a:lnTo>
                      <a:lnTo>
                        <a:pt x="131" y="380"/>
                      </a:lnTo>
                      <a:lnTo>
                        <a:pt x="131" y="380"/>
                      </a:lnTo>
                      <a:lnTo>
                        <a:pt x="131" y="379"/>
                      </a:lnTo>
                      <a:lnTo>
                        <a:pt x="130" y="379"/>
                      </a:lnTo>
                      <a:lnTo>
                        <a:pt x="130" y="378"/>
                      </a:lnTo>
                      <a:lnTo>
                        <a:pt x="129" y="378"/>
                      </a:lnTo>
                      <a:lnTo>
                        <a:pt x="129" y="377"/>
                      </a:lnTo>
                      <a:lnTo>
                        <a:pt x="128" y="377"/>
                      </a:lnTo>
                      <a:lnTo>
                        <a:pt x="128" y="377"/>
                      </a:lnTo>
                      <a:lnTo>
                        <a:pt x="128" y="376"/>
                      </a:lnTo>
                      <a:lnTo>
                        <a:pt x="127" y="376"/>
                      </a:lnTo>
                      <a:lnTo>
                        <a:pt x="128" y="375"/>
                      </a:lnTo>
                      <a:lnTo>
                        <a:pt x="128" y="375"/>
                      </a:lnTo>
                      <a:lnTo>
                        <a:pt x="128" y="374"/>
                      </a:lnTo>
                      <a:lnTo>
                        <a:pt x="128" y="373"/>
                      </a:lnTo>
                      <a:lnTo>
                        <a:pt x="127" y="373"/>
                      </a:lnTo>
                      <a:lnTo>
                        <a:pt x="127" y="372"/>
                      </a:lnTo>
                      <a:lnTo>
                        <a:pt x="126" y="372"/>
                      </a:lnTo>
                      <a:lnTo>
                        <a:pt x="126" y="373"/>
                      </a:lnTo>
                      <a:lnTo>
                        <a:pt x="126" y="372"/>
                      </a:lnTo>
                      <a:lnTo>
                        <a:pt x="126" y="372"/>
                      </a:lnTo>
                      <a:lnTo>
                        <a:pt x="126" y="371"/>
                      </a:lnTo>
                      <a:lnTo>
                        <a:pt x="125" y="371"/>
                      </a:lnTo>
                      <a:lnTo>
                        <a:pt x="125" y="372"/>
                      </a:lnTo>
                      <a:lnTo>
                        <a:pt x="124" y="371"/>
                      </a:lnTo>
                      <a:lnTo>
                        <a:pt x="124" y="371"/>
                      </a:lnTo>
                      <a:lnTo>
                        <a:pt x="124" y="370"/>
                      </a:lnTo>
                      <a:lnTo>
                        <a:pt x="124" y="370"/>
                      </a:lnTo>
                      <a:lnTo>
                        <a:pt x="123" y="369"/>
                      </a:lnTo>
                      <a:lnTo>
                        <a:pt x="123" y="369"/>
                      </a:lnTo>
                      <a:lnTo>
                        <a:pt x="122" y="369"/>
                      </a:lnTo>
                      <a:lnTo>
                        <a:pt x="122" y="369"/>
                      </a:lnTo>
                      <a:lnTo>
                        <a:pt x="122" y="368"/>
                      </a:lnTo>
                      <a:lnTo>
                        <a:pt x="122" y="368"/>
                      </a:lnTo>
                      <a:lnTo>
                        <a:pt x="122" y="367"/>
                      </a:lnTo>
                      <a:lnTo>
                        <a:pt x="122" y="367"/>
                      </a:lnTo>
                      <a:lnTo>
                        <a:pt x="122" y="367"/>
                      </a:lnTo>
                      <a:lnTo>
                        <a:pt x="122" y="366"/>
                      </a:lnTo>
                      <a:lnTo>
                        <a:pt x="122" y="366"/>
                      </a:lnTo>
                      <a:lnTo>
                        <a:pt x="121" y="366"/>
                      </a:lnTo>
                      <a:lnTo>
                        <a:pt x="120" y="366"/>
                      </a:lnTo>
                      <a:lnTo>
                        <a:pt x="120" y="365"/>
                      </a:lnTo>
                      <a:lnTo>
                        <a:pt x="120" y="364"/>
                      </a:lnTo>
                      <a:lnTo>
                        <a:pt x="120" y="363"/>
                      </a:lnTo>
                      <a:lnTo>
                        <a:pt x="120" y="363"/>
                      </a:lnTo>
                      <a:lnTo>
                        <a:pt x="120" y="362"/>
                      </a:lnTo>
                      <a:lnTo>
                        <a:pt x="120" y="361"/>
                      </a:lnTo>
                      <a:lnTo>
                        <a:pt x="119" y="361"/>
                      </a:lnTo>
                      <a:lnTo>
                        <a:pt x="119" y="361"/>
                      </a:lnTo>
                      <a:lnTo>
                        <a:pt x="119" y="360"/>
                      </a:lnTo>
                      <a:lnTo>
                        <a:pt x="118" y="360"/>
                      </a:lnTo>
                      <a:lnTo>
                        <a:pt x="118" y="359"/>
                      </a:lnTo>
                      <a:lnTo>
                        <a:pt x="117" y="359"/>
                      </a:lnTo>
                      <a:lnTo>
                        <a:pt x="117" y="358"/>
                      </a:lnTo>
                      <a:lnTo>
                        <a:pt x="116" y="358"/>
                      </a:lnTo>
                      <a:lnTo>
                        <a:pt x="116" y="358"/>
                      </a:lnTo>
                      <a:lnTo>
                        <a:pt x="116" y="358"/>
                      </a:lnTo>
                      <a:lnTo>
                        <a:pt x="115" y="358"/>
                      </a:lnTo>
                      <a:lnTo>
                        <a:pt x="115" y="357"/>
                      </a:lnTo>
                      <a:lnTo>
                        <a:pt x="114" y="357"/>
                      </a:lnTo>
                      <a:lnTo>
                        <a:pt x="114" y="357"/>
                      </a:lnTo>
                      <a:lnTo>
                        <a:pt x="113" y="356"/>
                      </a:lnTo>
                      <a:lnTo>
                        <a:pt x="113" y="356"/>
                      </a:lnTo>
                      <a:lnTo>
                        <a:pt x="112" y="357"/>
                      </a:lnTo>
                      <a:lnTo>
                        <a:pt x="112" y="357"/>
                      </a:lnTo>
                      <a:lnTo>
                        <a:pt x="112" y="357"/>
                      </a:lnTo>
                      <a:lnTo>
                        <a:pt x="111" y="357"/>
                      </a:lnTo>
                      <a:lnTo>
                        <a:pt x="111" y="357"/>
                      </a:lnTo>
                      <a:lnTo>
                        <a:pt x="110" y="357"/>
                      </a:lnTo>
                      <a:lnTo>
                        <a:pt x="109" y="357"/>
                      </a:lnTo>
                      <a:lnTo>
                        <a:pt x="108" y="357"/>
                      </a:lnTo>
                      <a:lnTo>
                        <a:pt x="108" y="357"/>
                      </a:lnTo>
                      <a:lnTo>
                        <a:pt x="108" y="358"/>
                      </a:lnTo>
                      <a:lnTo>
                        <a:pt x="107" y="359"/>
                      </a:lnTo>
                      <a:lnTo>
                        <a:pt x="107" y="359"/>
                      </a:lnTo>
                      <a:lnTo>
                        <a:pt x="106" y="358"/>
                      </a:lnTo>
                      <a:lnTo>
                        <a:pt x="106" y="358"/>
                      </a:lnTo>
                      <a:lnTo>
                        <a:pt x="106" y="357"/>
                      </a:lnTo>
                      <a:lnTo>
                        <a:pt x="107" y="356"/>
                      </a:lnTo>
                      <a:lnTo>
                        <a:pt x="107" y="356"/>
                      </a:lnTo>
                      <a:lnTo>
                        <a:pt x="107" y="355"/>
                      </a:lnTo>
                      <a:lnTo>
                        <a:pt x="107" y="354"/>
                      </a:lnTo>
                      <a:lnTo>
                        <a:pt x="107" y="354"/>
                      </a:lnTo>
                      <a:lnTo>
                        <a:pt x="107" y="353"/>
                      </a:lnTo>
                      <a:lnTo>
                        <a:pt x="107" y="354"/>
                      </a:lnTo>
                      <a:lnTo>
                        <a:pt x="107" y="353"/>
                      </a:lnTo>
                      <a:lnTo>
                        <a:pt x="107" y="353"/>
                      </a:lnTo>
                      <a:lnTo>
                        <a:pt x="107" y="352"/>
                      </a:lnTo>
                      <a:lnTo>
                        <a:pt x="106" y="353"/>
                      </a:lnTo>
                      <a:lnTo>
                        <a:pt x="105" y="353"/>
                      </a:lnTo>
                      <a:lnTo>
                        <a:pt x="105" y="353"/>
                      </a:lnTo>
                      <a:lnTo>
                        <a:pt x="104" y="353"/>
                      </a:lnTo>
                      <a:lnTo>
                        <a:pt x="104" y="353"/>
                      </a:lnTo>
                      <a:lnTo>
                        <a:pt x="103" y="352"/>
                      </a:lnTo>
                      <a:lnTo>
                        <a:pt x="103" y="352"/>
                      </a:lnTo>
                      <a:lnTo>
                        <a:pt x="102" y="351"/>
                      </a:lnTo>
                      <a:lnTo>
                        <a:pt x="102" y="351"/>
                      </a:lnTo>
                      <a:lnTo>
                        <a:pt x="102" y="352"/>
                      </a:lnTo>
                      <a:lnTo>
                        <a:pt x="102" y="351"/>
                      </a:lnTo>
                      <a:lnTo>
                        <a:pt x="101" y="351"/>
                      </a:lnTo>
                      <a:lnTo>
                        <a:pt x="101" y="351"/>
                      </a:lnTo>
                      <a:lnTo>
                        <a:pt x="100" y="351"/>
                      </a:lnTo>
                      <a:lnTo>
                        <a:pt x="101" y="350"/>
                      </a:lnTo>
                      <a:lnTo>
                        <a:pt x="100" y="350"/>
                      </a:lnTo>
                      <a:lnTo>
                        <a:pt x="100" y="350"/>
                      </a:lnTo>
                      <a:lnTo>
                        <a:pt x="100" y="350"/>
                      </a:lnTo>
                      <a:lnTo>
                        <a:pt x="100" y="350"/>
                      </a:lnTo>
                      <a:lnTo>
                        <a:pt x="99" y="350"/>
                      </a:lnTo>
                      <a:lnTo>
                        <a:pt x="99" y="351"/>
                      </a:lnTo>
                      <a:lnTo>
                        <a:pt x="98" y="351"/>
                      </a:lnTo>
                      <a:lnTo>
                        <a:pt x="98" y="350"/>
                      </a:lnTo>
                      <a:lnTo>
                        <a:pt x="98" y="350"/>
                      </a:lnTo>
                      <a:lnTo>
                        <a:pt x="98" y="350"/>
                      </a:lnTo>
                      <a:lnTo>
                        <a:pt x="97" y="350"/>
                      </a:lnTo>
                      <a:lnTo>
                        <a:pt x="97" y="349"/>
                      </a:lnTo>
                      <a:lnTo>
                        <a:pt x="97" y="348"/>
                      </a:lnTo>
                      <a:lnTo>
                        <a:pt x="97" y="348"/>
                      </a:lnTo>
                      <a:lnTo>
                        <a:pt x="96" y="347"/>
                      </a:lnTo>
                      <a:lnTo>
                        <a:pt x="96" y="346"/>
                      </a:lnTo>
                      <a:lnTo>
                        <a:pt x="96" y="346"/>
                      </a:lnTo>
                      <a:lnTo>
                        <a:pt x="96" y="346"/>
                      </a:lnTo>
                      <a:lnTo>
                        <a:pt x="95" y="346"/>
                      </a:lnTo>
                      <a:lnTo>
                        <a:pt x="95" y="345"/>
                      </a:lnTo>
                      <a:lnTo>
                        <a:pt x="94" y="345"/>
                      </a:lnTo>
                      <a:lnTo>
                        <a:pt x="93" y="345"/>
                      </a:lnTo>
                      <a:lnTo>
                        <a:pt x="93" y="345"/>
                      </a:lnTo>
                      <a:lnTo>
                        <a:pt x="93" y="345"/>
                      </a:lnTo>
                      <a:lnTo>
                        <a:pt x="92" y="346"/>
                      </a:lnTo>
                      <a:lnTo>
                        <a:pt x="91" y="345"/>
                      </a:lnTo>
                      <a:lnTo>
                        <a:pt x="91" y="345"/>
                      </a:lnTo>
                      <a:lnTo>
                        <a:pt x="90" y="346"/>
                      </a:lnTo>
                      <a:lnTo>
                        <a:pt x="89" y="346"/>
                      </a:lnTo>
                      <a:lnTo>
                        <a:pt x="89" y="346"/>
                      </a:lnTo>
                      <a:lnTo>
                        <a:pt x="88" y="346"/>
                      </a:lnTo>
                      <a:lnTo>
                        <a:pt x="88" y="347"/>
                      </a:lnTo>
                      <a:lnTo>
                        <a:pt x="88" y="347"/>
                      </a:lnTo>
                      <a:lnTo>
                        <a:pt x="87" y="347"/>
                      </a:lnTo>
                      <a:lnTo>
                        <a:pt x="87" y="348"/>
                      </a:lnTo>
                      <a:lnTo>
                        <a:pt x="86" y="348"/>
                      </a:lnTo>
                      <a:lnTo>
                        <a:pt x="86" y="349"/>
                      </a:lnTo>
                      <a:lnTo>
                        <a:pt x="86" y="348"/>
                      </a:lnTo>
                      <a:lnTo>
                        <a:pt x="85" y="347"/>
                      </a:lnTo>
                      <a:lnTo>
                        <a:pt x="85" y="346"/>
                      </a:lnTo>
                      <a:lnTo>
                        <a:pt x="85" y="345"/>
                      </a:lnTo>
                      <a:lnTo>
                        <a:pt x="84" y="345"/>
                      </a:lnTo>
                      <a:lnTo>
                        <a:pt x="84" y="344"/>
                      </a:lnTo>
                      <a:lnTo>
                        <a:pt x="84" y="344"/>
                      </a:lnTo>
                      <a:lnTo>
                        <a:pt x="84" y="343"/>
                      </a:lnTo>
                      <a:lnTo>
                        <a:pt x="83" y="343"/>
                      </a:lnTo>
                      <a:lnTo>
                        <a:pt x="83" y="342"/>
                      </a:lnTo>
                      <a:lnTo>
                        <a:pt x="83" y="341"/>
                      </a:lnTo>
                      <a:lnTo>
                        <a:pt x="82" y="341"/>
                      </a:lnTo>
                      <a:lnTo>
                        <a:pt x="82" y="340"/>
                      </a:lnTo>
                      <a:lnTo>
                        <a:pt x="81" y="339"/>
                      </a:lnTo>
                      <a:lnTo>
                        <a:pt x="81" y="339"/>
                      </a:lnTo>
                      <a:lnTo>
                        <a:pt x="80" y="339"/>
                      </a:lnTo>
                      <a:lnTo>
                        <a:pt x="80" y="338"/>
                      </a:lnTo>
                      <a:lnTo>
                        <a:pt x="80" y="338"/>
                      </a:lnTo>
                      <a:lnTo>
                        <a:pt x="80" y="337"/>
                      </a:lnTo>
                      <a:lnTo>
                        <a:pt x="81" y="337"/>
                      </a:lnTo>
                      <a:lnTo>
                        <a:pt x="81" y="336"/>
                      </a:lnTo>
                      <a:lnTo>
                        <a:pt x="81" y="336"/>
                      </a:lnTo>
                      <a:lnTo>
                        <a:pt x="80" y="335"/>
                      </a:lnTo>
                      <a:lnTo>
                        <a:pt x="81" y="335"/>
                      </a:lnTo>
                      <a:lnTo>
                        <a:pt x="80" y="334"/>
                      </a:lnTo>
                      <a:lnTo>
                        <a:pt x="79" y="333"/>
                      </a:lnTo>
                      <a:lnTo>
                        <a:pt x="80" y="333"/>
                      </a:lnTo>
                      <a:lnTo>
                        <a:pt x="80" y="332"/>
                      </a:lnTo>
                      <a:lnTo>
                        <a:pt x="80" y="331"/>
                      </a:lnTo>
                      <a:lnTo>
                        <a:pt x="79" y="330"/>
                      </a:lnTo>
                      <a:lnTo>
                        <a:pt x="79" y="330"/>
                      </a:lnTo>
                      <a:lnTo>
                        <a:pt x="78" y="330"/>
                      </a:lnTo>
                      <a:lnTo>
                        <a:pt x="78" y="331"/>
                      </a:lnTo>
                      <a:lnTo>
                        <a:pt x="78" y="332"/>
                      </a:lnTo>
                      <a:lnTo>
                        <a:pt x="78" y="333"/>
                      </a:lnTo>
                      <a:lnTo>
                        <a:pt x="77" y="332"/>
                      </a:lnTo>
                      <a:lnTo>
                        <a:pt x="77" y="332"/>
                      </a:lnTo>
                      <a:lnTo>
                        <a:pt x="76" y="331"/>
                      </a:lnTo>
                      <a:lnTo>
                        <a:pt x="76" y="331"/>
                      </a:lnTo>
                      <a:lnTo>
                        <a:pt x="75" y="330"/>
                      </a:lnTo>
                      <a:lnTo>
                        <a:pt x="74" y="330"/>
                      </a:lnTo>
                      <a:lnTo>
                        <a:pt x="74" y="330"/>
                      </a:lnTo>
                      <a:lnTo>
                        <a:pt x="73" y="330"/>
                      </a:lnTo>
                      <a:lnTo>
                        <a:pt x="72" y="329"/>
                      </a:lnTo>
                      <a:lnTo>
                        <a:pt x="72" y="329"/>
                      </a:lnTo>
                      <a:lnTo>
                        <a:pt x="71" y="329"/>
                      </a:lnTo>
                      <a:lnTo>
                        <a:pt x="70" y="329"/>
                      </a:lnTo>
                      <a:lnTo>
                        <a:pt x="70" y="330"/>
                      </a:lnTo>
                      <a:lnTo>
                        <a:pt x="70" y="331"/>
                      </a:lnTo>
                      <a:lnTo>
                        <a:pt x="69" y="331"/>
                      </a:lnTo>
                      <a:lnTo>
                        <a:pt x="68" y="331"/>
                      </a:lnTo>
                      <a:lnTo>
                        <a:pt x="68" y="331"/>
                      </a:lnTo>
                      <a:lnTo>
                        <a:pt x="67" y="331"/>
                      </a:lnTo>
                      <a:lnTo>
                        <a:pt x="66" y="331"/>
                      </a:lnTo>
                      <a:lnTo>
                        <a:pt x="66" y="332"/>
                      </a:lnTo>
                      <a:lnTo>
                        <a:pt x="65" y="332"/>
                      </a:lnTo>
                      <a:lnTo>
                        <a:pt x="64" y="331"/>
                      </a:lnTo>
                      <a:lnTo>
                        <a:pt x="64" y="331"/>
                      </a:lnTo>
                      <a:lnTo>
                        <a:pt x="63" y="332"/>
                      </a:lnTo>
                      <a:lnTo>
                        <a:pt x="63" y="333"/>
                      </a:lnTo>
                      <a:lnTo>
                        <a:pt x="64" y="333"/>
                      </a:lnTo>
                      <a:lnTo>
                        <a:pt x="64" y="333"/>
                      </a:lnTo>
                      <a:lnTo>
                        <a:pt x="64" y="334"/>
                      </a:lnTo>
                      <a:lnTo>
                        <a:pt x="64" y="335"/>
                      </a:lnTo>
                      <a:lnTo>
                        <a:pt x="64" y="336"/>
                      </a:lnTo>
                      <a:lnTo>
                        <a:pt x="64" y="336"/>
                      </a:lnTo>
                      <a:lnTo>
                        <a:pt x="63" y="336"/>
                      </a:lnTo>
                      <a:lnTo>
                        <a:pt x="62" y="335"/>
                      </a:lnTo>
                      <a:lnTo>
                        <a:pt x="62" y="335"/>
                      </a:lnTo>
                      <a:lnTo>
                        <a:pt x="62" y="334"/>
                      </a:lnTo>
                      <a:lnTo>
                        <a:pt x="61" y="333"/>
                      </a:lnTo>
                      <a:lnTo>
                        <a:pt x="61" y="333"/>
                      </a:lnTo>
                      <a:lnTo>
                        <a:pt x="60" y="333"/>
                      </a:lnTo>
                      <a:lnTo>
                        <a:pt x="59" y="333"/>
                      </a:lnTo>
                      <a:lnTo>
                        <a:pt x="59" y="334"/>
                      </a:lnTo>
                      <a:lnTo>
                        <a:pt x="58" y="334"/>
                      </a:lnTo>
                      <a:lnTo>
                        <a:pt x="57" y="334"/>
                      </a:lnTo>
                      <a:lnTo>
                        <a:pt x="57" y="334"/>
                      </a:lnTo>
                      <a:lnTo>
                        <a:pt x="56" y="334"/>
                      </a:lnTo>
                      <a:lnTo>
                        <a:pt x="56" y="334"/>
                      </a:lnTo>
                      <a:lnTo>
                        <a:pt x="56" y="333"/>
                      </a:lnTo>
                      <a:lnTo>
                        <a:pt x="56" y="332"/>
                      </a:lnTo>
                      <a:lnTo>
                        <a:pt x="55" y="331"/>
                      </a:lnTo>
                      <a:lnTo>
                        <a:pt x="55" y="331"/>
                      </a:lnTo>
                      <a:lnTo>
                        <a:pt x="55" y="332"/>
                      </a:lnTo>
                      <a:lnTo>
                        <a:pt x="54" y="333"/>
                      </a:lnTo>
                      <a:lnTo>
                        <a:pt x="54" y="332"/>
                      </a:lnTo>
                      <a:lnTo>
                        <a:pt x="53" y="332"/>
                      </a:lnTo>
                      <a:lnTo>
                        <a:pt x="52" y="332"/>
                      </a:lnTo>
                      <a:lnTo>
                        <a:pt x="52" y="331"/>
                      </a:lnTo>
                      <a:lnTo>
                        <a:pt x="52" y="330"/>
                      </a:lnTo>
                      <a:lnTo>
                        <a:pt x="51" y="330"/>
                      </a:lnTo>
                      <a:lnTo>
                        <a:pt x="51" y="329"/>
                      </a:lnTo>
                      <a:lnTo>
                        <a:pt x="50" y="329"/>
                      </a:lnTo>
                      <a:lnTo>
                        <a:pt x="49" y="330"/>
                      </a:lnTo>
                      <a:lnTo>
                        <a:pt x="48" y="330"/>
                      </a:lnTo>
                      <a:lnTo>
                        <a:pt x="48" y="329"/>
                      </a:lnTo>
                      <a:lnTo>
                        <a:pt x="48" y="329"/>
                      </a:lnTo>
                      <a:lnTo>
                        <a:pt x="47" y="328"/>
                      </a:lnTo>
                      <a:lnTo>
                        <a:pt x="47" y="328"/>
                      </a:lnTo>
                      <a:lnTo>
                        <a:pt x="46" y="327"/>
                      </a:lnTo>
                      <a:lnTo>
                        <a:pt x="46" y="326"/>
                      </a:lnTo>
                      <a:lnTo>
                        <a:pt x="45" y="327"/>
                      </a:lnTo>
                      <a:lnTo>
                        <a:pt x="44" y="327"/>
                      </a:lnTo>
                      <a:lnTo>
                        <a:pt x="44" y="327"/>
                      </a:lnTo>
                      <a:lnTo>
                        <a:pt x="43" y="327"/>
                      </a:lnTo>
                      <a:lnTo>
                        <a:pt x="42" y="326"/>
                      </a:lnTo>
                      <a:lnTo>
                        <a:pt x="42" y="326"/>
                      </a:lnTo>
                      <a:lnTo>
                        <a:pt x="41" y="325"/>
                      </a:lnTo>
                      <a:lnTo>
                        <a:pt x="40" y="325"/>
                      </a:lnTo>
                      <a:lnTo>
                        <a:pt x="40" y="325"/>
                      </a:lnTo>
                      <a:lnTo>
                        <a:pt x="39" y="325"/>
                      </a:lnTo>
                      <a:lnTo>
                        <a:pt x="39" y="325"/>
                      </a:lnTo>
                      <a:lnTo>
                        <a:pt x="38" y="326"/>
                      </a:lnTo>
                      <a:lnTo>
                        <a:pt x="38" y="326"/>
                      </a:lnTo>
                      <a:lnTo>
                        <a:pt x="37" y="327"/>
                      </a:lnTo>
                      <a:lnTo>
                        <a:pt x="37" y="327"/>
                      </a:lnTo>
                      <a:lnTo>
                        <a:pt x="36" y="328"/>
                      </a:lnTo>
                      <a:lnTo>
                        <a:pt x="36" y="329"/>
                      </a:lnTo>
                      <a:lnTo>
                        <a:pt x="36" y="329"/>
                      </a:lnTo>
                      <a:lnTo>
                        <a:pt x="37" y="330"/>
                      </a:lnTo>
                      <a:lnTo>
                        <a:pt x="37" y="329"/>
                      </a:lnTo>
                      <a:lnTo>
                        <a:pt x="38" y="329"/>
                      </a:lnTo>
                      <a:lnTo>
                        <a:pt x="39" y="329"/>
                      </a:lnTo>
                      <a:lnTo>
                        <a:pt x="40" y="329"/>
                      </a:lnTo>
                      <a:lnTo>
                        <a:pt x="40" y="329"/>
                      </a:lnTo>
                      <a:lnTo>
                        <a:pt x="41" y="330"/>
                      </a:lnTo>
                      <a:lnTo>
                        <a:pt x="40" y="331"/>
                      </a:lnTo>
                      <a:lnTo>
                        <a:pt x="40" y="331"/>
                      </a:lnTo>
                      <a:lnTo>
                        <a:pt x="39" y="332"/>
                      </a:lnTo>
                      <a:lnTo>
                        <a:pt x="39" y="331"/>
                      </a:lnTo>
                      <a:lnTo>
                        <a:pt x="38" y="331"/>
                      </a:lnTo>
                      <a:lnTo>
                        <a:pt x="38" y="331"/>
                      </a:lnTo>
                      <a:lnTo>
                        <a:pt x="37" y="331"/>
                      </a:lnTo>
                      <a:lnTo>
                        <a:pt x="36" y="331"/>
                      </a:lnTo>
                      <a:lnTo>
                        <a:pt x="36" y="331"/>
                      </a:lnTo>
                      <a:lnTo>
                        <a:pt x="36" y="331"/>
                      </a:lnTo>
                      <a:lnTo>
                        <a:pt x="36" y="332"/>
                      </a:lnTo>
                      <a:lnTo>
                        <a:pt x="35" y="332"/>
                      </a:lnTo>
                      <a:lnTo>
                        <a:pt x="35" y="332"/>
                      </a:lnTo>
                      <a:lnTo>
                        <a:pt x="34" y="332"/>
                      </a:lnTo>
                      <a:lnTo>
                        <a:pt x="34" y="332"/>
                      </a:lnTo>
                      <a:lnTo>
                        <a:pt x="34" y="334"/>
                      </a:lnTo>
                      <a:lnTo>
                        <a:pt x="33" y="334"/>
                      </a:lnTo>
                      <a:lnTo>
                        <a:pt x="33" y="334"/>
                      </a:lnTo>
                      <a:lnTo>
                        <a:pt x="32" y="334"/>
                      </a:lnTo>
                      <a:lnTo>
                        <a:pt x="31" y="334"/>
                      </a:lnTo>
                      <a:lnTo>
                        <a:pt x="31" y="335"/>
                      </a:lnTo>
                      <a:lnTo>
                        <a:pt x="31" y="336"/>
                      </a:lnTo>
                      <a:lnTo>
                        <a:pt x="31" y="336"/>
                      </a:lnTo>
                      <a:lnTo>
                        <a:pt x="30" y="336"/>
                      </a:lnTo>
                      <a:lnTo>
                        <a:pt x="29" y="337"/>
                      </a:lnTo>
                      <a:lnTo>
                        <a:pt x="29" y="337"/>
                      </a:lnTo>
                      <a:lnTo>
                        <a:pt x="29" y="336"/>
                      </a:lnTo>
                      <a:lnTo>
                        <a:pt x="29" y="336"/>
                      </a:lnTo>
                      <a:lnTo>
                        <a:pt x="30" y="335"/>
                      </a:lnTo>
                      <a:lnTo>
                        <a:pt x="30" y="334"/>
                      </a:lnTo>
                      <a:lnTo>
                        <a:pt x="30" y="334"/>
                      </a:lnTo>
                      <a:lnTo>
                        <a:pt x="29" y="333"/>
                      </a:lnTo>
                      <a:lnTo>
                        <a:pt x="28" y="333"/>
                      </a:lnTo>
                      <a:lnTo>
                        <a:pt x="28" y="332"/>
                      </a:lnTo>
                      <a:lnTo>
                        <a:pt x="28" y="332"/>
                      </a:lnTo>
                      <a:lnTo>
                        <a:pt x="27" y="331"/>
                      </a:lnTo>
                      <a:lnTo>
                        <a:pt x="26" y="331"/>
                      </a:lnTo>
                      <a:lnTo>
                        <a:pt x="26" y="330"/>
                      </a:lnTo>
                      <a:lnTo>
                        <a:pt x="26" y="330"/>
                      </a:lnTo>
                      <a:lnTo>
                        <a:pt x="26" y="329"/>
                      </a:lnTo>
                      <a:lnTo>
                        <a:pt x="26" y="328"/>
                      </a:lnTo>
                      <a:lnTo>
                        <a:pt x="25" y="327"/>
                      </a:lnTo>
                      <a:lnTo>
                        <a:pt x="25" y="327"/>
                      </a:lnTo>
                      <a:lnTo>
                        <a:pt x="24" y="327"/>
                      </a:lnTo>
                      <a:lnTo>
                        <a:pt x="24" y="326"/>
                      </a:lnTo>
                      <a:lnTo>
                        <a:pt x="23" y="325"/>
                      </a:lnTo>
                      <a:lnTo>
                        <a:pt x="23" y="324"/>
                      </a:lnTo>
                      <a:lnTo>
                        <a:pt x="23" y="324"/>
                      </a:lnTo>
                      <a:lnTo>
                        <a:pt x="22" y="325"/>
                      </a:lnTo>
                      <a:lnTo>
                        <a:pt x="23" y="326"/>
                      </a:lnTo>
                      <a:lnTo>
                        <a:pt x="22" y="326"/>
                      </a:lnTo>
                      <a:lnTo>
                        <a:pt x="22" y="327"/>
                      </a:lnTo>
                      <a:lnTo>
                        <a:pt x="22" y="328"/>
                      </a:lnTo>
                      <a:lnTo>
                        <a:pt x="21" y="327"/>
                      </a:lnTo>
                      <a:lnTo>
                        <a:pt x="21" y="326"/>
                      </a:lnTo>
                      <a:lnTo>
                        <a:pt x="21" y="326"/>
                      </a:lnTo>
                      <a:lnTo>
                        <a:pt x="20" y="325"/>
                      </a:lnTo>
                      <a:lnTo>
                        <a:pt x="19" y="325"/>
                      </a:lnTo>
                      <a:lnTo>
                        <a:pt x="19" y="326"/>
                      </a:lnTo>
                      <a:lnTo>
                        <a:pt x="20" y="327"/>
                      </a:lnTo>
                      <a:lnTo>
                        <a:pt x="20" y="327"/>
                      </a:lnTo>
                      <a:lnTo>
                        <a:pt x="20" y="328"/>
                      </a:lnTo>
                      <a:lnTo>
                        <a:pt x="19" y="329"/>
                      </a:lnTo>
                      <a:lnTo>
                        <a:pt x="19" y="330"/>
                      </a:lnTo>
                      <a:lnTo>
                        <a:pt x="18" y="330"/>
                      </a:lnTo>
                      <a:lnTo>
                        <a:pt x="18" y="331"/>
                      </a:lnTo>
                      <a:lnTo>
                        <a:pt x="17" y="331"/>
                      </a:lnTo>
                      <a:lnTo>
                        <a:pt x="17" y="330"/>
                      </a:lnTo>
                      <a:lnTo>
                        <a:pt x="17" y="330"/>
                      </a:lnTo>
                      <a:lnTo>
                        <a:pt x="17" y="329"/>
                      </a:lnTo>
                      <a:lnTo>
                        <a:pt x="18" y="329"/>
                      </a:lnTo>
                      <a:lnTo>
                        <a:pt x="17" y="328"/>
                      </a:lnTo>
                      <a:lnTo>
                        <a:pt x="17" y="327"/>
                      </a:lnTo>
                      <a:lnTo>
                        <a:pt x="17" y="326"/>
                      </a:lnTo>
                      <a:lnTo>
                        <a:pt x="16" y="326"/>
                      </a:lnTo>
                      <a:lnTo>
                        <a:pt x="16" y="325"/>
                      </a:lnTo>
                      <a:lnTo>
                        <a:pt x="16" y="324"/>
                      </a:lnTo>
                      <a:lnTo>
                        <a:pt x="16" y="323"/>
                      </a:lnTo>
                      <a:lnTo>
                        <a:pt x="15" y="322"/>
                      </a:lnTo>
                      <a:lnTo>
                        <a:pt x="15" y="322"/>
                      </a:lnTo>
                      <a:lnTo>
                        <a:pt x="14" y="322"/>
                      </a:lnTo>
                      <a:lnTo>
                        <a:pt x="13" y="322"/>
                      </a:lnTo>
                      <a:lnTo>
                        <a:pt x="13" y="322"/>
                      </a:lnTo>
                      <a:lnTo>
                        <a:pt x="12" y="322"/>
                      </a:lnTo>
                      <a:lnTo>
                        <a:pt x="11" y="322"/>
                      </a:lnTo>
                      <a:lnTo>
                        <a:pt x="10" y="322"/>
                      </a:lnTo>
                      <a:lnTo>
                        <a:pt x="10" y="323"/>
                      </a:lnTo>
                      <a:lnTo>
                        <a:pt x="9" y="323"/>
                      </a:lnTo>
                      <a:lnTo>
                        <a:pt x="8" y="324"/>
                      </a:lnTo>
                      <a:lnTo>
                        <a:pt x="8" y="323"/>
                      </a:lnTo>
                      <a:lnTo>
                        <a:pt x="8" y="322"/>
                      </a:lnTo>
                      <a:lnTo>
                        <a:pt x="8" y="322"/>
                      </a:lnTo>
                      <a:lnTo>
                        <a:pt x="9" y="321"/>
                      </a:lnTo>
                      <a:lnTo>
                        <a:pt x="8" y="321"/>
                      </a:lnTo>
                      <a:lnTo>
                        <a:pt x="7" y="321"/>
                      </a:lnTo>
                      <a:lnTo>
                        <a:pt x="7" y="322"/>
                      </a:lnTo>
                      <a:lnTo>
                        <a:pt x="7" y="323"/>
                      </a:lnTo>
                      <a:lnTo>
                        <a:pt x="6" y="323"/>
                      </a:lnTo>
                      <a:lnTo>
                        <a:pt x="5" y="323"/>
                      </a:lnTo>
                      <a:lnTo>
                        <a:pt x="5" y="322"/>
                      </a:lnTo>
                      <a:lnTo>
                        <a:pt x="4" y="321"/>
                      </a:lnTo>
                      <a:lnTo>
                        <a:pt x="4" y="320"/>
                      </a:lnTo>
                      <a:lnTo>
                        <a:pt x="4" y="320"/>
                      </a:lnTo>
                      <a:lnTo>
                        <a:pt x="3" y="319"/>
                      </a:lnTo>
                      <a:lnTo>
                        <a:pt x="3" y="320"/>
                      </a:lnTo>
                      <a:lnTo>
                        <a:pt x="2" y="320"/>
                      </a:lnTo>
                      <a:lnTo>
                        <a:pt x="2" y="320"/>
                      </a:lnTo>
                      <a:lnTo>
                        <a:pt x="2" y="319"/>
                      </a:lnTo>
                      <a:lnTo>
                        <a:pt x="1" y="318"/>
                      </a:lnTo>
                      <a:lnTo>
                        <a:pt x="1" y="317"/>
                      </a:lnTo>
                      <a:lnTo>
                        <a:pt x="0" y="317"/>
                      </a:lnTo>
                      <a:lnTo>
                        <a:pt x="1" y="317"/>
                      </a:lnTo>
                      <a:lnTo>
                        <a:pt x="0" y="316"/>
                      </a:lnTo>
                      <a:lnTo>
                        <a:pt x="1" y="316"/>
                      </a:lnTo>
                      <a:lnTo>
                        <a:pt x="1" y="316"/>
                      </a:lnTo>
                      <a:lnTo>
                        <a:pt x="2" y="316"/>
                      </a:lnTo>
                      <a:lnTo>
                        <a:pt x="2" y="315"/>
                      </a:lnTo>
                      <a:lnTo>
                        <a:pt x="3" y="315"/>
                      </a:lnTo>
                      <a:lnTo>
                        <a:pt x="3" y="315"/>
                      </a:lnTo>
                      <a:lnTo>
                        <a:pt x="4" y="315"/>
                      </a:lnTo>
                      <a:lnTo>
                        <a:pt x="4" y="316"/>
                      </a:lnTo>
                      <a:lnTo>
                        <a:pt x="4" y="316"/>
                      </a:lnTo>
                      <a:lnTo>
                        <a:pt x="7" y="316"/>
                      </a:lnTo>
                      <a:lnTo>
                        <a:pt x="7" y="315"/>
                      </a:lnTo>
                      <a:lnTo>
                        <a:pt x="8" y="314"/>
                      </a:lnTo>
                      <a:lnTo>
                        <a:pt x="8" y="313"/>
                      </a:lnTo>
                      <a:lnTo>
                        <a:pt x="8" y="312"/>
                      </a:lnTo>
                      <a:lnTo>
                        <a:pt x="8" y="310"/>
                      </a:lnTo>
                      <a:lnTo>
                        <a:pt x="8" y="310"/>
                      </a:lnTo>
                      <a:lnTo>
                        <a:pt x="8" y="309"/>
                      </a:lnTo>
                      <a:lnTo>
                        <a:pt x="8" y="308"/>
                      </a:lnTo>
                      <a:lnTo>
                        <a:pt x="8" y="307"/>
                      </a:lnTo>
                      <a:lnTo>
                        <a:pt x="8" y="307"/>
                      </a:lnTo>
                      <a:lnTo>
                        <a:pt x="9" y="306"/>
                      </a:lnTo>
                      <a:lnTo>
                        <a:pt x="9" y="306"/>
                      </a:lnTo>
                      <a:lnTo>
                        <a:pt x="10" y="306"/>
                      </a:lnTo>
                      <a:lnTo>
                        <a:pt x="10" y="305"/>
                      </a:lnTo>
                      <a:lnTo>
                        <a:pt x="11" y="305"/>
                      </a:lnTo>
                      <a:lnTo>
                        <a:pt x="11" y="304"/>
                      </a:lnTo>
                      <a:lnTo>
                        <a:pt x="15" y="303"/>
                      </a:lnTo>
                      <a:lnTo>
                        <a:pt x="16" y="303"/>
                      </a:lnTo>
                      <a:lnTo>
                        <a:pt x="15" y="302"/>
                      </a:lnTo>
                      <a:lnTo>
                        <a:pt x="15" y="299"/>
                      </a:lnTo>
                      <a:lnTo>
                        <a:pt x="15" y="299"/>
                      </a:lnTo>
                      <a:lnTo>
                        <a:pt x="14" y="298"/>
                      </a:lnTo>
                      <a:lnTo>
                        <a:pt x="14" y="298"/>
                      </a:lnTo>
                      <a:lnTo>
                        <a:pt x="14" y="297"/>
                      </a:lnTo>
                      <a:lnTo>
                        <a:pt x="15" y="295"/>
                      </a:lnTo>
                      <a:lnTo>
                        <a:pt x="15" y="294"/>
                      </a:lnTo>
                      <a:lnTo>
                        <a:pt x="15" y="292"/>
                      </a:lnTo>
                      <a:lnTo>
                        <a:pt x="17" y="292"/>
                      </a:lnTo>
                      <a:lnTo>
                        <a:pt x="17" y="292"/>
                      </a:lnTo>
                      <a:lnTo>
                        <a:pt x="20" y="292"/>
                      </a:lnTo>
                      <a:lnTo>
                        <a:pt x="20" y="290"/>
                      </a:lnTo>
                      <a:lnTo>
                        <a:pt x="20" y="290"/>
                      </a:lnTo>
                      <a:lnTo>
                        <a:pt x="24" y="289"/>
                      </a:lnTo>
                      <a:lnTo>
                        <a:pt x="24" y="289"/>
                      </a:lnTo>
                      <a:lnTo>
                        <a:pt x="23" y="288"/>
                      </a:lnTo>
                      <a:lnTo>
                        <a:pt x="24" y="288"/>
                      </a:lnTo>
                      <a:lnTo>
                        <a:pt x="24" y="287"/>
                      </a:lnTo>
                      <a:lnTo>
                        <a:pt x="24" y="287"/>
                      </a:lnTo>
                      <a:lnTo>
                        <a:pt x="25" y="286"/>
                      </a:lnTo>
                      <a:lnTo>
                        <a:pt x="26" y="286"/>
                      </a:lnTo>
                      <a:lnTo>
                        <a:pt x="26" y="285"/>
                      </a:lnTo>
                      <a:lnTo>
                        <a:pt x="26" y="285"/>
                      </a:lnTo>
                      <a:lnTo>
                        <a:pt x="26" y="284"/>
                      </a:lnTo>
                      <a:lnTo>
                        <a:pt x="27" y="284"/>
                      </a:lnTo>
                      <a:lnTo>
                        <a:pt x="28" y="284"/>
                      </a:lnTo>
                      <a:lnTo>
                        <a:pt x="28" y="284"/>
                      </a:lnTo>
                      <a:lnTo>
                        <a:pt x="28" y="283"/>
                      </a:lnTo>
                      <a:lnTo>
                        <a:pt x="28" y="282"/>
                      </a:lnTo>
                      <a:lnTo>
                        <a:pt x="28" y="281"/>
                      </a:lnTo>
                      <a:lnTo>
                        <a:pt x="28" y="281"/>
                      </a:lnTo>
                      <a:lnTo>
                        <a:pt x="28" y="280"/>
                      </a:lnTo>
                      <a:lnTo>
                        <a:pt x="28" y="279"/>
                      </a:lnTo>
                      <a:lnTo>
                        <a:pt x="28" y="278"/>
                      </a:lnTo>
                      <a:lnTo>
                        <a:pt x="28" y="277"/>
                      </a:lnTo>
                      <a:lnTo>
                        <a:pt x="28" y="275"/>
                      </a:lnTo>
                      <a:lnTo>
                        <a:pt x="28" y="275"/>
                      </a:lnTo>
                      <a:lnTo>
                        <a:pt x="29" y="275"/>
                      </a:lnTo>
                      <a:lnTo>
                        <a:pt x="29" y="275"/>
                      </a:lnTo>
                      <a:lnTo>
                        <a:pt x="30" y="275"/>
                      </a:lnTo>
                      <a:lnTo>
                        <a:pt x="31" y="276"/>
                      </a:lnTo>
                      <a:lnTo>
                        <a:pt x="31" y="276"/>
                      </a:lnTo>
                      <a:lnTo>
                        <a:pt x="32" y="276"/>
                      </a:lnTo>
                      <a:lnTo>
                        <a:pt x="32" y="277"/>
                      </a:lnTo>
                      <a:lnTo>
                        <a:pt x="32" y="277"/>
                      </a:lnTo>
                      <a:lnTo>
                        <a:pt x="33" y="277"/>
                      </a:lnTo>
                      <a:lnTo>
                        <a:pt x="33" y="276"/>
                      </a:lnTo>
                      <a:lnTo>
                        <a:pt x="34" y="277"/>
                      </a:lnTo>
                      <a:lnTo>
                        <a:pt x="34" y="279"/>
                      </a:lnTo>
                      <a:lnTo>
                        <a:pt x="34" y="279"/>
                      </a:lnTo>
                      <a:lnTo>
                        <a:pt x="35" y="279"/>
                      </a:lnTo>
                      <a:lnTo>
                        <a:pt x="37" y="279"/>
                      </a:lnTo>
                      <a:lnTo>
                        <a:pt x="38" y="280"/>
                      </a:lnTo>
                      <a:lnTo>
                        <a:pt x="39" y="280"/>
                      </a:lnTo>
                      <a:lnTo>
                        <a:pt x="38" y="278"/>
                      </a:lnTo>
                      <a:lnTo>
                        <a:pt x="38" y="277"/>
                      </a:lnTo>
                      <a:lnTo>
                        <a:pt x="39" y="276"/>
                      </a:lnTo>
                      <a:lnTo>
                        <a:pt x="39" y="276"/>
                      </a:lnTo>
                      <a:lnTo>
                        <a:pt x="40" y="276"/>
                      </a:lnTo>
                      <a:lnTo>
                        <a:pt x="40" y="275"/>
                      </a:lnTo>
                      <a:lnTo>
                        <a:pt x="41" y="275"/>
                      </a:lnTo>
                      <a:lnTo>
                        <a:pt x="42" y="275"/>
                      </a:lnTo>
                      <a:lnTo>
                        <a:pt x="43" y="276"/>
                      </a:lnTo>
                      <a:lnTo>
                        <a:pt x="44" y="276"/>
                      </a:lnTo>
                      <a:lnTo>
                        <a:pt x="45" y="276"/>
                      </a:lnTo>
                      <a:lnTo>
                        <a:pt x="46" y="276"/>
                      </a:lnTo>
                      <a:lnTo>
                        <a:pt x="46" y="276"/>
                      </a:lnTo>
                      <a:lnTo>
                        <a:pt x="48" y="276"/>
                      </a:lnTo>
                      <a:lnTo>
                        <a:pt x="49" y="276"/>
                      </a:lnTo>
                      <a:lnTo>
                        <a:pt x="51" y="276"/>
                      </a:lnTo>
                      <a:lnTo>
                        <a:pt x="51" y="276"/>
                      </a:lnTo>
                      <a:lnTo>
                        <a:pt x="51" y="272"/>
                      </a:lnTo>
                      <a:lnTo>
                        <a:pt x="51" y="271"/>
                      </a:lnTo>
                      <a:lnTo>
                        <a:pt x="52" y="271"/>
                      </a:lnTo>
                      <a:lnTo>
                        <a:pt x="53" y="269"/>
                      </a:lnTo>
                      <a:lnTo>
                        <a:pt x="53" y="269"/>
                      </a:lnTo>
                      <a:lnTo>
                        <a:pt x="53" y="268"/>
                      </a:lnTo>
                      <a:lnTo>
                        <a:pt x="53" y="268"/>
                      </a:lnTo>
                      <a:lnTo>
                        <a:pt x="54" y="267"/>
                      </a:lnTo>
                      <a:lnTo>
                        <a:pt x="54" y="266"/>
                      </a:lnTo>
                      <a:lnTo>
                        <a:pt x="55" y="266"/>
                      </a:lnTo>
                      <a:lnTo>
                        <a:pt x="55" y="266"/>
                      </a:lnTo>
                      <a:lnTo>
                        <a:pt x="58" y="265"/>
                      </a:lnTo>
                      <a:lnTo>
                        <a:pt x="58" y="264"/>
                      </a:lnTo>
                      <a:lnTo>
                        <a:pt x="60" y="264"/>
                      </a:lnTo>
                      <a:lnTo>
                        <a:pt x="61" y="264"/>
                      </a:lnTo>
                      <a:lnTo>
                        <a:pt x="61" y="263"/>
                      </a:lnTo>
                      <a:lnTo>
                        <a:pt x="60" y="262"/>
                      </a:lnTo>
                      <a:lnTo>
                        <a:pt x="60" y="260"/>
                      </a:lnTo>
                      <a:lnTo>
                        <a:pt x="59" y="260"/>
                      </a:lnTo>
                      <a:lnTo>
                        <a:pt x="58" y="257"/>
                      </a:lnTo>
                      <a:lnTo>
                        <a:pt x="58" y="257"/>
                      </a:lnTo>
                      <a:lnTo>
                        <a:pt x="57" y="258"/>
                      </a:lnTo>
                      <a:lnTo>
                        <a:pt x="56" y="257"/>
                      </a:lnTo>
                      <a:lnTo>
                        <a:pt x="55" y="254"/>
                      </a:lnTo>
                      <a:lnTo>
                        <a:pt x="55" y="254"/>
                      </a:lnTo>
                      <a:lnTo>
                        <a:pt x="53" y="254"/>
                      </a:lnTo>
                      <a:lnTo>
                        <a:pt x="53" y="255"/>
                      </a:lnTo>
                      <a:lnTo>
                        <a:pt x="51" y="255"/>
                      </a:lnTo>
                      <a:lnTo>
                        <a:pt x="50" y="255"/>
                      </a:lnTo>
                      <a:lnTo>
                        <a:pt x="49" y="255"/>
                      </a:lnTo>
                      <a:lnTo>
                        <a:pt x="49" y="255"/>
                      </a:lnTo>
                      <a:lnTo>
                        <a:pt x="48" y="256"/>
                      </a:lnTo>
                      <a:lnTo>
                        <a:pt x="46" y="257"/>
                      </a:lnTo>
                      <a:lnTo>
                        <a:pt x="45" y="257"/>
                      </a:lnTo>
                      <a:lnTo>
                        <a:pt x="42" y="255"/>
                      </a:lnTo>
                      <a:lnTo>
                        <a:pt x="42" y="255"/>
                      </a:lnTo>
                      <a:lnTo>
                        <a:pt x="42" y="254"/>
                      </a:lnTo>
                      <a:lnTo>
                        <a:pt x="38" y="252"/>
                      </a:lnTo>
                      <a:lnTo>
                        <a:pt x="38" y="252"/>
                      </a:lnTo>
                      <a:lnTo>
                        <a:pt x="37" y="248"/>
                      </a:lnTo>
                      <a:lnTo>
                        <a:pt x="37" y="247"/>
                      </a:lnTo>
                      <a:lnTo>
                        <a:pt x="37" y="247"/>
                      </a:lnTo>
                      <a:lnTo>
                        <a:pt x="36" y="247"/>
                      </a:lnTo>
                      <a:lnTo>
                        <a:pt x="34" y="246"/>
                      </a:lnTo>
                      <a:lnTo>
                        <a:pt x="33" y="246"/>
                      </a:lnTo>
                      <a:lnTo>
                        <a:pt x="32" y="245"/>
                      </a:lnTo>
                      <a:lnTo>
                        <a:pt x="31" y="245"/>
                      </a:lnTo>
                      <a:lnTo>
                        <a:pt x="30" y="245"/>
                      </a:lnTo>
                      <a:lnTo>
                        <a:pt x="28" y="244"/>
                      </a:lnTo>
                      <a:lnTo>
                        <a:pt x="28" y="244"/>
                      </a:lnTo>
                      <a:lnTo>
                        <a:pt x="28" y="242"/>
                      </a:lnTo>
                      <a:lnTo>
                        <a:pt x="28" y="242"/>
                      </a:lnTo>
                      <a:lnTo>
                        <a:pt x="28" y="241"/>
                      </a:lnTo>
                      <a:lnTo>
                        <a:pt x="29" y="240"/>
                      </a:lnTo>
                      <a:lnTo>
                        <a:pt x="29" y="240"/>
                      </a:lnTo>
                      <a:lnTo>
                        <a:pt x="29" y="239"/>
                      </a:lnTo>
                      <a:lnTo>
                        <a:pt x="28" y="239"/>
                      </a:lnTo>
                      <a:lnTo>
                        <a:pt x="28" y="239"/>
                      </a:lnTo>
                      <a:lnTo>
                        <a:pt x="28" y="238"/>
                      </a:lnTo>
                      <a:lnTo>
                        <a:pt x="27" y="236"/>
                      </a:lnTo>
                      <a:lnTo>
                        <a:pt x="27" y="236"/>
                      </a:lnTo>
                      <a:lnTo>
                        <a:pt x="26" y="235"/>
                      </a:lnTo>
                      <a:lnTo>
                        <a:pt x="24" y="234"/>
                      </a:lnTo>
                      <a:lnTo>
                        <a:pt x="25" y="233"/>
                      </a:lnTo>
                      <a:lnTo>
                        <a:pt x="25" y="232"/>
                      </a:lnTo>
                      <a:lnTo>
                        <a:pt x="24" y="232"/>
                      </a:lnTo>
                      <a:lnTo>
                        <a:pt x="25" y="231"/>
                      </a:lnTo>
                      <a:lnTo>
                        <a:pt x="26" y="231"/>
                      </a:lnTo>
                      <a:lnTo>
                        <a:pt x="25" y="230"/>
                      </a:lnTo>
                      <a:lnTo>
                        <a:pt x="26" y="229"/>
                      </a:lnTo>
                      <a:lnTo>
                        <a:pt x="27" y="229"/>
                      </a:lnTo>
                      <a:lnTo>
                        <a:pt x="26" y="228"/>
                      </a:lnTo>
                      <a:lnTo>
                        <a:pt x="26" y="227"/>
                      </a:lnTo>
                      <a:lnTo>
                        <a:pt x="26" y="227"/>
                      </a:lnTo>
                      <a:lnTo>
                        <a:pt x="27" y="226"/>
                      </a:lnTo>
                      <a:lnTo>
                        <a:pt x="27" y="226"/>
                      </a:lnTo>
                      <a:lnTo>
                        <a:pt x="28" y="227"/>
                      </a:lnTo>
                      <a:lnTo>
                        <a:pt x="29" y="226"/>
                      </a:lnTo>
                      <a:lnTo>
                        <a:pt x="29" y="225"/>
                      </a:lnTo>
                      <a:lnTo>
                        <a:pt x="30" y="225"/>
                      </a:lnTo>
                      <a:lnTo>
                        <a:pt x="31" y="226"/>
                      </a:lnTo>
                      <a:lnTo>
                        <a:pt x="31" y="226"/>
                      </a:lnTo>
                      <a:lnTo>
                        <a:pt x="32" y="226"/>
                      </a:lnTo>
                      <a:lnTo>
                        <a:pt x="33" y="226"/>
                      </a:lnTo>
                      <a:lnTo>
                        <a:pt x="33" y="226"/>
                      </a:lnTo>
                      <a:lnTo>
                        <a:pt x="33" y="225"/>
                      </a:lnTo>
                      <a:lnTo>
                        <a:pt x="34" y="222"/>
                      </a:lnTo>
                      <a:lnTo>
                        <a:pt x="34" y="221"/>
                      </a:lnTo>
                      <a:lnTo>
                        <a:pt x="34" y="221"/>
                      </a:lnTo>
                      <a:lnTo>
                        <a:pt x="34" y="220"/>
                      </a:lnTo>
                      <a:lnTo>
                        <a:pt x="35" y="219"/>
                      </a:lnTo>
                      <a:lnTo>
                        <a:pt x="37" y="218"/>
                      </a:lnTo>
                      <a:lnTo>
                        <a:pt x="38" y="217"/>
                      </a:lnTo>
                      <a:lnTo>
                        <a:pt x="39" y="217"/>
                      </a:lnTo>
                      <a:lnTo>
                        <a:pt x="41" y="217"/>
                      </a:lnTo>
                      <a:lnTo>
                        <a:pt x="41" y="217"/>
                      </a:lnTo>
                      <a:lnTo>
                        <a:pt x="43" y="218"/>
                      </a:lnTo>
                      <a:lnTo>
                        <a:pt x="43" y="218"/>
                      </a:lnTo>
                      <a:lnTo>
                        <a:pt x="45" y="219"/>
                      </a:lnTo>
                      <a:lnTo>
                        <a:pt x="46" y="219"/>
                      </a:lnTo>
                      <a:lnTo>
                        <a:pt x="46" y="219"/>
                      </a:lnTo>
                      <a:lnTo>
                        <a:pt x="47" y="219"/>
                      </a:lnTo>
                      <a:lnTo>
                        <a:pt x="48" y="219"/>
                      </a:lnTo>
                      <a:lnTo>
                        <a:pt x="49" y="219"/>
                      </a:lnTo>
                      <a:lnTo>
                        <a:pt x="50" y="219"/>
                      </a:lnTo>
                      <a:lnTo>
                        <a:pt x="50" y="219"/>
                      </a:lnTo>
                      <a:lnTo>
                        <a:pt x="51" y="218"/>
                      </a:lnTo>
                      <a:lnTo>
                        <a:pt x="51" y="218"/>
                      </a:lnTo>
                      <a:lnTo>
                        <a:pt x="52" y="221"/>
                      </a:lnTo>
                      <a:lnTo>
                        <a:pt x="52" y="221"/>
                      </a:lnTo>
                      <a:lnTo>
                        <a:pt x="53" y="221"/>
                      </a:lnTo>
                      <a:lnTo>
                        <a:pt x="54" y="220"/>
                      </a:lnTo>
                      <a:lnTo>
                        <a:pt x="55" y="220"/>
                      </a:lnTo>
                      <a:lnTo>
                        <a:pt x="56" y="220"/>
                      </a:lnTo>
                      <a:lnTo>
                        <a:pt x="57" y="220"/>
                      </a:lnTo>
                      <a:lnTo>
                        <a:pt x="58" y="220"/>
                      </a:lnTo>
                      <a:lnTo>
                        <a:pt x="59" y="220"/>
                      </a:lnTo>
                      <a:lnTo>
                        <a:pt x="59" y="220"/>
                      </a:lnTo>
                      <a:lnTo>
                        <a:pt x="60" y="220"/>
                      </a:lnTo>
                      <a:lnTo>
                        <a:pt x="61" y="220"/>
                      </a:lnTo>
                      <a:lnTo>
                        <a:pt x="61" y="221"/>
                      </a:lnTo>
                      <a:lnTo>
                        <a:pt x="62" y="220"/>
                      </a:lnTo>
                      <a:lnTo>
                        <a:pt x="62" y="219"/>
                      </a:lnTo>
                      <a:lnTo>
                        <a:pt x="63" y="218"/>
                      </a:lnTo>
                      <a:lnTo>
                        <a:pt x="63" y="217"/>
                      </a:lnTo>
                      <a:lnTo>
                        <a:pt x="63" y="216"/>
                      </a:lnTo>
                      <a:lnTo>
                        <a:pt x="63" y="215"/>
                      </a:lnTo>
                      <a:lnTo>
                        <a:pt x="63" y="214"/>
                      </a:lnTo>
                      <a:lnTo>
                        <a:pt x="63" y="212"/>
                      </a:lnTo>
                      <a:lnTo>
                        <a:pt x="63" y="211"/>
                      </a:lnTo>
                      <a:lnTo>
                        <a:pt x="63" y="210"/>
                      </a:lnTo>
                      <a:lnTo>
                        <a:pt x="63" y="209"/>
                      </a:lnTo>
                      <a:lnTo>
                        <a:pt x="63" y="208"/>
                      </a:lnTo>
                      <a:lnTo>
                        <a:pt x="63" y="208"/>
                      </a:lnTo>
                      <a:lnTo>
                        <a:pt x="63" y="207"/>
                      </a:lnTo>
                      <a:lnTo>
                        <a:pt x="63" y="206"/>
                      </a:lnTo>
                      <a:lnTo>
                        <a:pt x="63" y="206"/>
                      </a:lnTo>
                      <a:lnTo>
                        <a:pt x="66" y="207"/>
                      </a:lnTo>
                      <a:lnTo>
                        <a:pt x="66" y="207"/>
                      </a:lnTo>
                      <a:lnTo>
                        <a:pt x="67" y="207"/>
                      </a:lnTo>
                      <a:lnTo>
                        <a:pt x="68" y="207"/>
                      </a:lnTo>
                      <a:lnTo>
                        <a:pt x="68" y="207"/>
                      </a:lnTo>
                      <a:lnTo>
                        <a:pt x="69" y="206"/>
                      </a:lnTo>
                      <a:lnTo>
                        <a:pt x="69" y="206"/>
                      </a:lnTo>
                      <a:lnTo>
                        <a:pt x="69" y="205"/>
                      </a:lnTo>
                      <a:lnTo>
                        <a:pt x="69" y="204"/>
                      </a:lnTo>
                      <a:lnTo>
                        <a:pt x="69" y="202"/>
                      </a:lnTo>
                      <a:lnTo>
                        <a:pt x="69" y="202"/>
                      </a:lnTo>
                      <a:lnTo>
                        <a:pt x="69" y="201"/>
                      </a:lnTo>
                      <a:lnTo>
                        <a:pt x="68" y="201"/>
                      </a:lnTo>
                      <a:lnTo>
                        <a:pt x="69" y="200"/>
                      </a:lnTo>
                      <a:lnTo>
                        <a:pt x="69" y="199"/>
                      </a:lnTo>
                      <a:lnTo>
                        <a:pt x="69" y="198"/>
                      </a:lnTo>
                      <a:lnTo>
                        <a:pt x="69" y="197"/>
                      </a:lnTo>
                      <a:lnTo>
                        <a:pt x="70" y="196"/>
                      </a:lnTo>
                      <a:lnTo>
                        <a:pt x="70" y="196"/>
                      </a:lnTo>
                      <a:lnTo>
                        <a:pt x="70" y="195"/>
                      </a:lnTo>
                      <a:lnTo>
                        <a:pt x="71" y="194"/>
                      </a:lnTo>
                      <a:lnTo>
                        <a:pt x="71" y="193"/>
                      </a:lnTo>
                      <a:lnTo>
                        <a:pt x="72" y="193"/>
                      </a:lnTo>
                      <a:lnTo>
                        <a:pt x="72" y="192"/>
                      </a:lnTo>
                      <a:lnTo>
                        <a:pt x="72" y="192"/>
                      </a:lnTo>
                      <a:lnTo>
                        <a:pt x="71" y="191"/>
                      </a:lnTo>
                      <a:lnTo>
                        <a:pt x="70" y="191"/>
                      </a:lnTo>
                      <a:lnTo>
                        <a:pt x="70" y="190"/>
                      </a:lnTo>
                      <a:lnTo>
                        <a:pt x="69" y="190"/>
                      </a:lnTo>
                      <a:lnTo>
                        <a:pt x="70" y="189"/>
                      </a:lnTo>
                      <a:lnTo>
                        <a:pt x="70" y="188"/>
                      </a:lnTo>
                      <a:lnTo>
                        <a:pt x="70" y="187"/>
                      </a:lnTo>
                      <a:lnTo>
                        <a:pt x="70" y="187"/>
                      </a:lnTo>
                      <a:lnTo>
                        <a:pt x="71" y="186"/>
                      </a:lnTo>
                      <a:lnTo>
                        <a:pt x="71" y="185"/>
                      </a:lnTo>
                      <a:lnTo>
                        <a:pt x="71" y="184"/>
                      </a:lnTo>
                      <a:lnTo>
                        <a:pt x="72" y="184"/>
                      </a:lnTo>
                      <a:lnTo>
                        <a:pt x="73" y="184"/>
                      </a:lnTo>
                      <a:lnTo>
                        <a:pt x="73" y="183"/>
                      </a:lnTo>
                      <a:lnTo>
                        <a:pt x="75" y="183"/>
                      </a:lnTo>
                      <a:lnTo>
                        <a:pt x="75" y="183"/>
                      </a:lnTo>
                      <a:lnTo>
                        <a:pt x="76" y="182"/>
                      </a:lnTo>
                      <a:lnTo>
                        <a:pt x="77" y="182"/>
                      </a:lnTo>
                      <a:lnTo>
                        <a:pt x="77" y="182"/>
                      </a:lnTo>
                      <a:lnTo>
                        <a:pt x="78" y="182"/>
                      </a:lnTo>
                      <a:lnTo>
                        <a:pt x="79" y="181"/>
                      </a:lnTo>
                      <a:lnTo>
                        <a:pt x="80" y="181"/>
                      </a:lnTo>
                      <a:lnTo>
                        <a:pt x="80" y="180"/>
                      </a:lnTo>
                      <a:lnTo>
                        <a:pt x="80" y="180"/>
                      </a:lnTo>
                      <a:lnTo>
                        <a:pt x="81" y="179"/>
                      </a:lnTo>
                      <a:lnTo>
                        <a:pt x="81" y="178"/>
                      </a:lnTo>
                      <a:lnTo>
                        <a:pt x="80" y="178"/>
                      </a:lnTo>
                      <a:lnTo>
                        <a:pt x="79" y="178"/>
                      </a:lnTo>
                      <a:lnTo>
                        <a:pt x="78" y="178"/>
                      </a:lnTo>
                      <a:lnTo>
                        <a:pt x="78" y="177"/>
                      </a:lnTo>
                      <a:lnTo>
                        <a:pt x="79" y="175"/>
                      </a:lnTo>
                      <a:lnTo>
                        <a:pt x="79" y="174"/>
                      </a:lnTo>
                      <a:lnTo>
                        <a:pt x="78" y="173"/>
                      </a:lnTo>
                      <a:lnTo>
                        <a:pt x="78" y="172"/>
                      </a:lnTo>
                      <a:lnTo>
                        <a:pt x="78" y="172"/>
                      </a:lnTo>
                      <a:lnTo>
                        <a:pt x="79" y="172"/>
                      </a:lnTo>
                      <a:lnTo>
                        <a:pt x="80" y="171"/>
                      </a:lnTo>
                      <a:lnTo>
                        <a:pt x="81" y="171"/>
                      </a:lnTo>
                      <a:lnTo>
                        <a:pt x="82" y="171"/>
                      </a:lnTo>
                      <a:lnTo>
                        <a:pt x="83" y="171"/>
                      </a:lnTo>
                      <a:lnTo>
                        <a:pt x="84" y="170"/>
                      </a:lnTo>
                      <a:lnTo>
                        <a:pt x="83" y="169"/>
                      </a:lnTo>
                      <a:lnTo>
                        <a:pt x="83" y="168"/>
                      </a:lnTo>
                      <a:lnTo>
                        <a:pt x="83" y="167"/>
                      </a:lnTo>
                      <a:lnTo>
                        <a:pt x="83" y="167"/>
                      </a:lnTo>
                      <a:lnTo>
                        <a:pt x="82" y="165"/>
                      </a:lnTo>
                      <a:lnTo>
                        <a:pt x="82" y="165"/>
                      </a:lnTo>
                      <a:lnTo>
                        <a:pt x="82" y="165"/>
                      </a:lnTo>
                      <a:lnTo>
                        <a:pt x="82" y="166"/>
                      </a:lnTo>
                      <a:lnTo>
                        <a:pt x="81" y="167"/>
                      </a:lnTo>
                      <a:lnTo>
                        <a:pt x="80" y="168"/>
                      </a:lnTo>
                      <a:lnTo>
                        <a:pt x="80" y="168"/>
                      </a:lnTo>
                      <a:lnTo>
                        <a:pt x="79" y="168"/>
                      </a:lnTo>
                      <a:lnTo>
                        <a:pt x="79" y="168"/>
                      </a:lnTo>
                      <a:lnTo>
                        <a:pt x="78" y="168"/>
                      </a:lnTo>
                      <a:lnTo>
                        <a:pt x="77" y="168"/>
                      </a:lnTo>
                      <a:lnTo>
                        <a:pt x="76" y="167"/>
                      </a:lnTo>
                      <a:lnTo>
                        <a:pt x="76" y="167"/>
                      </a:lnTo>
                      <a:lnTo>
                        <a:pt x="76" y="167"/>
                      </a:lnTo>
                      <a:lnTo>
                        <a:pt x="76" y="168"/>
                      </a:lnTo>
                      <a:lnTo>
                        <a:pt x="76" y="169"/>
                      </a:lnTo>
                      <a:lnTo>
                        <a:pt x="75" y="169"/>
                      </a:lnTo>
                      <a:lnTo>
                        <a:pt x="74" y="170"/>
                      </a:lnTo>
                      <a:lnTo>
                        <a:pt x="74" y="170"/>
                      </a:lnTo>
                      <a:lnTo>
                        <a:pt x="73" y="170"/>
                      </a:lnTo>
                      <a:lnTo>
                        <a:pt x="73" y="171"/>
                      </a:lnTo>
                      <a:lnTo>
                        <a:pt x="74" y="171"/>
                      </a:lnTo>
                      <a:lnTo>
                        <a:pt x="74" y="172"/>
                      </a:lnTo>
                      <a:lnTo>
                        <a:pt x="74" y="172"/>
                      </a:lnTo>
                      <a:lnTo>
                        <a:pt x="75" y="173"/>
                      </a:lnTo>
                      <a:lnTo>
                        <a:pt x="72" y="175"/>
                      </a:lnTo>
                      <a:lnTo>
                        <a:pt x="69" y="176"/>
                      </a:lnTo>
                      <a:lnTo>
                        <a:pt x="69" y="176"/>
                      </a:lnTo>
                      <a:lnTo>
                        <a:pt x="68" y="175"/>
                      </a:lnTo>
                      <a:lnTo>
                        <a:pt x="67" y="173"/>
                      </a:lnTo>
                      <a:lnTo>
                        <a:pt x="67" y="172"/>
                      </a:lnTo>
                      <a:lnTo>
                        <a:pt x="66" y="172"/>
                      </a:lnTo>
                      <a:lnTo>
                        <a:pt x="66" y="171"/>
                      </a:lnTo>
                      <a:lnTo>
                        <a:pt x="66" y="168"/>
                      </a:lnTo>
                      <a:lnTo>
                        <a:pt x="65" y="169"/>
                      </a:lnTo>
                      <a:lnTo>
                        <a:pt x="64" y="169"/>
                      </a:lnTo>
                      <a:lnTo>
                        <a:pt x="62" y="171"/>
                      </a:lnTo>
                      <a:lnTo>
                        <a:pt x="61" y="172"/>
                      </a:lnTo>
                      <a:lnTo>
                        <a:pt x="61" y="172"/>
                      </a:lnTo>
                      <a:lnTo>
                        <a:pt x="61" y="173"/>
                      </a:lnTo>
                      <a:lnTo>
                        <a:pt x="61" y="173"/>
                      </a:lnTo>
                      <a:lnTo>
                        <a:pt x="62" y="174"/>
                      </a:lnTo>
                      <a:lnTo>
                        <a:pt x="63" y="174"/>
                      </a:lnTo>
                      <a:lnTo>
                        <a:pt x="63" y="175"/>
                      </a:lnTo>
                      <a:lnTo>
                        <a:pt x="65" y="176"/>
                      </a:lnTo>
                      <a:lnTo>
                        <a:pt x="65" y="176"/>
                      </a:lnTo>
                      <a:lnTo>
                        <a:pt x="65" y="177"/>
                      </a:lnTo>
                      <a:lnTo>
                        <a:pt x="64" y="178"/>
                      </a:lnTo>
                      <a:lnTo>
                        <a:pt x="64" y="178"/>
                      </a:lnTo>
                      <a:lnTo>
                        <a:pt x="64" y="179"/>
                      </a:lnTo>
                      <a:lnTo>
                        <a:pt x="64" y="181"/>
                      </a:lnTo>
                      <a:lnTo>
                        <a:pt x="64" y="182"/>
                      </a:lnTo>
                      <a:lnTo>
                        <a:pt x="63" y="182"/>
                      </a:lnTo>
                      <a:lnTo>
                        <a:pt x="63" y="182"/>
                      </a:lnTo>
                      <a:lnTo>
                        <a:pt x="62" y="181"/>
                      </a:lnTo>
                      <a:lnTo>
                        <a:pt x="62" y="182"/>
                      </a:lnTo>
                      <a:lnTo>
                        <a:pt x="62" y="182"/>
                      </a:lnTo>
                      <a:lnTo>
                        <a:pt x="61" y="182"/>
                      </a:lnTo>
                      <a:lnTo>
                        <a:pt x="59" y="182"/>
                      </a:lnTo>
                      <a:lnTo>
                        <a:pt x="59" y="182"/>
                      </a:lnTo>
                      <a:lnTo>
                        <a:pt x="58" y="181"/>
                      </a:lnTo>
                      <a:lnTo>
                        <a:pt x="58" y="180"/>
                      </a:lnTo>
                      <a:lnTo>
                        <a:pt x="57" y="180"/>
                      </a:lnTo>
                      <a:lnTo>
                        <a:pt x="57" y="181"/>
                      </a:lnTo>
                      <a:lnTo>
                        <a:pt x="56" y="181"/>
                      </a:lnTo>
                      <a:lnTo>
                        <a:pt x="56" y="182"/>
                      </a:lnTo>
                      <a:lnTo>
                        <a:pt x="56" y="182"/>
                      </a:lnTo>
                      <a:lnTo>
                        <a:pt x="56" y="183"/>
                      </a:lnTo>
                      <a:lnTo>
                        <a:pt x="57" y="183"/>
                      </a:lnTo>
                      <a:lnTo>
                        <a:pt x="58" y="183"/>
                      </a:lnTo>
                      <a:lnTo>
                        <a:pt x="59" y="185"/>
                      </a:lnTo>
                      <a:lnTo>
                        <a:pt x="59" y="186"/>
                      </a:lnTo>
                      <a:lnTo>
                        <a:pt x="58" y="186"/>
                      </a:lnTo>
                      <a:lnTo>
                        <a:pt x="57" y="186"/>
                      </a:lnTo>
                      <a:lnTo>
                        <a:pt x="56" y="186"/>
                      </a:lnTo>
                      <a:lnTo>
                        <a:pt x="56" y="186"/>
                      </a:lnTo>
                      <a:lnTo>
                        <a:pt x="55" y="186"/>
                      </a:lnTo>
                      <a:lnTo>
                        <a:pt x="54" y="187"/>
                      </a:lnTo>
                      <a:lnTo>
                        <a:pt x="54" y="187"/>
                      </a:lnTo>
                      <a:lnTo>
                        <a:pt x="53" y="187"/>
                      </a:lnTo>
                      <a:lnTo>
                        <a:pt x="52" y="187"/>
                      </a:lnTo>
                      <a:lnTo>
                        <a:pt x="52" y="187"/>
                      </a:lnTo>
                      <a:lnTo>
                        <a:pt x="51" y="187"/>
                      </a:lnTo>
                      <a:lnTo>
                        <a:pt x="50" y="188"/>
                      </a:lnTo>
                      <a:lnTo>
                        <a:pt x="50" y="188"/>
                      </a:lnTo>
                      <a:lnTo>
                        <a:pt x="50" y="187"/>
                      </a:lnTo>
                      <a:lnTo>
                        <a:pt x="50" y="186"/>
                      </a:lnTo>
                      <a:lnTo>
                        <a:pt x="50" y="186"/>
                      </a:lnTo>
                      <a:lnTo>
                        <a:pt x="50" y="186"/>
                      </a:lnTo>
                      <a:lnTo>
                        <a:pt x="50" y="185"/>
                      </a:lnTo>
                      <a:lnTo>
                        <a:pt x="50" y="185"/>
                      </a:lnTo>
                      <a:lnTo>
                        <a:pt x="49" y="185"/>
                      </a:lnTo>
                      <a:lnTo>
                        <a:pt x="49" y="184"/>
                      </a:lnTo>
                      <a:lnTo>
                        <a:pt x="48" y="184"/>
                      </a:lnTo>
                      <a:lnTo>
                        <a:pt x="48" y="184"/>
                      </a:lnTo>
                      <a:lnTo>
                        <a:pt x="48" y="184"/>
                      </a:lnTo>
                      <a:lnTo>
                        <a:pt x="48" y="184"/>
                      </a:lnTo>
                      <a:lnTo>
                        <a:pt x="48" y="184"/>
                      </a:lnTo>
                      <a:lnTo>
                        <a:pt x="48" y="184"/>
                      </a:lnTo>
                      <a:lnTo>
                        <a:pt x="48" y="184"/>
                      </a:lnTo>
                      <a:lnTo>
                        <a:pt x="48" y="184"/>
                      </a:lnTo>
                      <a:lnTo>
                        <a:pt x="49" y="183"/>
                      </a:lnTo>
                      <a:lnTo>
                        <a:pt x="49" y="183"/>
                      </a:lnTo>
                      <a:lnTo>
                        <a:pt x="49" y="183"/>
                      </a:lnTo>
                      <a:lnTo>
                        <a:pt x="49" y="183"/>
                      </a:lnTo>
                      <a:lnTo>
                        <a:pt x="49" y="183"/>
                      </a:lnTo>
                      <a:lnTo>
                        <a:pt x="49" y="183"/>
                      </a:lnTo>
                      <a:lnTo>
                        <a:pt x="50" y="183"/>
                      </a:lnTo>
                      <a:lnTo>
                        <a:pt x="50" y="183"/>
                      </a:lnTo>
                      <a:lnTo>
                        <a:pt x="49" y="183"/>
                      </a:lnTo>
                      <a:lnTo>
                        <a:pt x="49" y="183"/>
                      </a:lnTo>
                      <a:lnTo>
                        <a:pt x="49" y="183"/>
                      </a:lnTo>
                      <a:lnTo>
                        <a:pt x="49" y="182"/>
                      </a:lnTo>
                      <a:lnTo>
                        <a:pt x="49" y="182"/>
                      </a:lnTo>
                      <a:lnTo>
                        <a:pt x="49" y="182"/>
                      </a:lnTo>
                      <a:lnTo>
                        <a:pt x="49" y="182"/>
                      </a:lnTo>
                      <a:lnTo>
                        <a:pt x="48" y="182"/>
                      </a:lnTo>
                      <a:lnTo>
                        <a:pt x="48" y="182"/>
                      </a:lnTo>
                      <a:lnTo>
                        <a:pt x="48" y="182"/>
                      </a:lnTo>
                      <a:lnTo>
                        <a:pt x="48" y="182"/>
                      </a:lnTo>
                      <a:lnTo>
                        <a:pt x="48" y="182"/>
                      </a:lnTo>
                      <a:lnTo>
                        <a:pt x="47" y="182"/>
                      </a:lnTo>
                      <a:lnTo>
                        <a:pt x="47" y="182"/>
                      </a:lnTo>
                      <a:lnTo>
                        <a:pt x="47" y="182"/>
                      </a:lnTo>
                      <a:lnTo>
                        <a:pt x="47" y="182"/>
                      </a:lnTo>
                      <a:lnTo>
                        <a:pt x="47" y="183"/>
                      </a:lnTo>
                      <a:lnTo>
                        <a:pt x="47" y="183"/>
                      </a:lnTo>
                      <a:lnTo>
                        <a:pt x="47" y="184"/>
                      </a:lnTo>
                      <a:lnTo>
                        <a:pt x="47" y="184"/>
                      </a:lnTo>
                      <a:lnTo>
                        <a:pt x="47" y="184"/>
                      </a:lnTo>
                      <a:lnTo>
                        <a:pt x="47" y="185"/>
                      </a:lnTo>
                      <a:lnTo>
                        <a:pt x="47" y="185"/>
                      </a:lnTo>
                      <a:lnTo>
                        <a:pt x="47" y="185"/>
                      </a:lnTo>
                      <a:lnTo>
                        <a:pt x="47" y="185"/>
                      </a:lnTo>
                      <a:lnTo>
                        <a:pt x="46" y="185"/>
                      </a:lnTo>
                      <a:lnTo>
                        <a:pt x="46" y="185"/>
                      </a:lnTo>
                      <a:lnTo>
                        <a:pt x="45" y="185"/>
                      </a:lnTo>
                      <a:lnTo>
                        <a:pt x="45" y="185"/>
                      </a:lnTo>
                      <a:lnTo>
                        <a:pt x="44" y="185"/>
                      </a:lnTo>
                      <a:lnTo>
                        <a:pt x="43" y="184"/>
                      </a:lnTo>
                      <a:lnTo>
                        <a:pt x="43" y="184"/>
                      </a:lnTo>
                      <a:lnTo>
                        <a:pt x="42" y="185"/>
                      </a:lnTo>
                      <a:lnTo>
                        <a:pt x="42" y="183"/>
                      </a:lnTo>
                      <a:lnTo>
                        <a:pt x="42" y="183"/>
                      </a:lnTo>
                      <a:lnTo>
                        <a:pt x="42" y="182"/>
                      </a:lnTo>
                      <a:lnTo>
                        <a:pt x="42" y="181"/>
                      </a:lnTo>
                      <a:lnTo>
                        <a:pt x="41" y="179"/>
                      </a:lnTo>
                      <a:lnTo>
                        <a:pt x="41" y="178"/>
                      </a:lnTo>
                      <a:lnTo>
                        <a:pt x="40" y="177"/>
                      </a:lnTo>
                      <a:lnTo>
                        <a:pt x="40" y="176"/>
                      </a:lnTo>
                      <a:lnTo>
                        <a:pt x="39" y="175"/>
                      </a:lnTo>
                      <a:lnTo>
                        <a:pt x="40" y="175"/>
                      </a:lnTo>
                      <a:lnTo>
                        <a:pt x="39" y="174"/>
                      </a:lnTo>
                      <a:lnTo>
                        <a:pt x="39" y="172"/>
                      </a:lnTo>
                      <a:lnTo>
                        <a:pt x="39" y="172"/>
                      </a:lnTo>
                      <a:lnTo>
                        <a:pt x="38" y="169"/>
                      </a:lnTo>
                      <a:lnTo>
                        <a:pt x="38" y="168"/>
                      </a:lnTo>
                      <a:lnTo>
                        <a:pt x="38" y="168"/>
                      </a:lnTo>
                      <a:lnTo>
                        <a:pt x="38" y="167"/>
                      </a:lnTo>
                      <a:lnTo>
                        <a:pt x="38" y="165"/>
                      </a:lnTo>
                      <a:lnTo>
                        <a:pt x="38" y="164"/>
                      </a:lnTo>
                      <a:lnTo>
                        <a:pt x="37" y="162"/>
                      </a:lnTo>
                      <a:lnTo>
                        <a:pt x="37" y="162"/>
                      </a:lnTo>
                      <a:lnTo>
                        <a:pt x="37" y="161"/>
                      </a:lnTo>
                      <a:lnTo>
                        <a:pt x="38" y="161"/>
                      </a:lnTo>
                      <a:lnTo>
                        <a:pt x="38" y="160"/>
                      </a:lnTo>
                      <a:lnTo>
                        <a:pt x="38" y="160"/>
                      </a:lnTo>
                      <a:lnTo>
                        <a:pt x="37" y="159"/>
                      </a:lnTo>
                      <a:lnTo>
                        <a:pt x="37" y="158"/>
                      </a:lnTo>
                      <a:lnTo>
                        <a:pt x="37" y="156"/>
                      </a:lnTo>
                      <a:lnTo>
                        <a:pt x="37" y="155"/>
                      </a:lnTo>
                      <a:lnTo>
                        <a:pt x="39" y="154"/>
                      </a:lnTo>
                      <a:lnTo>
                        <a:pt x="39" y="154"/>
                      </a:lnTo>
                      <a:lnTo>
                        <a:pt x="39" y="152"/>
                      </a:lnTo>
                      <a:lnTo>
                        <a:pt x="37" y="148"/>
                      </a:lnTo>
                      <a:lnTo>
                        <a:pt x="38" y="147"/>
                      </a:lnTo>
                      <a:lnTo>
                        <a:pt x="39" y="147"/>
                      </a:lnTo>
                      <a:lnTo>
                        <a:pt x="39" y="146"/>
                      </a:lnTo>
                      <a:lnTo>
                        <a:pt x="41" y="146"/>
                      </a:lnTo>
                      <a:lnTo>
                        <a:pt x="41" y="145"/>
                      </a:lnTo>
                      <a:lnTo>
                        <a:pt x="42" y="145"/>
                      </a:lnTo>
                      <a:lnTo>
                        <a:pt x="42" y="144"/>
                      </a:lnTo>
                      <a:lnTo>
                        <a:pt x="43" y="144"/>
                      </a:lnTo>
                      <a:lnTo>
                        <a:pt x="44" y="143"/>
                      </a:lnTo>
                      <a:lnTo>
                        <a:pt x="44" y="143"/>
                      </a:lnTo>
                      <a:lnTo>
                        <a:pt x="46" y="142"/>
                      </a:lnTo>
                      <a:lnTo>
                        <a:pt x="47" y="142"/>
                      </a:lnTo>
                      <a:lnTo>
                        <a:pt x="48" y="142"/>
                      </a:lnTo>
                      <a:lnTo>
                        <a:pt x="49" y="142"/>
                      </a:lnTo>
                      <a:lnTo>
                        <a:pt x="48" y="141"/>
                      </a:lnTo>
                      <a:lnTo>
                        <a:pt x="48" y="141"/>
                      </a:lnTo>
                      <a:lnTo>
                        <a:pt x="48" y="140"/>
                      </a:lnTo>
                      <a:lnTo>
                        <a:pt x="49" y="139"/>
                      </a:lnTo>
                      <a:lnTo>
                        <a:pt x="49" y="139"/>
                      </a:lnTo>
                      <a:lnTo>
                        <a:pt x="50" y="137"/>
                      </a:lnTo>
                      <a:lnTo>
                        <a:pt x="50" y="136"/>
                      </a:lnTo>
                      <a:lnTo>
                        <a:pt x="51" y="136"/>
                      </a:lnTo>
                      <a:lnTo>
                        <a:pt x="51" y="135"/>
                      </a:lnTo>
                      <a:lnTo>
                        <a:pt x="52" y="136"/>
                      </a:lnTo>
                      <a:lnTo>
                        <a:pt x="53" y="136"/>
                      </a:lnTo>
                      <a:lnTo>
                        <a:pt x="53" y="136"/>
                      </a:lnTo>
                      <a:lnTo>
                        <a:pt x="53" y="135"/>
                      </a:lnTo>
                      <a:lnTo>
                        <a:pt x="52" y="132"/>
                      </a:lnTo>
                      <a:lnTo>
                        <a:pt x="52" y="132"/>
                      </a:lnTo>
                      <a:lnTo>
                        <a:pt x="52" y="131"/>
                      </a:lnTo>
                      <a:lnTo>
                        <a:pt x="52" y="130"/>
                      </a:lnTo>
                      <a:lnTo>
                        <a:pt x="51" y="129"/>
                      </a:lnTo>
                      <a:lnTo>
                        <a:pt x="51" y="128"/>
                      </a:lnTo>
                      <a:lnTo>
                        <a:pt x="51" y="127"/>
                      </a:lnTo>
                      <a:lnTo>
                        <a:pt x="50" y="127"/>
                      </a:lnTo>
                      <a:lnTo>
                        <a:pt x="50" y="127"/>
                      </a:lnTo>
                      <a:lnTo>
                        <a:pt x="50" y="126"/>
                      </a:lnTo>
                      <a:lnTo>
                        <a:pt x="50" y="124"/>
                      </a:lnTo>
                      <a:lnTo>
                        <a:pt x="49" y="123"/>
                      </a:lnTo>
                      <a:lnTo>
                        <a:pt x="49" y="123"/>
                      </a:lnTo>
                      <a:lnTo>
                        <a:pt x="48" y="123"/>
                      </a:lnTo>
                      <a:lnTo>
                        <a:pt x="46" y="123"/>
                      </a:lnTo>
                      <a:lnTo>
                        <a:pt x="46" y="124"/>
                      </a:lnTo>
                      <a:lnTo>
                        <a:pt x="45" y="124"/>
                      </a:lnTo>
                      <a:lnTo>
                        <a:pt x="44" y="125"/>
                      </a:lnTo>
                      <a:lnTo>
                        <a:pt x="42" y="126"/>
                      </a:lnTo>
                      <a:lnTo>
                        <a:pt x="42" y="126"/>
                      </a:lnTo>
                      <a:lnTo>
                        <a:pt x="41" y="126"/>
                      </a:lnTo>
                      <a:lnTo>
                        <a:pt x="40" y="127"/>
                      </a:lnTo>
                      <a:lnTo>
                        <a:pt x="40" y="126"/>
                      </a:lnTo>
                      <a:lnTo>
                        <a:pt x="40" y="124"/>
                      </a:lnTo>
                      <a:lnTo>
                        <a:pt x="40" y="123"/>
                      </a:lnTo>
                      <a:lnTo>
                        <a:pt x="39" y="124"/>
                      </a:lnTo>
                      <a:lnTo>
                        <a:pt x="39" y="124"/>
                      </a:lnTo>
                      <a:lnTo>
                        <a:pt x="39" y="125"/>
                      </a:lnTo>
                      <a:lnTo>
                        <a:pt x="37" y="125"/>
                      </a:lnTo>
                      <a:lnTo>
                        <a:pt x="36" y="126"/>
                      </a:lnTo>
                      <a:lnTo>
                        <a:pt x="35" y="126"/>
                      </a:lnTo>
                      <a:lnTo>
                        <a:pt x="34" y="127"/>
                      </a:lnTo>
                      <a:lnTo>
                        <a:pt x="34" y="127"/>
                      </a:lnTo>
                      <a:lnTo>
                        <a:pt x="33" y="127"/>
                      </a:lnTo>
                      <a:lnTo>
                        <a:pt x="32" y="127"/>
                      </a:lnTo>
                      <a:lnTo>
                        <a:pt x="29" y="128"/>
                      </a:lnTo>
                      <a:lnTo>
                        <a:pt x="29" y="128"/>
                      </a:lnTo>
                      <a:lnTo>
                        <a:pt x="28" y="129"/>
                      </a:lnTo>
                      <a:lnTo>
                        <a:pt x="28" y="130"/>
                      </a:lnTo>
                      <a:lnTo>
                        <a:pt x="27" y="130"/>
                      </a:lnTo>
                      <a:lnTo>
                        <a:pt x="26" y="131"/>
                      </a:lnTo>
                      <a:lnTo>
                        <a:pt x="25" y="131"/>
                      </a:lnTo>
                      <a:lnTo>
                        <a:pt x="24" y="131"/>
                      </a:lnTo>
                      <a:lnTo>
                        <a:pt x="22" y="133"/>
                      </a:lnTo>
                      <a:lnTo>
                        <a:pt x="21" y="133"/>
                      </a:lnTo>
                      <a:lnTo>
                        <a:pt x="21" y="133"/>
                      </a:lnTo>
                      <a:lnTo>
                        <a:pt x="20" y="133"/>
                      </a:lnTo>
                      <a:lnTo>
                        <a:pt x="19" y="133"/>
                      </a:lnTo>
                      <a:lnTo>
                        <a:pt x="15" y="134"/>
                      </a:lnTo>
                      <a:lnTo>
                        <a:pt x="15" y="134"/>
                      </a:lnTo>
                      <a:lnTo>
                        <a:pt x="16" y="134"/>
                      </a:lnTo>
                      <a:lnTo>
                        <a:pt x="16" y="133"/>
                      </a:lnTo>
                      <a:lnTo>
                        <a:pt x="16" y="133"/>
                      </a:lnTo>
                      <a:lnTo>
                        <a:pt x="16" y="132"/>
                      </a:lnTo>
                      <a:lnTo>
                        <a:pt x="15" y="131"/>
                      </a:lnTo>
                      <a:lnTo>
                        <a:pt x="15" y="130"/>
                      </a:lnTo>
                      <a:lnTo>
                        <a:pt x="15" y="129"/>
                      </a:lnTo>
                      <a:lnTo>
                        <a:pt x="15" y="129"/>
                      </a:lnTo>
                      <a:lnTo>
                        <a:pt x="14" y="128"/>
                      </a:lnTo>
                      <a:lnTo>
                        <a:pt x="14" y="128"/>
                      </a:lnTo>
                      <a:lnTo>
                        <a:pt x="15" y="128"/>
                      </a:lnTo>
                      <a:lnTo>
                        <a:pt x="15" y="127"/>
                      </a:lnTo>
                      <a:lnTo>
                        <a:pt x="16" y="127"/>
                      </a:lnTo>
                      <a:lnTo>
                        <a:pt x="16" y="127"/>
                      </a:lnTo>
                      <a:lnTo>
                        <a:pt x="17" y="126"/>
                      </a:lnTo>
                      <a:lnTo>
                        <a:pt x="18" y="126"/>
                      </a:lnTo>
                      <a:lnTo>
                        <a:pt x="19" y="125"/>
                      </a:lnTo>
                      <a:lnTo>
                        <a:pt x="19" y="125"/>
                      </a:lnTo>
                      <a:lnTo>
                        <a:pt x="20" y="126"/>
                      </a:lnTo>
                      <a:lnTo>
                        <a:pt x="21" y="126"/>
                      </a:lnTo>
                      <a:lnTo>
                        <a:pt x="22" y="126"/>
                      </a:lnTo>
                      <a:lnTo>
                        <a:pt x="23" y="126"/>
                      </a:lnTo>
                      <a:lnTo>
                        <a:pt x="25" y="125"/>
                      </a:lnTo>
                      <a:lnTo>
                        <a:pt x="24" y="125"/>
                      </a:lnTo>
                      <a:lnTo>
                        <a:pt x="24" y="123"/>
                      </a:lnTo>
                      <a:lnTo>
                        <a:pt x="23" y="122"/>
                      </a:lnTo>
                      <a:lnTo>
                        <a:pt x="23" y="121"/>
                      </a:lnTo>
                      <a:lnTo>
                        <a:pt x="23" y="121"/>
                      </a:lnTo>
                      <a:lnTo>
                        <a:pt x="25" y="120"/>
                      </a:lnTo>
                      <a:lnTo>
                        <a:pt x="26" y="120"/>
                      </a:lnTo>
                      <a:lnTo>
                        <a:pt x="26" y="120"/>
                      </a:lnTo>
                      <a:lnTo>
                        <a:pt x="27" y="120"/>
                      </a:lnTo>
                      <a:lnTo>
                        <a:pt x="28" y="120"/>
                      </a:lnTo>
                      <a:lnTo>
                        <a:pt x="30" y="120"/>
                      </a:lnTo>
                      <a:lnTo>
                        <a:pt x="30" y="120"/>
                      </a:lnTo>
                      <a:lnTo>
                        <a:pt x="31" y="119"/>
                      </a:lnTo>
                      <a:lnTo>
                        <a:pt x="32" y="119"/>
                      </a:lnTo>
                      <a:lnTo>
                        <a:pt x="33" y="119"/>
                      </a:lnTo>
                      <a:lnTo>
                        <a:pt x="35" y="119"/>
                      </a:lnTo>
                      <a:lnTo>
                        <a:pt x="36" y="119"/>
                      </a:lnTo>
                      <a:lnTo>
                        <a:pt x="36" y="118"/>
                      </a:lnTo>
                      <a:lnTo>
                        <a:pt x="37" y="117"/>
                      </a:lnTo>
                      <a:lnTo>
                        <a:pt x="38" y="117"/>
                      </a:lnTo>
                      <a:lnTo>
                        <a:pt x="38" y="117"/>
                      </a:lnTo>
                      <a:lnTo>
                        <a:pt x="38" y="116"/>
                      </a:lnTo>
                      <a:lnTo>
                        <a:pt x="38" y="115"/>
                      </a:lnTo>
                      <a:lnTo>
                        <a:pt x="37" y="115"/>
                      </a:lnTo>
                      <a:lnTo>
                        <a:pt x="37" y="114"/>
                      </a:lnTo>
                      <a:lnTo>
                        <a:pt x="36" y="113"/>
                      </a:lnTo>
                      <a:lnTo>
                        <a:pt x="36" y="111"/>
                      </a:lnTo>
                      <a:lnTo>
                        <a:pt x="36" y="111"/>
                      </a:lnTo>
                      <a:lnTo>
                        <a:pt x="37" y="110"/>
                      </a:lnTo>
                      <a:lnTo>
                        <a:pt x="38" y="110"/>
                      </a:lnTo>
                      <a:lnTo>
                        <a:pt x="38" y="109"/>
                      </a:lnTo>
                      <a:lnTo>
                        <a:pt x="39" y="109"/>
                      </a:lnTo>
                      <a:lnTo>
                        <a:pt x="40" y="108"/>
                      </a:lnTo>
                      <a:lnTo>
                        <a:pt x="41" y="108"/>
                      </a:lnTo>
                      <a:lnTo>
                        <a:pt x="42" y="107"/>
                      </a:lnTo>
                      <a:lnTo>
                        <a:pt x="43" y="107"/>
                      </a:lnTo>
                      <a:lnTo>
                        <a:pt x="44" y="107"/>
                      </a:lnTo>
                      <a:lnTo>
                        <a:pt x="45" y="107"/>
                      </a:lnTo>
                      <a:lnTo>
                        <a:pt x="46" y="106"/>
                      </a:lnTo>
                      <a:lnTo>
                        <a:pt x="46" y="106"/>
                      </a:lnTo>
                      <a:lnTo>
                        <a:pt x="47" y="106"/>
                      </a:lnTo>
                      <a:lnTo>
                        <a:pt x="47" y="105"/>
                      </a:lnTo>
                      <a:lnTo>
                        <a:pt x="48" y="104"/>
                      </a:lnTo>
                      <a:lnTo>
                        <a:pt x="49" y="103"/>
                      </a:lnTo>
                      <a:lnTo>
                        <a:pt x="50" y="103"/>
                      </a:lnTo>
                      <a:lnTo>
                        <a:pt x="50" y="102"/>
                      </a:lnTo>
                      <a:lnTo>
                        <a:pt x="51" y="102"/>
                      </a:lnTo>
                      <a:lnTo>
                        <a:pt x="52" y="102"/>
                      </a:lnTo>
                      <a:lnTo>
                        <a:pt x="53" y="102"/>
                      </a:lnTo>
                      <a:lnTo>
                        <a:pt x="56" y="102"/>
                      </a:lnTo>
                      <a:lnTo>
                        <a:pt x="56" y="102"/>
                      </a:lnTo>
                      <a:lnTo>
                        <a:pt x="58" y="102"/>
                      </a:lnTo>
                      <a:lnTo>
                        <a:pt x="59" y="102"/>
                      </a:lnTo>
                      <a:lnTo>
                        <a:pt x="59" y="103"/>
                      </a:lnTo>
                      <a:lnTo>
                        <a:pt x="59" y="104"/>
                      </a:lnTo>
                      <a:lnTo>
                        <a:pt x="60" y="104"/>
                      </a:lnTo>
                      <a:lnTo>
                        <a:pt x="61" y="103"/>
                      </a:lnTo>
                      <a:lnTo>
                        <a:pt x="61" y="103"/>
                      </a:lnTo>
                      <a:lnTo>
                        <a:pt x="63" y="102"/>
                      </a:lnTo>
                      <a:lnTo>
                        <a:pt x="64" y="102"/>
                      </a:lnTo>
                      <a:lnTo>
                        <a:pt x="65" y="101"/>
                      </a:lnTo>
                      <a:lnTo>
                        <a:pt x="67" y="100"/>
                      </a:lnTo>
                      <a:lnTo>
                        <a:pt x="67" y="101"/>
                      </a:lnTo>
                      <a:lnTo>
                        <a:pt x="68" y="103"/>
                      </a:lnTo>
                      <a:lnTo>
                        <a:pt x="68" y="104"/>
                      </a:lnTo>
                      <a:lnTo>
                        <a:pt x="68" y="104"/>
                      </a:lnTo>
                      <a:lnTo>
                        <a:pt x="68" y="104"/>
                      </a:lnTo>
                      <a:lnTo>
                        <a:pt x="65" y="106"/>
                      </a:lnTo>
                      <a:lnTo>
                        <a:pt x="65" y="106"/>
                      </a:lnTo>
                      <a:lnTo>
                        <a:pt x="64" y="106"/>
                      </a:lnTo>
                      <a:lnTo>
                        <a:pt x="64" y="107"/>
                      </a:lnTo>
                      <a:lnTo>
                        <a:pt x="64" y="107"/>
                      </a:lnTo>
                      <a:lnTo>
                        <a:pt x="65" y="109"/>
                      </a:lnTo>
                      <a:lnTo>
                        <a:pt x="65" y="110"/>
                      </a:lnTo>
                      <a:lnTo>
                        <a:pt x="65" y="110"/>
                      </a:lnTo>
                      <a:lnTo>
                        <a:pt x="65" y="111"/>
                      </a:lnTo>
                      <a:lnTo>
                        <a:pt x="66" y="112"/>
                      </a:lnTo>
                      <a:lnTo>
                        <a:pt x="66" y="111"/>
                      </a:lnTo>
                      <a:lnTo>
                        <a:pt x="67" y="111"/>
                      </a:lnTo>
                      <a:lnTo>
                        <a:pt x="68" y="111"/>
                      </a:lnTo>
                      <a:lnTo>
                        <a:pt x="68" y="112"/>
                      </a:lnTo>
                      <a:lnTo>
                        <a:pt x="69" y="112"/>
                      </a:lnTo>
                      <a:lnTo>
                        <a:pt x="69" y="113"/>
                      </a:lnTo>
                      <a:lnTo>
                        <a:pt x="69" y="113"/>
                      </a:lnTo>
                      <a:lnTo>
                        <a:pt x="69" y="114"/>
                      </a:lnTo>
                      <a:lnTo>
                        <a:pt x="70" y="115"/>
                      </a:lnTo>
                      <a:lnTo>
                        <a:pt x="70" y="116"/>
                      </a:lnTo>
                      <a:lnTo>
                        <a:pt x="70" y="116"/>
                      </a:lnTo>
                      <a:lnTo>
                        <a:pt x="71" y="117"/>
                      </a:lnTo>
                      <a:lnTo>
                        <a:pt x="71" y="118"/>
                      </a:lnTo>
                      <a:lnTo>
                        <a:pt x="71" y="118"/>
                      </a:lnTo>
                      <a:lnTo>
                        <a:pt x="71" y="119"/>
                      </a:lnTo>
                      <a:lnTo>
                        <a:pt x="72" y="119"/>
                      </a:lnTo>
                      <a:lnTo>
                        <a:pt x="72" y="118"/>
                      </a:lnTo>
                      <a:lnTo>
                        <a:pt x="73" y="118"/>
                      </a:lnTo>
                      <a:lnTo>
                        <a:pt x="73" y="118"/>
                      </a:lnTo>
                      <a:lnTo>
                        <a:pt x="74" y="118"/>
                      </a:lnTo>
                      <a:lnTo>
                        <a:pt x="74" y="118"/>
                      </a:lnTo>
                      <a:lnTo>
                        <a:pt x="75" y="118"/>
                      </a:lnTo>
                      <a:lnTo>
                        <a:pt x="75" y="117"/>
                      </a:lnTo>
                      <a:lnTo>
                        <a:pt x="76" y="117"/>
                      </a:lnTo>
                      <a:lnTo>
                        <a:pt x="78" y="117"/>
                      </a:lnTo>
                      <a:lnTo>
                        <a:pt x="79" y="118"/>
                      </a:lnTo>
                      <a:lnTo>
                        <a:pt x="79" y="118"/>
                      </a:lnTo>
                      <a:lnTo>
                        <a:pt x="80" y="118"/>
                      </a:lnTo>
                      <a:lnTo>
                        <a:pt x="81" y="118"/>
                      </a:lnTo>
                      <a:lnTo>
                        <a:pt x="81" y="119"/>
                      </a:lnTo>
                      <a:lnTo>
                        <a:pt x="82" y="120"/>
                      </a:lnTo>
                      <a:lnTo>
                        <a:pt x="83" y="121"/>
                      </a:lnTo>
                      <a:lnTo>
                        <a:pt x="83" y="121"/>
                      </a:lnTo>
                      <a:lnTo>
                        <a:pt x="83" y="122"/>
                      </a:lnTo>
                      <a:lnTo>
                        <a:pt x="83" y="122"/>
                      </a:lnTo>
                      <a:lnTo>
                        <a:pt x="84" y="122"/>
                      </a:lnTo>
                      <a:lnTo>
                        <a:pt x="84" y="122"/>
                      </a:lnTo>
                      <a:lnTo>
                        <a:pt x="85" y="122"/>
                      </a:lnTo>
                      <a:lnTo>
                        <a:pt x="85" y="122"/>
                      </a:lnTo>
                      <a:lnTo>
                        <a:pt x="85" y="122"/>
                      </a:lnTo>
                      <a:lnTo>
                        <a:pt x="86" y="123"/>
                      </a:lnTo>
                      <a:lnTo>
                        <a:pt x="87" y="123"/>
                      </a:lnTo>
                      <a:lnTo>
                        <a:pt x="85" y="124"/>
                      </a:lnTo>
                      <a:lnTo>
                        <a:pt x="84" y="125"/>
                      </a:lnTo>
                      <a:lnTo>
                        <a:pt x="83" y="126"/>
                      </a:lnTo>
                      <a:lnTo>
                        <a:pt x="83" y="126"/>
                      </a:lnTo>
                      <a:lnTo>
                        <a:pt x="83" y="127"/>
                      </a:lnTo>
                      <a:lnTo>
                        <a:pt x="83" y="127"/>
                      </a:lnTo>
                      <a:lnTo>
                        <a:pt x="80" y="127"/>
                      </a:lnTo>
                      <a:lnTo>
                        <a:pt x="79" y="126"/>
                      </a:lnTo>
                      <a:lnTo>
                        <a:pt x="78" y="127"/>
                      </a:lnTo>
                      <a:lnTo>
                        <a:pt x="78" y="128"/>
                      </a:lnTo>
                      <a:lnTo>
                        <a:pt x="79" y="131"/>
                      </a:lnTo>
                      <a:lnTo>
                        <a:pt x="79" y="133"/>
                      </a:lnTo>
                      <a:lnTo>
                        <a:pt x="78" y="134"/>
                      </a:lnTo>
                      <a:lnTo>
                        <a:pt x="78" y="135"/>
                      </a:lnTo>
                      <a:lnTo>
                        <a:pt x="78" y="137"/>
                      </a:lnTo>
                      <a:lnTo>
                        <a:pt x="77" y="138"/>
                      </a:lnTo>
                      <a:lnTo>
                        <a:pt x="77" y="138"/>
                      </a:lnTo>
                      <a:lnTo>
                        <a:pt x="77" y="138"/>
                      </a:lnTo>
                      <a:lnTo>
                        <a:pt x="78" y="139"/>
                      </a:lnTo>
                      <a:lnTo>
                        <a:pt x="78" y="139"/>
                      </a:lnTo>
                      <a:lnTo>
                        <a:pt x="78" y="139"/>
                      </a:lnTo>
                      <a:lnTo>
                        <a:pt x="78" y="140"/>
                      </a:lnTo>
                      <a:lnTo>
                        <a:pt x="78" y="141"/>
                      </a:lnTo>
                      <a:lnTo>
                        <a:pt x="78" y="142"/>
                      </a:lnTo>
                      <a:lnTo>
                        <a:pt x="79" y="142"/>
                      </a:lnTo>
                      <a:lnTo>
                        <a:pt x="80" y="141"/>
                      </a:lnTo>
                      <a:lnTo>
                        <a:pt x="80" y="141"/>
                      </a:lnTo>
                      <a:lnTo>
                        <a:pt x="80" y="141"/>
                      </a:lnTo>
                      <a:lnTo>
                        <a:pt x="80" y="142"/>
                      </a:lnTo>
                      <a:lnTo>
                        <a:pt x="81" y="142"/>
                      </a:lnTo>
                      <a:lnTo>
                        <a:pt x="81" y="142"/>
                      </a:lnTo>
                      <a:lnTo>
                        <a:pt x="81" y="142"/>
                      </a:lnTo>
                      <a:lnTo>
                        <a:pt x="81" y="142"/>
                      </a:lnTo>
                      <a:lnTo>
                        <a:pt x="82" y="142"/>
                      </a:lnTo>
                      <a:lnTo>
                        <a:pt x="82" y="142"/>
                      </a:lnTo>
                      <a:lnTo>
                        <a:pt x="82" y="142"/>
                      </a:lnTo>
                      <a:lnTo>
                        <a:pt x="82" y="142"/>
                      </a:lnTo>
                      <a:lnTo>
                        <a:pt x="82" y="142"/>
                      </a:lnTo>
                      <a:lnTo>
                        <a:pt x="82" y="142"/>
                      </a:lnTo>
                      <a:lnTo>
                        <a:pt x="82" y="142"/>
                      </a:lnTo>
                      <a:lnTo>
                        <a:pt x="83" y="143"/>
                      </a:lnTo>
                      <a:lnTo>
                        <a:pt x="83" y="143"/>
                      </a:lnTo>
                      <a:lnTo>
                        <a:pt x="82" y="143"/>
                      </a:lnTo>
                      <a:lnTo>
                        <a:pt x="82" y="143"/>
                      </a:lnTo>
                      <a:lnTo>
                        <a:pt x="82" y="143"/>
                      </a:lnTo>
                      <a:lnTo>
                        <a:pt x="82" y="143"/>
                      </a:lnTo>
                      <a:lnTo>
                        <a:pt x="82" y="143"/>
                      </a:lnTo>
                      <a:lnTo>
                        <a:pt x="82" y="144"/>
                      </a:lnTo>
                      <a:lnTo>
                        <a:pt x="82" y="144"/>
                      </a:lnTo>
                      <a:lnTo>
                        <a:pt x="82" y="144"/>
                      </a:lnTo>
                      <a:lnTo>
                        <a:pt x="82" y="145"/>
                      </a:lnTo>
                      <a:lnTo>
                        <a:pt x="82" y="145"/>
                      </a:lnTo>
                      <a:lnTo>
                        <a:pt x="82" y="145"/>
                      </a:lnTo>
                      <a:lnTo>
                        <a:pt x="82" y="146"/>
                      </a:lnTo>
                      <a:lnTo>
                        <a:pt x="82" y="146"/>
                      </a:lnTo>
                      <a:lnTo>
                        <a:pt x="83" y="146"/>
                      </a:lnTo>
                      <a:lnTo>
                        <a:pt x="84" y="146"/>
                      </a:lnTo>
                      <a:lnTo>
                        <a:pt x="86" y="145"/>
                      </a:lnTo>
                      <a:lnTo>
                        <a:pt x="86" y="145"/>
                      </a:lnTo>
                      <a:lnTo>
                        <a:pt x="87" y="145"/>
                      </a:lnTo>
                      <a:lnTo>
                        <a:pt x="88" y="144"/>
                      </a:lnTo>
                      <a:lnTo>
                        <a:pt x="89" y="144"/>
                      </a:lnTo>
                      <a:lnTo>
                        <a:pt x="89" y="144"/>
                      </a:lnTo>
                      <a:lnTo>
                        <a:pt x="90" y="144"/>
                      </a:lnTo>
                      <a:lnTo>
                        <a:pt x="91" y="144"/>
                      </a:lnTo>
                      <a:lnTo>
                        <a:pt x="91" y="145"/>
                      </a:lnTo>
                      <a:lnTo>
                        <a:pt x="92" y="146"/>
                      </a:lnTo>
                      <a:lnTo>
                        <a:pt x="90" y="149"/>
                      </a:lnTo>
                      <a:lnTo>
                        <a:pt x="88" y="153"/>
                      </a:lnTo>
                      <a:lnTo>
                        <a:pt x="94" y="151"/>
                      </a:lnTo>
                      <a:lnTo>
                        <a:pt x="95" y="156"/>
                      </a:lnTo>
                      <a:lnTo>
                        <a:pt x="95" y="156"/>
                      </a:lnTo>
                      <a:lnTo>
                        <a:pt x="96" y="155"/>
                      </a:lnTo>
                      <a:lnTo>
                        <a:pt x="96" y="155"/>
                      </a:lnTo>
                      <a:lnTo>
                        <a:pt x="97" y="155"/>
                      </a:lnTo>
                      <a:lnTo>
                        <a:pt x="98" y="155"/>
                      </a:lnTo>
                      <a:lnTo>
                        <a:pt x="98" y="154"/>
                      </a:lnTo>
                      <a:lnTo>
                        <a:pt x="99" y="153"/>
                      </a:lnTo>
                      <a:lnTo>
                        <a:pt x="99" y="152"/>
                      </a:lnTo>
                      <a:lnTo>
                        <a:pt x="100" y="152"/>
                      </a:lnTo>
                      <a:lnTo>
                        <a:pt x="102" y="152"/>
                      </a:lnTo>
                      <a:lnTo>
                        <a:pt x="103" y="152"/>
                      </a:lnTo>
                      <a:lnTo>
                        <a:pt x="105" y="152"/>
                      </a:lnTo>
                      <a:lnTo>
                        <a:pt x="106" y="152"/>
                      </a:lnTo>
                      <a:lnTo>
                        <a:pt x="106" y="152"/>
                      </a:lnTo>
                      <a:lnTo>
                        <a:pt x="107" y="152"/>
                      </a:lnTo>
                      <a:lnTo>
                        <a:pt x="108" y="152"/>
                      </a:lnTo>
                      <a:lnTo>
                        <a:pt x="108" y="152"/>
                      </a:lnTo>
                      <a:lnTo>
                        <a:pt x="108" y="154"/>
                      </a:lnTo>
                      <a:lnTo>
                        <a:pt x="109" y="155"/>
                      </a:lnTo>
                      <a:lnTo>
                        <a:pt x="110" y="155"/>
                      </a:lnTo>
                      <a:lnTo>
                        <a:pt x="111" y="155"/>
                      </a:lnTo>
                      <a:lnTo>
                        <a:pt x="113" y="156"/>
                      </a:lnTo>
                      <a:lnTo>
                        <a:pt x="114" y="156"/>
                      </a:lnTo>
                      <a:lnTo>
                        <a:pt x="115" y="156"/>
                      </a:lnTo>
                      <a:lnTo>
                        <a:pt x="118" y="155"/>
                      </a:lnTo>
                      <a:lnTo>
                        <a:pt x="119" y="155"/>
                      </a:lnTo>
                      <a:lnTo>
                        <a:pt x="121" y="156"/>
                      </a:lnTo>
                      <a:lnTo>
                        <a:pt x="122" y="156"/>
                      </a:lnTo>
                      <a:lnTo>
                        <a:pt x="123" y="156"/>
                      </a:lnTo>
                      <a:lnTo>
                        <a:pt x="123" y="156"/>
                      </a:lnTo>
                      <a:lnTo>
                        <a:pt x="124" y="157"/>
                      </a:lnTo>
                      <a:lnTo>
                        <a:pt x="125" y="157"/>
                      </a:lnTo>
                      <a:lnTo>
                        <a:pt x="125" y="155"/>
                      </a:lnTo>
                      <a:lnTo>
                        <a:pt x="126" y="155"/>
                      </a:lnTo>
                      <a:lnTo>
                        <a:pt x="127" y="155"/>
                      </a:lnTo>
                      <a:lnTo>
                        <a:pt x="129" y="154"/>
                      </a:lnTo>
                      <a:lnTo>
                        <a:pt x="131" y="154"/>
                      </a:lnTo>
                      <a:lnTo>
                        <a:pt x="131" y="154"/>
                      </a:lnTo>
                      <a:lnTo>
                        <a:pt x="132" y="154"/>
                      </a:lnTo>
                      <a:lnTo>
                        <a:pt x="133" y="154"/>
                      </a:lnTo>
                      <a:lnTo>
                        <a:pt x="134" y="154"/>
                      </a:lnTo>
                      <a:lnTo>
                        <a:pt x="134" y="154"/>
                      </a:lnTo>
                      <a:lnTo>
                        <a:pt x="135" y="154"/>
                      </a:lnTo>
                      <a:lnTo>
                        <a:pt x="137" y="153"/>
                      </a:lnTo>
                      <a:lnTo>
                        <a:pt x="140" y="151"/>
                      </a:lnTo>
                      <a:lnTo>
                        <a:pt x="141" y="152"/>
                      </a:lnTo>
                      <a:lnTo>
                        <a:pt x="142" y="152"/>
                      </a:lnTo>
                      <a:lnTo>
                        <a:pt x="144" y="152"/>
                      </a:lnTo>
                      <a:lnTo>
                        <a:pt x="146" y="153"/>
                      </a:lnTo>
                      <a:lnTo>
                        <a:pt x="146" y="153"/>
                      </a:lnTo>
                      <a:lnTo>
                        <a:pt x="148" y="154"/>
                      </a:lnTo>
                      <a:lnTo>
                        <a:pt x="149" y="154"/>
                      </a:lnTo>
                      <a:lnTo>
                        <a:pt x="149" y="154"/>
                      </a:lnTo>
                      <a:lnTo>
                        <a:pt x="150" y="154"/>
                      </a:lnTo>
                      <a:lnTo>
                        <a:pt x="150" y="154"/>
                      </a:lnTo>
                      <a:lnTo>
                        <a:pt x="152" y="151"/>
                      </a:lnTo>
                      <a:lnTo>
                        <a:pt x="152" y="150"/>
                      </a:lnTo>
                      <a:lnTo>
                        <a:pt x="153" y="150"/>
                      </a:lnTo>
                      <a:lnTo>
                        <a:pt x="154" y="150"/>
                      </a:lnTo>
                      <a:lnTo>
                        <a:pt x="154" y="150"/>
                      </a:lnTo>
                      <a:lnTo>
                        <a:pt x="155" y="150"/>
                      </a:lnTo>
                      <a:lnTo>
                        <a:pt x="156" y="151"/>
                      </a:lnTo>
                      <a:lnTo>
                        <a:pt x="156" y="151"/>
                      </a:lnTo>
                      <a:lnTo>
                        <a:pt x="156" y="152"/>
                      </a:lnTo>
                      <a:lnTo>
                        <a:pt x="156" y="153"/>
                      </a:lnTo>
                      <a:lnTo>
                        <a:pt x="157" y="153"/>
                      </a:lnTo>
                      <a:lnTo>
                        <a:pt x="158" y="152"/>
                      </a:lnTo>
                      <a:lnTo>
                        <a:pt x="159" y="152"/>
                      </a:lnTo>
                      <a:lnTo>
                        <a:pt x="159" y="152"/>
                      </a:lnTo>
                      <a:lnTo>
                        <a:pt x="161" y="151"/>
                      </a:lnTo>
                      <a:lnTo>
                        <a:pt x="161" y="150"/>
                      </a:lnTo>
                      <a:lnTo>
                        <a:pt x="161" y="149"/>
                      </a:lnTo>
                      <a:lnTo>
                        <a:pt x="161" y="148"/>
                      </a:lnTo>
                      <a:lnTo>
                        <a:pt x="162" y="148"/>
                      </a:lnTo>
                      <a:lnTo>
                        <a:pt x="163" y="147"/>
                      </a:lnTo>
                      <a:lnTo>
                        <a:pt x="164" y="147"/>
                      </a:lnTo>
                      <a:lnTo>
                        <a:pt x="164" y="147"/>
                      </a:lnTo>
                      <a:lnTo>
                        <a:pt x="165" y="147"/>
                      </a:lnTo>
                      <a:lnTo>
                        <a:pt x="166" y="147"/>
                      </a:lnTo>
                      <a:lnTo>
                        <a:pt x="167" y="147"/>
                      </a:lnTo>
                      <a:lnTo>
                        <a:pt x="168" y="147"/>
                      </a:lnTo>
                      <a:lnTo>
                        <a:pt x="171" y="148"/>
                      </a:lnTo>
                      <a:lnTo>
                        <a:pt x="172" y="148"/>
                      </a:lnTo>
                      <a:lnTo>
                        <a:pt x="173" y="148"/>
                      </a:lnTo>
                      <a:lnTo>
                        <a:pt x="173" y="147"/>
                      </a:lnTo>
                      <a:lnTo>
                        <a:pt x="173" y="146"/>
                      </a:lnTo>
                      <a:lnTo>
                        <a:pt x="173" y="144"/>
                      </a:lnTo>
                      <a:lnTo>
                        <a:pt x="172" y="143"/>
                      </a:lnTo>
                      <a:lnTo>
                        <a:pt x="172" y="142"/>
                      </a:lnTo>
                      <a:lnTo>
                        <a:pt x="172" y="141"/>
                      </a:lnTo>
                      <a:lnTo>
                        <a:pt x="173" y="140"/>
                      </a:lnTo>
                      <a:lnTo>
                        <a:pt x="173" y="139"/>
                      </a:lnTo>
                      <a:lnTo>
                        <a:pt x="173" y="138"/>
                      </a:lnTo>
                      <a:lnTo>
                        <a:pt x="173" y="137"/>
                      </a:lnTo>
                      <a:lnTo>
                        <a:pt x="174" y="136"/>
                      </a:lnTo>
                      <a:lnTo>
                        <a:pt x="173" y="136"/>
                      </a:lnTo>
                      <a:lnTo>
                        <a:pt x="173" y="135"/>
                      </a:lnTo>
                      <a:lnTo>
                        <a:pt x="173" y="134"/>
                      </a:lnTo>
                      <a:lnTo>
                        <a:pt x="173" y="133"/>
                      </a:lnTo>
                      <a:lnTo>
                        <a:pt x="173" y="130"/>
                      </a:lnTo>
                      <a:lnTo>
                        <a:pt x="173" y="127"/>
                      </a:lnTo>
                      <a:lnTo>
                        <a:pt x="173" y="126"/>
                      </a:lnTo>
                      <a:lnTo>
                        <a:pt x="172" y="125"/>
                      </a:lnTo>
                      <a:lnTo>
                        <a:pt x="172" y="125"/>
                      </a:lnTo>
                      <a:lnTo>
                        <a:pt x="171" y="124"/>
                      </a:lnTo>
                      <a:lnTo>
                        <a:pt x="170" y="121"/>
                      </a:lnTo>
                      <a:lnTo>
                        <a:pt x="171" y="121"/>
                      </a:lnTo>
                      <a:lnTo>
                        <a:pt x="173" y="121"/>
                      </a:lnTo>
                      <a:lnTo>
                        <a:pt x="175" y="120"/>
                      </a:lnTo>
                      <a:lnTo>
                        <a:pt x="175" y="120"/>
                      </a:lnTo>
                      <a:lnTo>
                        <a:pt x="175" y="119"/>
                      </a:lnTo>
                      <a:lnTo>
                        <a:pt x="175" y="118"/>
                      </a:lnTo>
                      <a:lnTo>
                        <a:pt x="177" y="119"/>
                      </a:lnTo>
                      <a:lnTo>
                        <a:pt x="178" y="120"/>
                      </a:lnTo>
                      <a:lnTo>
                        <a:pt x="178" y="120"/>
                      </a:lnTo>
                      <a:lnTo>
                        <a:pt x="179" y="121"/>
                      </a:lnTo>
                      <a:lnTo>
                        <a:pt x="180" y="122"/>
                      </a:lnTo>
                      <a:lnTo>
                        <a:pt x="181" y="123"/>
                      </a:lnTo>
                      <a:lnTo>
                        <a:pt x="181" y="123"/>
                      </a:lnTo>
                      <a:lnTo>
                        <a:pt x="181" y="124"/>
                      </a:lnTo>
                      <a:lnTo>
                        <a:pt x="181" y="125"/>
                      </a:lnTo>
                      <a:lnTo>
                        <a:pt x="184" y="124"/>
                      </a:lnTo>
                      <a:lnTo>
                        <a:pt x="185" y="124"/>
                      </a:lnTo>
                      <a:lnTo>
                        <a:pt x="186" y="124"/>
                      </a:lnTo>
                      <a:lnTo>
                        <a:pt x="186" y="124"/>
                      </a:lnTo>
                      <a:lnTo>
                        <a:pt x="186" y="123"/>
                      </a:lnTo>
                      <a:lnTo>
                        <a:pt x="186" y="122"/>
                      </a:lnTo>
                      <a:lnTo>
                        <a:pt x="186" y="121"/>
                      </a:lnTo>
                      <a:lnTo>
                        <a:pt x="187" y="121"/>
                      </a:lnTo>
                      <a:lnTo>
                        <a:pt x="187" y="117"/>
                      </a:lnTo>
                      <a:lnTo>
                        <a:pt x="187" y="116"/>
                      </a:lnTo>
                      <a:lnTo>
                        <a:pt x="187" y="115"/>
                      </a:lnTo>
                      <a:lnTo>
                        <a:pt x="187" y="115"/>
                      </a:lnTo>
                      <a:lnTo>
                        <a:pt x="187" y="114"/>
                      </a:lnTo>
                      <a:lnTo>
                        <a:pt x="188" y="114"/>
                      </a:lnTo>
                      <a:lnTo>
                        <a:pt x="189" y="114"/>
                      </a:lnTo>
                      <a:lnTo>
                        <a:pt x="190" y="114"/>
                      </a:lnTo>
                      <a:lnTo>
                        <a:pt x="190" y="115"/>
                      </a:lnTo>
                      <a:lnTo>
                        <a:pt x="191" y="115"/>
                      </a:lnTo>
                      <a:lnTo>
                        <a:pt x="192" y="115"/>
                      </a:lnTo>
                      <a:lnTo>
                        <a:pt x="191" y="114"/>
                      </a:lnTo>
                      <a:lnTo>
                        <a:pt x="191" y="113"/>
                      </a:lnTo>
                      <a:lnTo>
                        <a:pt x="190" y="111"/>
                      </a:lnTo>
                      <a:lnTo>
                        <a:pt x="190" y="111"/>
                      </a:lnTo>
                      <a:lnTo>
                        <a:pt x="190" y="110"/>
                      </a:lnTo>
                      <a:lnTo>
                        <a:pt x="189" y="110"/>
                      </a:lnTo>
                      <a:lnTo>
                        <a:pt x="189" y="108"/>
                      </a:lnTo>
                      <a:lnTo>
                        <a:pt x="189" y="107"/>
                      </a:lnTo>
                      <a:lnTo>
                        <a:pt x="189" y="107"/>
                      </a:lnTo>
                      <a:lnTo>
                        <a:pt x="189" y="106"/>
                      </a:lnTo>
                      <a:lnTo>
                        <a:pt x="189" y="105"/>
                      </a:lnTo>
                      <a:lnTo>
                        <a:pt x="190" y="104"/>
                      </a:lnTo>
                      <a:lnTo>
                        <a:pt x="190" y="103"/>
                      </a:lnTo>
                      <a:lnTo>
                        <a:pt x="190" y="102"/>
                      </a:lnTo>
                      <a:lnTo>
                        <a:pt x="190" y="100"/>
                      </a:lnTo>
                      <a:lnTo>
                        <a:pt x="191" y="98"/>
                      </a:lnTo>
                      <a:lnTo>
                        <a:pt x="191" y="97"/>
                      </a:lnTo>
                      <a:lnTo>
                        <a:pt x="191" y="96"/>
                      </a:lnTo>
                      <a:lnTo>
                        <a:pt x="191" y="95"/>
                      </a:lnTo>
                      <a:lnTo>
                        <a:pt x="192" y="96"/>
                      </a:lnTo>
                      <a:lnTo>
                        <a:pt x="193" y="96"/>
                      </a:lnTo>
                      <a:lnTo>
                        <a:pt x="194" y="96"/>
                      </a:lnTo>
                      <a:lnTo>
                        <a:pt x="195" y="96"/>
                      </a:lnTo>
                      <a:lnTo>
                        <a:pt x="196" y="96"/>
                      </a:lnTo>
                      <a:lnTo>
                        <a:pt x="197" y="96"/>
                      </a:lnTo>
                      <a:lnTo>
                        <a:pt x="198" y="96"/>
                      </a:lnTo>
                      <a:lnTo>
                        <a:pt x="200" y="97"/>
                      </a:lnTo>
                      <a:lnTo>
                        <a:pt x="201" y="97"/>
                      </a:lnTo>
                      <a:lnTo>
                        <a:pt x="201" y="97"/>
                      </a:lnTo>
                      <a:lnTo>
                        <a:pt x="202" y="97"/>
                      </a:lnTo>
                      <a:lnTo>
                        <a:pt x="202" y="98"/>
                      </a:lnTo>
                      <a:lnTo>
                        <a:pt x="203" y="99"/>
                      </a:lnTo>
                      <a:lnTo>
                        <a:pt x="203" y="98"/>
                      </a:lnTo>
                      <a:lnTo>
                        <a:pt x="203" y="97"/>
                      </a:lnTo>
                      <a:lnTo>
                        <a:pt x="203" y="98"/>
                      </a:lnTo>
                      <a:lnTo>
                        <a:pt x="204" y="98"/>
                      </a:lnTo>
                      <a:lnTo>
                        <a:pt x="206" y="98"/>
                      </a:lnTo>
                      <a:lnTo>
                        <a:pt x="207" y="98"/>
                      </a:lnTo>
                      <a:lnTo>
                        <a:pt x="207" y="97"/>
                      </a:lnTo>
                      <a:lnTo>
                        <a:pt x="207" y="97"/>
                      </a:lnTo>
                      <a:lnTo>
                        <a:pt x="207" y="96"/>
                      </a:lnTo>
                      <a:lnTo>
                        <a:pt x="207" y="95"/>
                      </a:lnTo>
                      <a:lnTo>
                        <a:pt x="207" y="95"/>
                      </a:lnTo>
                      <a:lnTo>
                        <a:pt x="208" y="96"/>
                      </a:lnTo>
                      <a:lnTo>
                        <a:pt x="209" y="96"/>
                      </a:lnTo>
                      <a:lnTo>
                        <a:pt x="210" y="97"/>
                      </a:lnTo>
                      <a:lnTo>
                        <a:pt x="211" y="97"/>
                      </a:lnTo>
                      <a:lnTo>
                        <a:pt x="211" y="96"/>
                      </a:lnTo>
                      <a:lnTo>
                        <a:pt x="211" y="96"/>
                      </a:lnTo>
                      <a:lnTo>
                        <a:pt x="210" y="95"/>
                      </a:lnTo>
                      <a:lnTo>
                        <a:pt x="210" y="95"/>
                      </a:lnTo>
                      <a:lnTo>
                        <a:pt x="214" y="95"/>
                      </a:lnTo>
                      <a:lnTo>
                        <a:pt x="214" y="96"/>
                      </a:lnTo>
                      <a:lnTo>
                        <a:pt x="215" y="96"/>
                      </a:lnTo>
                      <a:lnTo>
                        <a:pt x="215" y="97"/>
                      </a:lnTo>
                      <a:lnTo>
                        <a:pt x="215" y="98"/>
                      </a:lnTo>
                      <a:lnTo>
                        <a:pt x="216" y="99"/>
                      </a:lnTo>
                      <a:lnTo>
                        <a:pt x="216" y="99"/>
                      </a:lnTo>
                      <a:lnTo>
                        <a:pt x="216" y="100"/>
                      </a:lnTo>
                      <a:lnTo>
                        <a:pt x="216" y="101"/>
                      </a:lnTo>
                      <a:lnTo>
                        <a:pt x="217" y="102"/>
                      </a:lnTo>
                      <a:lnTo>
                        <a:pt x="217" y="103"/>
                      </a:lnTo>
                      <a:lnTo>
                        <a:pt x="218" y="103"/>
                      </a:lnTo>
                      <a:lnTo>
                        <a:pt x="218" y="104"/>
                      </a:lnTo>
                      <a:lnTo>
                        <a:pt x="219" y="104"/>
                      </a:lnTo>
                      <a:lnTo>
                        <a:pt x="220" y="105"/>
                      </a:lnTo>
                      <a:lnTo>
                        <a:pt x="220" y="106"/>
                      </a:lnTo>
                      <a:lnTo>
                        <a:pt x="221" y="106"/>
                      </a:lnTo>
                      <a:lnTo>
                        <a:pt x="221" y="105"/>
                      </a:lnTo>
                      <a:lnTo>
                        <a:pt x="221" y="104"/>
                      </a:lnTo>
                      <a:lnTo>
                        <a:pt x="221" y="104"/>
                      </a:lnTo>
                      <a:lnTo>
                        <a:pt x="221" y="103"/>
                      </a:lnTo>
                      <a:lnTo>
                        <a:pt x="221" y="102"/>
                      </a:lnTo>
                      <a:lnTo>
                        <a:pt x="222" y="102"/>
                      </a:lnTo>
                      <a:lnTo>
                        <a:pt x="223" y="101"/>
                      </a:lnTo>
                      <a:lnTo>
                        <a:pt x="223" y="101"/>
                      </a:lnTo>
                      <a:lnTo>
                        <a:pt x="224" y="101"/>
                      </a:lnTo>
                      <a:lnTo>
                        <a:pt x="225" y="101"/>
                      </a:lnTo>
                      <a:lnTo>
                        <a:pt x="226" y="100"/>
                      </a:lnTo>
                      <a:lnTo>
                        <a:pt x="227" y="100"/>
                      </a:lnTo>
                      <a:lnTo>
                        <a:pt x="228" y="100"/>
                      </a:lnTo>
                      <a:lnTo>
                        <a:pt x="229" y="102"/>
                      </a:lnTo>
                      <a:lnTo>
                        <a:pt x="229" y="102"/>
                      </a:lnTo>
                      <a:lnTo>
                        <a:pt x="229" y="101"/>
                      </a:lnTo>
                      <a:lnTo>
                        <a:pt x="229" y="99"/>
                      </a:lnTo>
                      <a:lnTo>
                        <a:pt x="230" y="99"/>
                      </a:lnTo>
                      <a:lnTo>
                        <a:pt x="230" y="98"/>
                      </a:lnTo>
                      <a:lnTo>
                        <a:pt x="231" y="98"/>
                      </a:lnTo>
                      <a:lnTo>
                        <a:pt x="231" y="98"/>
                      </a:lnTo>
                      <a:lnTo>
                        <a:pt x="232" y="97"/>
                      </a:lnTo>
                      <a:lnTo>
                        <a:pt x="232" y="96"/>
                      </a:lnTo>
                      <a:lnTo>
                        <a:pt x="232" y="95"/>
                      </a:lnTo>
                      <a:lnTo>
                        <a:pt x="233" y="94"/>
                      </a:lnTo>
                      <a:lnTo>
                        <a:pt x="233" y="95"/>
                      </a:lnTo>
                      <a:lnTo>
                        <a:pt x="234" y="95"/>
                      </a:lnTo>
                      <a:lnTo>
                        <a:pt x="234" y="95"/>
                      </a:lnTo>
                      <a:lnTo>
                        <a:pt x="235" y="93"/>
                      </a:lnTo>
                      <a:lnTo>
                        <a:pt x="236" y="91"/>
                      </a:lnTo>
                      <a:lnTo>
                        <a:pt x="237" y="90"/>
                      </a:lnTo>
                      <a:lnTo>
                        <a:pt x="237" y="87"/>
                      </a:lnTo>
                      <a:lnTo>
                        <a:pt x="237" y="86"/>
                      </a:lnTo>
                      <a:lnTo>
                        <a:pt x="236" y="86"/>
                      </a:lnTo>
                      <a:lnTo>
                        <a:pt x="234" y="85"/>
                      </a:lnTo>
                      <a:lnTo>
                        <a:pt x="234" y="84"/>
                      </a:lnTo>
                      <a:lnTo>
                        <a:pt x="234" y="83"/>
                      </a:lnTo>
                      <a:lnTo>
                        <a:pt x="234" y="83"/>
                      </a:lnTo>
                      <a:lnTo>
                        <a:pt x="235" y="82"/>
                      </a:lnTo>
                      <a:lnTo>
                        <a:pt x="238" y="82"/>
                      </a:lnTo>
                      <a:lnTo>
                        <a:pt x="239" y="82"/>
                      </a:lnTo>
                      <a:lnTo>
                        <a:pt x="239" y="82"/>
                      </a:lnTo>
                      <a:lnTo>
                        <a:pt x="240" y="81"/>
                      </a:lnTo>
                      <a:lnTo>
                        <a:pt x="242" y="80"/>
                      </a:lnTo>
                      <a:lnTo>
                        <a:pt x="243" y="79"/>
                      </a:lnTo>
                      <a:lnTo>
                        <a:pt x="243" y="78"/>
                      </a:lnTo>
                      <a:lnTo>
                        <a:pt x="242" y="76"/>
                      </a:lnTo>
                      <a:lnTo>
                        <a:pt x="242" y="75"/>
                      </a:lnTo>
                      <a:lnTo>
                        <a:pt x="241" y="74"/>
                      </a:lnTo>
                      <a:lnTo>
                        <a:pt x="241" y="74"/>
                      </a:lnTo>
                      <a:lnTo>
                        <a:pt x="240" y="72"/>
                      </a:lnTo>
                      <a:lnTo>
                        <a:pt x="239" y="71"/>
                      </a:lnTo>
                      <a:lnTo>
                        <a:pt x="239" y="70"/>
                      </a:lnTo>
                      <a:lnTo>
                        <a:pt x="239" y="70"/>
                      </a:lnTo>
                      <a:lnTo>
                        <a:pt x="241" y="67"/>
                      </a:lnTo>
                      <a:lnTo>
                        <a:pt x="241" y="67"/>
                      </a:lnTo>
                      <a:lnTo>
                        <a:pt x="243" y="68"/>
                      </a:lnTo>
                      <a:lnTo>
                        <a:pt x="243" y="68"/>
                      </a:lnTo>
                      <a:lnTo>
                        <a:pt x="244" y="69"/>
                      </a:lnTo>
                      <a:lnTo>
                        <a:pt x="244" y="65"/>
                      </a:lnTo>
                      <a:lnTo>
                        <a:pt x="244" y="62"/>
                      </a:lnTo>
                      <a:lnTo>
                        <a:pt x="244" y="62"/>
                      </a:lnTo>
                      <a:lnTo>
                        <a:pt x="244" y="61"/>
                      </a:lnTo>
                      <a:lnTo>
                        <a:pt x="244" y="57"/>
                      </a:lnTo>
                      <a:lnTo>
                        <a:pt x="247" y="53"/>
                      </a:lnTo>
                      <a:lnTo>
                        <a:pt x="248" y="54"/>
                      </a:lnTo>
                      <a:lnTo>
                        <a:pt x="248" y="54"/>
                      </a:lnTo>
                      <a:lnTo>
                        <a:pt x="249" y="56"/>
                      </a:lnTo>
                      <a:lnTo>
                        <a:pt x="250" y="56"/>
                      </a:lnTo>
                      <a:lnTo>
                        <a:pt x="251" y="57"/>
                      </a:lnTo>
                      <a:lnTo>
                        <a:pt x="251" y="57"/>
                      </a:lnTo>
                      <a:lnTo>
                        <a:pt x="252" y="58"/>
                      </a:lnTo>
                      <a:lnTo>
                        <a:pt x="253" y="59"/>
                      </a:lnTo>
                      <a:lnTo>
                        <a:pt x="254" y="59"/>
                      </a:lnTo>
                      <a:lnTo>
                        <a:pt x="257" y="61"/>
                      </a:lnTo>
                      <a:lnTo>
                        <a:pt x="258" y="61"/>
                      </a:lnTo>
                      <a:lnTo>
                        <a:pt x="259" y="61"/>
                      </a:lnTo>
                      <a:lnTo>
                        <a:pt x="260" y="60"/>
                      </a:lnTo>
                      <a:lnTo>
                        <a:pt x="260" y="60"/>
                      </a:lnTo>
                      <a:lnTo>
                        <a:pt x="261" y="60"/>
                      </a:lnTo>
                      <a:lnTo>
                        <a:pt x="262" y="60"/>
                      </a:lnTo>
                      <a:lnTo>
                        <a:pt x="265" y="59"/>
                      </a:lnTo>
                      <a:lnTo>
                        <a:pt x="266" y="60"/>
                      </a:lnTo>
                      <a:lnTo>
                        <a:pt x="266" y="61"/>
                      </a:lnTo>
                      <a:lnTo>
                        <a:pt x="266" y="61"/>
                      </a:lnTo>
                      <a:lnTo>
                        <a:pt x="266" y="66"/>
                      </a:lnTo>
                      <a:lnTo>
                        <a:pt x="266" y="66"/>
                      </a:lnTo>
                      <a:lnTo>
                        <a:pt x="270" y="65"/>
                      </a:lnTo>
                      <a:lnTo>
                        <a:pt x="271" y="65"/>
                      </a:lnTo>
                      <a:lnTo>
                        <a:pt x="275" y="65"/>
                      </a:lnTo>
                      <a:lnTo>
                        <a:pt x="277" y="65"/>
                      </a:lnTo>
                      <a:lnTo>
                        <a:pt x="278" y="64"/>
                      </a:lnTo>
                      <a:lnTo>
                        <a:pt x="278" y="64"/>
                      </a:lnTo>
                      <a:lnTo>
                        <a:pt x="279" y="64"/>
                      </a:lnTo>
                      <a:lnTo>
                        <a:pt x="280" y="64"/>
                      </a:lnTo>
                      <a:lnTo>
                        <a:pt x="281" y="64"/>
                      </a:lnTo>
                      <a:lnTo>
                        <a:pt x="282" y="64"/>
                      </a:lnTo>
                      <a:lnTo>
                        <a:pt x="283" y="64"/>
                      </a:lnTo>
                      <a:lnTo>
                        <a:pt x="284" y="64"/>
                      </a:lnTo>
                      <a:lnTo>
                        <a:pt x="285" y="64"/>
                      </a:lnTo>
                      <a:lnTo>
                        <a:pt x="285" y="64"/>
                      </a:lnTo>
                      <a:lnTo>
                        <a:pt x="286" y="64"/>
                      </a:lnTo>
                      <a:lnTo>
                        <a:pt x="287" y="64"/>
                      </a:lnTo>
                      <a:lnTo>
                        <a:pt x="288" y="64"/>
                      </a:lnTo>
                      <a:lnTo>
                        <a:pt x="289" y="63"/>
                      </a:lnTo>
                      <a:lnTo>
                        <a:pt x="290" y="63"/>
                      </a:lnTo>
                      <a:lnTo>
                        <a:pt x="291" y="63"/>
                      </a:lnTo>
                      <a:lnTo>
                        <a:pt x="292" y="63"/>
                      </a:lnTo>
                      <a:lnTo>
                        <a:pt x="295" y="57"/>
                      </a:lnTo>
                      <a:lnTo>
                        <a:pt x="295" y="57"/>
                      </a:lnTo>
                      <a:lnTo>
                        <a:pt x="293" y="53"/>
                      </a:lnTo>
                      <a:lnTo>
                        <a:pt x="292" y="53"/>
                      </a:lnTo>
                      <a:lnTo>
                        <a:pt x="292" y="52"/>
                      </a:lnTo>
                      <a:lnTo>
                        <a:pt x="291" y="51"/>
                      </a:lnTo>
                      <a:lnTo>
                        <a:pt x="291" y="50"/>
                      </a:lnTo>
                      <a:lnTo>
                        <a:pt x="290" y="49"/>
                      </a:lnTo>
                      <a:lnTo>
                        <a:pt x="289" y="49"/>
                      </a:lnTo>
                      <a:lnTo>
                        <a:pt x="287" y="50"/>
                      </a:lnTo>
                      <a:lnTo>
                        <a:pt x="286" y="50"/>
                      </a:lnTo>
                      <a:lnTo>
                        <a:pt x="286" y="50"/>
                      </a:lnTo>
                      <a:lnTo>
                        <a:pt x="286" y="49"/>
                      </a:lnTo>
                      <a:lnTo>
                        <a:pt x="286" y="48"/>
                      </a:lnTo>
                      <a:lnTo>
                        <a:pt x="286" y="47"/>
                      </a:lnTo>
                      <a:lnTo>
                        <a:pt x="286" y="46"/>
                      </a:lnTo>
                      <a:lnTo>
                        <a:pt x="286" y="45"/>
                      </a:lnTo>
                      <a:lnTo>
                        <a:pt x="286" y="44"/>
                      </a:lnTo>
                      <a:lnTo>
                        <a:pt x="286" y="43"/>
                      </a:lnTo>
                      <a:lnTo>
                        <a:pt x="293" y="43"/>
                      </a:lnTo>
                      <a:lnTo>
                        <a:pt x="293" y="42"/>
                      </a:lnTo>
                      <a:lnTo>
                        <a:pt x="294" y="42"/>
                      </a:lnTo>
                      <a:lnTo>
                        <a:pt x="293" y="41"/>
                      </a:lnTo>
                      <a:lnTo>
                        <a:pt x="292" y="40"/>
                      </a:lnTo>
                      <a:lnTo>
                        <a:pt x="292" y="40"/>
                      </a:lnTo>
                      <a:lnTo>
                        <a:pt x="291" y="39"/>
                      </a:lnTo>
                      <a:lnTo>
                        <a:pt x="290" y="37"/>
                      </a:lnTo>
                      <a:lnTo>
                        <a:pt x="290" y="37"/>
                      </a:lnTo>
                      <a:lnTo>
                        <a:pt x="290" y="36"/>
                      </a:lnTo>
                      <a:lnTo>
                        <a:pt x="288" y="37"/>
                      </a:lnTo>
                      <a:lnTo>
                        <a:pt x="287" y="37"/>
                      </a:lnTo>
                      <a:lnTo>
                        <a:pt x="285" y="38"/>
                      </a:lnTo>
                      <a:lnTo>
                        <a:pt x="285" y="38"/>
                      </a:lnTo>
                      <a:lnTo>
                        <a:pt x="284" y="38"/>
                      </a:lnTo>
                      <a:lnTo>
                        <a:pt x="281" y="38"/>
                      </a:lnTo>
                      <a:lnTo>
                        <a:pt x="276" y="38"/>
                      </a:lnTo>
                      <a:lnTo>
                        <a:pt x="276" y="37"/>
                      </a:lnTo>
                      <a:lnTo>
                        <a:pt x="276" y="36"/>
                      </a:lnTo>
                      <a:lnTo>
                        <a:pt x="276" y="35"/>
                      </a:lnTo>
                      <a:lnTo>
                        <a:pt x="276" y="33"/>
                      </a:lnTo>
                      <a:lnTo>
                        <a:pt x="276" y="32"/>
                      </a:lnTo>
                      <a:lnTo>
                        <a:pt x="276" y="31"/>
                      </a:lnTo>
                      <a:lnTo>
                        <a:pt x="276" y="30"/>
                      </a:lnTo>
                      <a:lnTo>
                        <a:pt x="276" y="29"/>
                      </a:lnTo>
                      <a:lnTo>
                        <a:pt x="276" y="29"/>
                      </a:lnTo>
                      <a:lnTo>
                        <a:pt x="276" y="28"/>
                      </a:lnTo>
                      <a:lnTo>
                        <a:pt x="275" y="23"/>
                      </a:lnTo>
                      <a:lnTo>
                        <a:pt x="276" y="23"/>
                      </a:lnTo>
                      <a:lnTo>
                        <a:pt x="277" y="22"/>
                      </a:lnTo>
                      <a:lnTo>
                        <a:pt x="278" y="21"/>
                      </a:lnTo>
                      <a:lnTo>
                        <a:pt x="278" y="21"/>
                      </a:lnTo>
                      <a:lnTo>
                        <a:pt x="279" y="20"/>
                      </a:lnTo>
                      <a:lnTo>
                        <a:pt x="280" y="19"/>
                      </a:lnTo>
                      <a:lnTo>
                        <a:pt x="281" y="19"/>
                      </a:lnTo>
                      <a:lnTo>
                        <a:pt x="280" y="16"/>
                      </a:lnTo>
                      <a:lnTo>
                        <a:pt x="280" y="16"/>
                      </a:lnTo>
                      <a:lnTo>
                        <a:pt x="281" y="16"/>
                      </a:lnTo>
                      <a:lnTo>
                        <a:pt x="281" y="16"/>
                      </a:lnTo>
                      <a:lnTo>
                        <a:pt x="282" y="15"/>
                      </a:lnTo>
                      <a:lnTo>
                        <a:pt x="282" y="14"/>
                      </a:lnTo>
                      <a:lnTo>
                        <a:pt x="282" y="13"/>
                      </a:lnTo>
                      <a:lnTo>
                        <a:pt x="282" y="13"/>
                      </a:lnTo>
                      <a:lnTo>
                        <a:pt x="281" y="13"/>
                      </a:lnTo>
                      <a:lnTo>
                        <a:pt x="280" y="13"/>
                      </a:lnTo>
                      <a:lnTo>
                        <a:pt x="280" y="13"/>
                      </a:lnTo>
                      <a:lnTo>
                        <a:pt x="279" y="13"/>
                      </a:lnTo>
                      <a:lnTo>
                        <a:pt x="278" y="13"/>
                      </a:lnTo>
                      <a:lnTo>
                        <a:pt x="277" y="13"/>
                      </a:lnTo>
                      <a:lnTo>
                        <a:pt x="276" y="13"/>
                      </a:lnTo>
                      <a:lnTo>
                        <a:pt x="277" y="12"/>
                      </a:lnTo>
                      <a:lnTo>
                        <a:pt x="278" y="12"/>
                      </a:lnTo>
                      <a:lnTo>
                        <a:pt x="278" y="12"/>
                      </a:lnTo>
                      <a:lnTo>
                        <a:pt x="279" y="11"/>
                      </a:lnTo>
                      <a:lnTo>
                        <a:pt x="280" y="11"/>
                      </a:lnTo>
                      <a:lnTo>
                        <a:pt x="281" y="11"/>
                      </a:lnTo>
                      <a:lnTo>
                        <a:pt x="281" y="10"/>
                      </a:lnTo>
                      <a:lnTo>
                        <a:pt x="282" y="10"/>
                      </a:lnTo>
                      <a:lnTo>
                        <a:pt x="283" y="11"/>
                      </a:lnTo>
                      <a:lnTo>
                        <a:pt x="284" y="11"/>
                      </a:lnTo>
                      <a:lnTo>
                        <a:pt x="284" y="11"/>
                      </a:lnTo>
                      <a:lnTo>
                        <a:pt x="285" y="10"/>
                      </a:lnTo>
                      <a:lnTo>
                        <a:pt x="286" y="10"/>
                      </a:lnTo>
                      <a:lnTo>
                        <a:pt x="286" y="9"/>
                      </a:lnTo>
                      <a:lnTo>
                        <a:pt x="287" y="9"/>
                      </a:lnTo>
                      <a:lnTo>
                        <a:pt x="287" y="8"/>
                      </a:lnTo>
                      <a:lnTo>
                        <a:pt x="287" y="8"/>
                      </a:lnTo>
                      <a:lnTo>
                        <a:pt x="287" y="7"/>
                      </a:lnTo>
                      <a:lnTo>
                        <a:pt x="288" y="7"/>
                      </a:lnTo>
                      <a:lnTo>
                        <a:pt x="289" y="7"/>
                      </a:lnTo>
                      <a:lnTo>
                        <a:pt x="289" y="7"/>
                      </a:lnTo>
                      <a:lnTo>
                        <a:pt x="290" y="8"/>
                      </a:lnTo>
                      <a:lnTo>
                        <a:pt x="291" y="8"/>
                      </a:lnTo>
                      <a:lnTo>
                        <a:pt x="292" y="8"/>
                      </a:lnTo>
                      <a:lnTo>
                        <a:pt x="292" y="8"/>
                      </a:lnTo>
                      <a:lnTo>
                        <a:pt x="293" y="9"/>
                      </a:lnTo>
                      <a:lnTo>
                        <a:pt x="293" y="10"/>
                      </a:lnTo>
                      <a:lnTo>
                        <a:pt x="294" y="11"/>
                      </a:lnTo>
                      <a:lnTo>
                        <a:pt x="295" y="12"/>
                      </a:lnTo>
                      <a:lnTo>
                        <a:pt x="295" y="13"/>
                      </a:lnTo>
                      <a:lnTo>
                        <a:pt x="295" y="13"/>
                      </a:lnTo>
                      <a:lnTo>
                        <a:pt x="295" y="14"/>
                      </a:lnTo>
                      <a:lnTo>
                        <a:pt x="296" y="14"/>
                      </a:lnTo>
                      <a:lnTo>
                        <a:pt x="296" y="14"/>
                      </a:lnTo>
                      <a:lnTo>
                        <a:pt x="297" y="13"/>
                      </a:lnTo>
                      <a:lnTo>
                        <a:pt x="298" y="13"/>
                      </a:lnTo>
                      <a:lnTo>
                        <a:pt x="298" y="12"/>
                      </a:lnTo>
                      <a:lnTo>
                        <a:pt x="299" y="11"/>
                      </a:lnTo>
                      <a:lnTo>
                        <a:pt x="299" y="11"/>
                      </a:lnTo>
                      <a:lnTo>
                        <a:pt x="300" y="11"/>
                      </a:lnTo>
                      <a:lnTo>
                        <a:pt x="301" y="12"/>
                      </a:lnTo>
                      <a:lnTo>
                        <a:pt x="301" y="12"/>
                      </a:lnTo>
                      <a:lnTo>
                        <a:pt x="302" y="12"/>
                      </a:lnTo>
                      <a:lnTo>
                        <a:pt x="303" y="12"/>
                      </a:lnTo>
                      <a:lnTo>
                        <a:pt x="304" y="11"/>
                      </a:lnTo>
                      <a:lnTo>
                        <a:pt x="304" y="11"/>
                      </a:lnTo>
                      <a:lnTo>
                        <a:pt x="305" y="11"/>
                      </a:lnTo>
                      <a:lnTo>
                        <a:pt x="306" y="11"/>
                      </a:lnTo>
                      <a:lnTo>
                        <a:pt x="307" y="10"/>
                      </a:lnTo>
                      <a:lnTo>
                        <a:pt x="307" y="9"/>
                      </a:lnTo>
                      <a:lnTo>
                        <a:pt x="308" y="9"/>
                      </a:lnTo>
                      <a:lnTo>
                        <a:pt x="308" y="9"/>
                      </a:lnTo>
                      <a:lnTo>
                        <a:pt x="309" y="10"/>
                      </a:lnTo>
                      <a:lnTo>
                        <a:pt x="310" y="10"/>
                      </a:lnTo>
                      <a:lnTo>
                        <a:pt x="310" y="10"/>
                      </a:lnTo>
                      <a:lnTo>
                        <a:pt x="311" y="10"/>
                      </a:lnTo>
                      <a:lnTo>
                        <a:pt x="312" y="9"/>
                      </a:lnTo>
                      <a:lnTo>
                        <a:pt x="312" y="9"/>
                      </a:lnTo>
                      <a:lnTo>
                        <a:pt x="313" y="9"/>
                      </a:lnTo>
                      <a:lnTo>
                        <a:pt x="313" y="8"/>
                      </a:lnTo>
                      <a:lnTo>
                        <a:pt x="313" y="7"/>
                      </a:lnTo>
                      <a:lnTo>
                        <a:pt x="313" y="6"/>
                      </a:lnTo>
                      <a:lnTo>
                        <a:pt x="313" y="6"/>
                      </a:lnTo>
                      <a:lnTo>
                        <a:pt x="314" y="5"/>
                      </a:lnTo>
                      <a:lnTo>
                        <a:pt x="315" y="6"/>
                      </a:lnTo>
                      <a:lnTo>
                        <a:pt x="315" y="6"/>
                      </a:lnTo>
                      <a:lnTo>
                        <a:pt x="316" y="7"/>
                      </a:lnTo>
                      <a:lnTo>
                        <a:pt x="317" y="7"/>
                      </a:lnTo>
                      <a:lnTo>
                        <a:pt x="318" y="7"/>
                      </a:lnTo>
                      <a:lnTo>
                        <a:pt x="319" y="7"/>
                      </a:lnTo>
                      <a:lnTo>
                        <a:pt x="319" y="8"/>
                      </a:lnTo>
                      <a:lnTo>
                        <a:pt x="320" y="8"/>
                      </a:lnTo>
                      <a:lnTo>
                        <a:pt x="321" y="8"/>
                      </a:lnTo>
                      <a:lnTo>
                        <a:pt x="321" y="9"/>
                      </a:lnTo>
                      <a:lnTo>
                        <a:pt x="322" y="9"/>
                      </a:lnTo>
                      <a:lnTo>
                        <a:pt x="323" y="9"/>
                      </a:lnTo>
                      <a:lnTo>
                        <a:pt x="323" y="9"/>
                      </a:lnTo>
                      <a:lnTo>
                        <a:pt x="324" y="8"/>
                      </a:lnTo>
                      <a:lnTo>
                        <a:pt x="324" y="8"/>
                      </a:lnTo>
                      <a:lnTo>
                        <a:pt x="324" y="7"/>
                      </a:lnTo>
                      <a:lnTo>
                        <a:pt x="325" y="7"/>
                      </a:lnTo>
                      <a:lnTo>
                        <a:pt x="326" y="7"/>
                      </a:lnTo>
                      <a:lnTo>
                        <a:pt x="327" y="8"/>
                      </a:lnTo>
                      <a:lnTo>
                        <a:pt x="327" y="8"/>
                      </a:lnTo>
                      <a:lnTo>
                        <a:pt x="327" y="8"/>
                      </a:lnTo>
                      <a:lnTo>
                        <a:pt x="328" y="9"/>
                      </a:lnTo>
                      <a:lnTo>
                        <a:pt x="329" y="9"/>
                      </a:lnTo>
                      <a:lnTo>
                        <a:pt x="329" y="9"/>
                      </a:lnTo>
                      <a:lnTo>
                        <a:pt x="330" y="8"/>
                      </a:lnTo>
                      <a:lnTo>
                        <a:pt x="330" y="8"/>
                      </a:lnTo>
                      <a:lnTo>
                        <a:pt x="330" y="7"/>
                      </a:lnTo>
                      <a:lnTo>
                        <a:pt x="331" y="6"/>
                      </a:lnTo>
                      <a:lnTo>
                        <a:pt x="331" y="6"/>
                      </a:lnTo>
                      <a:lnTo>
                        <a:pt x="332" y="5"/>
                      </a:lnTo>
                      <a:lnTo>
                        <a:pt x="333" y="5"/>
                      </a:lnTo>
                      <a:lnTo>
                        <a:pt x="334" y="5"/>
                      </a:lnTo>
                      <a:lnTo>
                        <a:pt x="335" y="5"/>
                      </a:lnTo>
                      <a:lnTo>
                        <a:pt x="335" y="5"/>
                      </a:lnTo>
                      <a:lnTo>
                        <a:pt x="336" y="6"/>
                      </a:lnTo>
                      <a:lnTo>
                        <a:pt x="336" y="6"/>
                      </a:lnTo>
                      <a:lnTo>
                        <a:pt x="336" y="7"/>
                      </a:lnTo>
                      <a:lnTo>
                        <a:pt x="336" y="8"/>
                      </a:lnTo>
                      <a:lnTo>
                        <a:pt x="337" y="9"/>
                      </a:lnTo>
                      <a:lnTo>
                        <a:pt x="337" y="9"/>
                      </a:lnTo>
                      <a:lnTo>
                        <a:pt x="338" y="10"/>
                      </a:lnTo>
                      <a:lnTo>
                        <a:pt x="339" y="10"/>
                      </a:lnTo>
                      <a:lnTo>
                        <a:pt x="339" y="10"/>
                      </a:lnTo>
                      <a:lnTo>
                        <a:pt x="340" y="9"/>
                      </a:lnTo>
                      <a:lnTo>
                        <a:pt x="341" y="9"/>
                      </a:lnTo>
                      <a:lnTo>
                        <a:pt x="341" y="9"/>
                      </a:lnTo>
                      <a:lnTo>
                        <a:pt x="342" y="8"/>
                      </a:lnTo>
                      <a:lnTo>
                        <a:pt x="342" y="8"/>
                      </a:lnTo>
                      <a:lnTo>
                        <a:pt x="342" y="7"/>
                      </a:lnTo>
                      <a:lnTo>
                        <a:pt x="342" y="6"/>
                      </a:lnTo>
                      <a:lnTo>
                        <a:pt x="342" y="5"/>
                      </a:lnTo>
                      <a:lnTo>
                        <a:pt x="342" y="5"/>
                      </a:lnTo>
                      <a:lnTo>
                        <a:pt x="343" y="4"/>
                      </a:lnTo>
                      <a:lnTo>
                        <a:pt x="343" y="4"/>
                      </a:lnTo>
                      <a:lnTo>
                        <a:pt x="344" y="3"/>
                      </a:lnTo>
                      <a:lnTo>
                        <a:pt x="345" y="3"/>
                      </a:lnTo>
                      <a:lnTo>
                        <a:pt x="345" y="2"/>
                      </a:lnTo>
                      <a:lnTo>
                        <a:pt x="346" y="2"/>
                      </a:lnTo>
                      <a:lnTo>
                        <a:pt x="346" y="1"/>
                      </a:lnTo>
                      <a:lnTo>
                        <a:pt x="347" y="2"/>
                      </a:lnTo>
                      <a:lnTo>
                        <a:pt x="348" y="2"/>
                      </a:lnTo>
                      <a:lnTo>
                        <a:pt x="349" y="3"/>
                      </a:lnTo>
                      <a:lnTo>
                        <a:pt x="349" y="3"/>
                      </a:lnTo>
                      <a:lnTo>
                        <a:pt x="350" y="3"/>
                      </a:lnTo>
                      <a:lnTo>
                        <a:pt x="351" y="3"/>
                      </a:lnTo>
                      <a:lnTo>
                        <a:pt x="351" y="3"/>
                      </a:lnTo>
                      <a:lnTo>
                        <a:pt x="351" y="2"/>
                      </a:lnTo>
                      <a:lnTo>
                        <a:pt x="352" y="2"/>
                      </a:lnTo>
                      <a:lnTo>
                        <a:pt x="353" y="2"/>
                      </a:lnTo>
                      <a:lnTo>
                        <a:pt x="353" y="2"/>
                      </a:lnTo>
                      <a:lnTo>
                        <a:pt x="354" y="2"/>
                      </a:lnTo>
                      <a:lnTo>
                        <a:pt x="355" y="2"/>
                      </a:lnTo>
                      <a:lnTo>
                        <a:pt x="356" y="1"/>
                      </a:lnTo>
                      <a:lnTo>
                        <a:pt x="356" y="0"/>
                      </a:lnTo>
                      <a:lnTo>
                        <a:pt x="356" y="0"/>
                      </a:lnTo>
                      <a:lnTo>
                        <a:pt x="357" y="0"/>
                      </a:lnTo>
                      <a:lnTo>
                        <a:pt x="357" y="1"/>
                      </a:lnTo>
                      <a:lnTo>
                        <a:pt x="357" y="3"/>
                      </a:lnTo>
                      <a:lnTo>
                        <a:pt x="357" y="4"/>
                      </a:lnTo>
                      <a:lnTo>
                        <a:pt x="357" y="6"/>
                      </a:lnTo>
                      <a:lnTo>
                        <a:pt x="358" y="8"/>
                      </a:lnTo>
                      <a:lnTo>
                        <a:pt x="358" y="9"/>
                      </a:lnTo>
                      <a:lnTo>
                        <a:pt x="358" y="11"/>
                      </a:lnTo>
                      <a:lnTo>
                        <a:pt x="358" y="12"/>
                      </a:lnTo>
                      <a:lnTo>
                        <a:pt x="358" y="13"/>
                      </a:lnTo>
                      <a:lnTo>
                        <a:pt x="358" y="16"/>
                      </a:lnTo>
                      <a:lnTo>
                        <a:pt x="359" y="18"/>
                      </a:lnTo>
                      <a:lnTo>
                        <a:pt x="359" y="19"/>
                      </a:lnTo>
                      <a:lnTo>
                        <a:pt x="359" y="21"/>
                      </a:lnTo>
                      <a:lnTo>
                        <a:pt x="359" y="23"/>
                      </a:lnTo>
                      <a:lnTo>
                        <a:pt x="360" y="23"/>
                      </a:lnTo>
                      <a:lnTo>
                        <a:pt x="360" y="24"/>
                      </a:lnTo>
                      <a:lnTo>
                        <a:pt x="362" y="28"/>
                      </a:lnTo>
                      <a:lnTo>
                        <a:pt x="363" y="30"/>
                      </a:lnTo>
                      <a:lnTo>
                        <a:pt x="364" y="31"/>
                      </a:lnTo>
                      <a:lnTo>
                        <a:pt x="364" y="32"/>
                      </a:lnTo>
                      <a:lnTo>
                        <a:pt x="365" y="32"/>
                      </a:lnTo>
                      <a:lnTo>
                        <a:pt x="366" y="34"/>
                      </a:lnTo>
                      <a:lnTo>
                        <a:pt x="366" y="35"/>
                      </a:lnTo>
                      <a:lnTo>
                        <a:pt x="367" y="36"/>
                      </a:lnTo>
                      <a:lnTo>
                        <a:pt x="367" y="37"/>
                      </a:lnTo>
                      <a:lnTo>
                        <a:pt x="367" y="38"/>
                      </a:lnTo>
                      <a:lnTo>
                        <a:pt x="368" y="41"/>
                      </a:lnTo>
                      <a:lnTo>
                        <a:pt x="368" y="41"/>
                      </a:lnTo>
                      <a:lnTo>
                        <a:pt x="368" y="42"/>
                      </a:lnTo>
                      <a:lnTo>
                        <a:pt x="368" y="45"/>
                      </a:lnTo>
                      <a:lnTo>
                        <a:pt x="368" y="46"/>
                      </a:lnTo>
                      <a:lnTo>
                        <a:pt x="368" y="47"/>
                      </a:lnTo>
                      <a:lnTo>
                        <a:pt x="369" y="47"/>
                      </a:lnTo>
                      <a:lnTo>
                        <a:pt x="369" y="49"/>
                      </a:lnTo>
                      <a:lnTo>
                        <a:pt x="369" y="52"/>
                      </a:lnTo>
                      <a:lnTo>
                        <a:pt x="369" y="53"/>
                      </a:lnTo>
                      <a:lnTo>
                        <a:pt x="369" y="55"/>
                      </a:lnTo>
                      <a:lnTo>
                        <a:pt x="369" y="58"/>
                      </a:lnTo>
                      <a:lnTo>
                        <a:pt x="369" y="60"/>
                      </a:lnTo>
                      <a:lnTo>
                        <a:pt x="369" y="62"/>
                      </a:lnTo>
                      <a:lnTo>
                        <a:pt x="369" y="64"/>
                      </a:lnTo>
                      <a:lnTo>
                        <a:pt x="369" y="65"/>
                      </a:lnTo>
                      <a:lnTo>
                        <a:pt x="369" y="66"/>
                      </a:lnTo>
                      <a:lnTo>
                        <a:pt x="369" y="67"/>
                      </a:lnTo>
                      <a:lnTo>
                        <a:pt x="368" y="71"/>
                      </a:lnTo>
                      <a:lnTo>
                        <a:pt x="368" y="74"/>
                      </a:lnTo>
                      <a:lnTo>
                        <a:pt x="368" y="76"/>
                      </a:lnTo>
                      <a:lnTo>
                        <a:pt x="368" y="77"/>
                      </a:lnTo>
                      <a:lnTo>
                        <a:pt x="368" y="78"/>
                      </a:lnTo>
                      <a:lnTo>
                        <a:pt x="368" y="78"/>
                      </a:lnTo>
                      <a:lnTo>
                        <a:pt x="368" y="82"/>
                      </a:lnTo>
                      <a:lnTo>
                        <a:pt x="368" y="85"/>
                      </a:lnTo>
                      <a:lnTo>
                        <a:pt x="368" y="87"/>
                      </a:lnTo>
                      <a:lnTo>
                        <a:pt x="369" y="89"/>
                      </a:lnTo>
                      <a:lnTo>
                        <a:pt x="369" y="91"/>
                      </a:lnTo>
                      <a:lnTo>
                        <a:pt x="369" y="92"/>
                      </a:lnTo>
                      <a:lnTo>
                        <a:pt x="369" y="93"/>
                      </a:lnTo>
                      <a:lnTo>
                        <a:pt x="369" y="95"/>
                      </a:lnTo>
                      <a:lnTo>
                        <a:pt x="369" y="98"/>
                      </a:lnTo>
                      <a:lnTo>
                        <a:pt x="369" y="98"/>
                      </a:lnTo>
                      <a:lnTo>
                        <a:pt x="369" y="100"/>
                      </a:lnTo>
                      <a:lnTo>
                        <a:pt x="370" y="103"/>
                      </a:lnTo>
                      <a:lnTo>
                        <a:pt x="370" y="104"/>
                      </a:lnTo>
                      <a:lnTo>
                        <a:pt x="370" y="108"/>
                      </a:lnTo>
                      <a:lnTo>
                        <a:pt x="370" y="109"/>
                      </a:lnTo>
                      <a:lnTo>
                        <a:pt x="370" y="110"/>
                      </a:lnTo>
                      <a:lnTo>
                        <a:pt x="370" y="111"/>
                      </a:lnTo>
                      <a:lnTo>
                        <a:pt x="370" y="112"/>
                      </a:lnTo>
                      <a:lnTo>
                        <a:pt x="371" y="113"/>
                      </a:lnTo>
                      <a:lnTo>
                        <a:pt x="371" y="116"/>
                      </a:lnTo>
                      <a:lnTo>
                        <a:pt x="371" y="118"/>
                      </a:lnTo>
                      <a:lnTo>
                        <a:pt x="371" y="123"/>
                      </a:lnTo>
                      <a:lnTo>
                        <a:pt x="371" y="125"/>
                      </a:lnTo>
                      <a:lnTo>
                        <a:pt x="371" y="126"/>
                      </a:lnTo>
                      <a:lnTo>
                        <a:pt x="371" y="128"/>
                      </a:lnTo>
                      <a:lnTo>
                        <a:pt x="371" y="130"/>
                      </a:lnTo>
                      <a:lnTo>
                        <a:pt x="371" y="131"/>
                      </a:lnTo>
                      <a:lnTo>
                        <a:pt x="371" y="132"/>
                      </a:lnTo>
                      <a:lnTo>
                        <a:pt x="371" y="134"/>
                      </a:lnTo>
                      <a:lnTo>
                        <a:pt x="371" y="136"/>
                      </a:lnTo>
                      <a:lnTo>
                        <a:pt x="371" y="137"/>
                      </a:lnTo>
                      <a:lnTo>
                        <a:pt x="371" y="139"/>
                      </a:lnTo>
                      <a:lnTo>
                        <a:pt x="371" y="140"/>
                      </a:lnTo>
                      <a:lnTo>
                        <a:pt x="370" y="141"/>
                      </a:lnTo>
                      <a:lnTo>
                        <a:pt x="370" y="145"/>
                      </a:lnTo>
                      <a:lnTo>
                        <a:pt x="370" y="146"/>
                      </a:lnTo>
                      <a:lnTo>
                        <a:pt x="370" y="148"/>
                      </a:lnTo>
                      <a:lnTo>
                        <a:pt x="370" y="151"/>
                      </a:lnTo>
                      <a:lnTo>
                        <a:pt x="370" y="152"/>
                      </a:lnTo>
                      <a:lnTo>
                        <a:pt x="369" y="153"/>
                      </a:lnTo>
                      <a:lnTo>
                        <a:pt x="369" y="154"/>
                      </a:lnTo>
                      <a:lnTo>
                        <a:pt x="368" y="155"/>
                      </a:lnTo>
                      <a:lnTo>
                        <a:pt x="367" y="157"/>
                      </a:lnTo>
                      <a:lnTo>
                        <a:pt x="367" y="158"/>
                      </a:lnTo>
                      <a:lnTo>
                        <a:pt x="367" y="158"/>
                      </a:lnTo>
                      <a:lnTo>
                        <a:pt x="367" y="159"/>
                      </a:lnTo>
                      <a:lnTo>
                        <a:pt x="367" y="160"/>
                      </a:lnTo>
                      <a:lnTo>
                        <a:pt x="366" y="161"/>
                      </a:lnTo>
                      <a:lnTo>
                        <a:pt x="366" y="162"/>
                      </a:lnTo>
                      <a:lnTo>
                        <a:pt x="366" y="162"/>
                      </a:lnTo>
                      <a:lnTo>
                        <a:pt x="366" y="163"/>
                      </a:lnTo>
                      <a:lnTo>
                        <a:pt x="366" y="164"/>
                      </a:lnTo>
                      <a:lnTo>
                        <a:pt x="366" y="165"/>
                      </a:lnTo>
                      <a:lnTo>
                        <a:pt x="366" y="166"/>
                      </a:lnTo>
                      <a:lnTo>
                        <a:pt x="366" y="167"/>
                      </a:lnTo>
                      <a:lnTo>
                        <a:pt x="366" y="168"/>
                      </a:lnTo>
                      <a:lnTo>
                        <a:pt x="367" y="168"/>
                      </a:lnTo>
                      <a:lnTo>
                        <a:pt x="367" y="168"/>
                      </a:lnTo>
                      <a:lnTo>
                        <a:pt x="368" y="169"/>
                      </a:lnTo>
                      <a:lnTo>
                        <a:pt x="368" y="171"/>
                      </a:lnTo>
                      <a:lnTo>
                        <a:pt x="368" y="172"/>
                      </a:lnTo>
                      <a:lnTo>
                        <a:pt x="368" y="174"/>
                      </a:lnTo>
                      <a:lnTo>
                        <a:pt x="368" y="175"/>
                      </a:lnTo>
                      <a:lnTo>
                        <a:pt x="368" y="176"/>
                      </a:lnTo>
                      <a:lnTo>
                        <a:pt x="368" y="177"/>
                      </a:lnTo>
                      <a:lnTo>
                        <a:pt x="369" y="178"/>
                      </a:lnTo>
                      <a:lnTo>
                        <a:pt x="369" y="179"/>
                      </a:lnTo>
                      <a:lnTo>
                        <a:pt x="369" y="181"/>
                      </a:lnTo>
                      <a:lnTo>
                        <a:pt x="369" y="181"/>
                      </a:lnTo>
                      <a:lnTo>
                        <a:pt x="368" y="184"/>
                      </a:lnTo>
                      <a:lnTo>
                        <a:pt x="368" y="185"/>
                      </a:lnTo>
                      <a:lnTo>
                        <a:pt x="366" y="186"/>
                      </a:lnTo>
                      <a:lnTo>
                        <a:pt x="366" y="186"/>
                      </a:lnTo>
                      <a:lnTo>
                        <a:pt x="366" y="187"/>
                      </a:lnTo>
                      <a:lnTo>
                        <a:pt x="365" y="190"/>
                      </a:lnTo>
                      <a:lnTo>
                        <a:pt x="365" y="192"/>
                      </a:lnTo>
                      <a:lnTo>
                        <a:pt x="364" y="194"/>
                      </a:lnTo>
                      <a:lnTo>
                        <a:pt x="363" y="198"/>
                      </a:lnTo>
                      <a:lnTo>
                        <a:pt x="362" y="200"/>
                      </a:lnTo>
                      <a:lnTo>
                        <a:pt x="361" y="203"/>
                      </a:lnTo>
                      <a:lnTo>
                        <a:pt x="365" y="212"/>
                      </a:lnTo>
                      <a:lnTo>
                        <a:pt x="366" y="215"/>
                      </a:lnTo>
                      <a:lnTo>
                        <a:pt x="355" y="220"/>
                      </a:lnTo>
                      <a:lnTo>
                        <a:pt x="352" y="217"/>
                      </a:lnTo>
                      <a:lnTo>
                        <a:pt x="345" y="212"/>
                      </a:lnTo>
                      <a:lnTo>
                        <a:pt x="340" y="209"/>
                      </a:lnTo>
                      <a:lnTo>
                        <a:pt x="334" y="205"/>
                      </a:lnTo>
                      <a:lnTo>
                        <a:pt x="332" y="204"/>
                      </a:lnTo>
                      <a:lnTo>
                        <a:pt x="331" y="203"/>
                      </a:lnTo>
                      <a:lnTo>
                        <a:pt x="329" y="202"/>
                      </a:lnTo>
                      <a:lnTo>
                        <a:pt x="329" y="201"/>
                      </a:lnTo>
                      <a:lnTo>
                        <a:pt x="327" y="200"/>
                      </a:lnTo>
                      <a:lnTo>
                        <a:pt x="325" y="199"/>
                      </a:lnTo>
                      <a:lnTo>
                        <a:pt x="321" y="196"/>
                      </a:lnTo>
                      <a:lnTo>
                        <a:pt x="321" y="196"/>
                      </a:lnTo>
                      <a:lnTo>
                        <a:pt x="319" y="194"/>
                      </a:lnTo>
                      <a:lnTo>
                        <a:pt x="318" y="194"/>
                      </a:lnTo>
                      <a:lnTo>
                        <a:pt x="317" y="194"/>
                      </a:lnTo>
                      <a:lnTo>
                        <a:pt x="316" y="193"/>
                      </a:lnTo>
                      <a:lnTo>
                        <a:pt x="315" y="192"/>
                      </a:lnTo>
                      <a:lnTo>
                        <a:pt x="312" y="190"/>
                      </a:lnTo>
                      <a:lnTo>
                        <a:pt x="312" y="189"/>
                      </a:lnTo>
                      <a:lnTo>
                        <a:pt x="311" y="189"/>
                      </a:lnTo>
                      <a:lnTo>
                        <a:pt x="307" y="190"/>
                      </a:lnTo>
                      <a:lnTo>
                        <a:pt x="301" y="192"/>
                      </a:lnTo>
                      <a:lnTo>
                        <a:pt x="297" y="198"/>
                      </a:lnTo>
                      <a:lnTo>
                        <a:pt x="296" y="199"/>
                      </a:lnTo>
                      <a:lnTo>
                        <a:pt x="294" y="201"/>
                      </a:lnTo>
                      <a:lnTo>
                        <a:pt x="291" y="204"/>
                      </a:lnTo>
                      <a:lnTo>
                        <a:pt x="288" y="206"/>
                      </a:lnTo>
                      <a:lnTo>
                        <a:pt x="285" y="209"/>
                      </a:lnTo>
                      <a:lnTo>
                        <a:pt x="283" y="211"/>
                      </a:lnTo>
                      <a:lnTo>
                        <a:pt x="281" y="218"/>
                      </a:lnTo>
                      <a:lnTo>
                        <a:pt x="279" y="223"/>
                      </a:lnTo>
                      <a:lnTo>
                        <a:pt x="279" y="224"/>
                      </a:lnTo>
                      <a:lnTo>
                        <a:pt x="277" y="227"/>
                      </a:lnTo>
                      <a:lnTo>
                        <a:pt x="274" y="233"/>
                      </a:lnTo>
                      <a:lnTo>
                        <a:pt x="273" y="236"/>
                      </a:lnTo>
                      <a:lnTo>
                        <a:pt x="272" y="237"/>
                      </a:lnTo>
                      <a:lnTo>
                        <a:pt x="272" y="238"/>
                      </a:lnTo>
                      <a:lnTo>
                        <a:pt x="270" y="241"/>
                      </a:lnTo>
                      <a:lnTo>
                        <a:pt x="269" y="243"/>
                      </a:lnTo>
                      <a:lnTo>
                        <a:pt x="269" y="244"/>
                      </a:lnTo>
                      <a:lnTo>
                        <a:pt x="269" y="244"/>
                      </a:lnTo>
                      <a:lnTo>
                        <a:pt x="268" y="245"/>
                      </a:lnTo>
                      <a:lnTo>
                        <a:pt x="267" y="246"/>
                      </a:lnTo>
                      <a:lnTo>
                        <a:pt x="267" y="247"/>
                      </a:lnTo>
                      <a:lnTo>
                        <a:pt x="266" y="248"/>
                      </a:lnTo>
                      <a:lnTo>
                        <a:pt x="262" y="253"/>
                      </a:lnTo>
                      <a:lnTo>
                        <a:pt x="261" y="254"/>
                      </a:lnTo>
                      <a:lnTo>
                        <a:pt x="260" y="255"/>
                      </a:lnTo>
                      <a:lnTo>
                        <a:pt x="259" y="255"/>
                      </a:lnTo>
                      <a:lnTo>
                        <a:pt x="259" y="256"/>
                      </a:lnTo>
                      <a:lnTo>
                        <a:pt x="258" y="258"/>
                      </a:lnTo>
                      <a:lnTo>
                        <a:pt x="258" y="259"/>
                      </a:lnTo>
                      <a:lnTo>
                        <a:pt x="257" y="260"/>
                      </a:lnTo>
                      <a:lnTo>
                        <a:pt x="257" y="261"/>
                      </a:lnTo>
                      <a:lnTo>
                        <a:pt x="257" y="261"/>
                      </a:lnTo>
                      <a:lnTo>
                        <a:pt x="256" y="262"/>
                      </a:lnTo>
                      <a:lnTo>
                        <a:pt x="255" y="263"/>
                      </a:lnTo>
                      <a:lnTo>
                        <a:pt x="255" y="264"/>
                      </a:lnTo>
                      <a:lnTo>
                        <a:pt x="254" y="265"/>
                      </a:lnTo>
                      <a:lnTo>
                        <a:pt x="254" y="265"/>
                      </a:lnTo>
                      <a:lnTo>
                        <a:pt x="253" y="268"/>
                      </a:lnTo>
                      <a:lnTo>
                        <a:pt x="252" y="269"/>
                      </a:lnTo>
                      <a:lnTo>
                        <a:pt x="251" y="271"/>
                      </a:lnTo>
                      <a:lnTo>
                        <a:pt x="251" y="272"/>
                      </a:lnTo>
                      <a:lnTo>
                        <a:pt x="251" y="272"/>
                      </a:lnTo>
                      <a:lnTo>
                        <a:pt x="251" y="273"/>
                      </a:lnTo>
                      <a:lnTo>
                        <a:pt x="251" y="275"/>
                      </a:lnTo>
                      <a:lnTo>
                        <a:pt x="251" y="276"/>
                      </a:lnTo>
                      <a:lnTo>
                        <a:pt x="251" y="276"/>
                      </a:lnTo>
                      <a:lnTo>
                        <a:pt x="250" y="277"/>
                      </a:lnTo>
                      <a:lnTo>
                        <a:pt x="250" y="279"/>
                      </a:lnTo>
                      <a:lnTo>
                        <a:pt x="250" y="280"/>
                      </a:lnTo>
                      <a:lnTo>
                        <a:pt x="250" y="281"/>
                      </a:lnTo>
                      <a:lnTo>
                        <a:pt x="250" y="282"/>
                      </a:lnTo>
                      <a:lnTo>
                        <a:pt x="250" y="283"/>
                      </a:lnTo>
                      <a:lnTo>
                        <a:pt x="250" y="283"/>
                      </a:lnTo>
                      <a:lnTo>
                        <a:pt x="250" y="284"/>
                      </a:lnTo>
                      <a:lnTo>
                        <a:pt x="250" y="286"/>
                      </a:lnTo>
                      <a:lnTo>
                        <a:pt x="250" y="288"/>
                      </a:lnTo>
                      <a:lnTo>
                        <a:pt x="250" y="289"/>
                      </a:lnTo>
                      <a:lnTo>
                        <a:pt x="250" y="291"/>
                      </a:lnTo>
                      <a:lnTo>
                        <a:pt x="250" y="291"/>
                      </a:lnTo>
                      <a:lnTo>
                        <a:pt x="250" y="295"/>
                      </a:lnTo>
                      <a:lnTo>
                        <a:pt x="250" y="297"/>
                      </a:lnTo>
                      <a:lnTo>
                        <a:pt x="250" y="298"/>
                      </a:lnTo>
                      <a:lnTo>
                        <a:pt x="250" y="299"/>
                      </a:lnTo>
                      <a:lnTo>
                        <a:pt x="250" y="300"/>
                      </a:lnTo>
                      <a:lnTo>
                        <a:pt x="250" y="301"/>
                      </a:lnTo>
                      <a:lnTo>
                        <a:pt x="250" y="303"/>
                      </a:lnTo>
                      <a:lnTo>
                        <a:pt x="250" y="304"/>
                      </a:lnTo>
                      <a:lnTo>
                        <a:pt x="251" y="307"/>
                      </a:lnTo>
                      <a:lnTo>
                        <a:pt x="251" y="308"/>
                      </a:lnTo>
                      <a:lnTo>
                        <a:pt x="251" y="309"/>
                      </a:lnTo>
                      <a:lnTo>
                        <a:pt x="251" y="310"/>
                      </a:lnTo>
                      <a:lnTo>
                        <a:pt x="251" y="311"/>
                      </a:lnTo>
                      <a:lnTo>
                        <a:pt x="252" y="312"/>
                      </a:lnTo>
                      <a:lnTo>
                        <a:pt x="253" y="312"/>
                      </a:lnTo>
                      <a:lnTo>
                        <a:pt x="253" y="312"/>
                      </a:lnTo>
                      <a:lnTo>
                        <a:pt x="254" y="311"/>
                      </a:lnTo>
                      <a:lnTo>
                        <a:pt x="254" y="310"/>
                      </a:lnTo>
                      <a:lnTo>
                        <a:pt x="255" y="310"/>
                      </a:lnTo>
                      <a:lnTo>
                        <a:pt x="255" y="310"/>
                      </a:lnTo>
                      <a:lnTo>
                        <a:pt x="256" y="309"/>
                      </a:lnTo>
                      <a:lnTo>
                        <a:pt x="257" y="309"/>
                      </a:lnTo>
                      <a:lnTo>
                        <a:pt x="258" y="309"/>
                      </a:lnTo>
                      <a:lnTo>
                        <a:pt x="258" y="308"/>
                      </a:lnTo>
                      <a:lnTo>
                        <a:pt x="259" y="308"/>
                      </a:lnTo>
                      <a:lnTo>
                        <a:pt x="259" y="308"/>
                      </a:lnTo>
                      <a:lnTo>
                        <a:pt x="259" y="307"/>
                      </a:lnTo>
                      <a:lnTo>
                        <a:pt x="259" y="306"/>
                      </a:lnTo>
                      <a:lnTo>
                        <a:pt x="260" y="306"/>
                      </a:lnTo>
                      <a:lnTo>
                        <a:pt x="260" y="308"/>
                      </a:lnTo>
                      <a:lnTo>
                        <a:pt x="260" y="309"/>
                      </a:lnTo>
                      <a:lnTo>
                        <a:pt x="260" y="310"/>
                      </a:lnTo>
                      <a:lnTo>
                        <a:pt x="260" y="311"/>
                      </a:lnTo>
                      <a:lnTo>
                        <a:pt x="260" y="312"/>
                      </a:lnTo>
                      <a:lnTo>
                        <a:pt x="260" y="313"/>
                      </a:lnTo>
                      <a:lnTo>
                        <a:pt x="261" y="314"/>
                      </a:lnTo>
                      <a:lnTo>
                        <a:pt x="261" y="314"/>
                      </a:lnTo>
                      <a:lnTo>
                        <a:pt x="262" y="315"/>
                      </a:lnTo>
                      <a:lnTo>
                        <a:pt x="263" y="315"/>
                      </a:lnTo>
                      <a:lnTo>
                        <a:pt x="263" y="316"/>
                      </a:lnTo>
                      <a:lnTo>
                        <a:pt x="264" y="316"/>
                      </a:lnTo>
                      <a:lnTo>
                        <a:pt x="264" y="317"/>
                      </a:lnTo>
                      <a:lnTo>
                        <a:pt x="265" y="317"/>
                      </a:lnTo>
                      <a:lnTo>
                        <a:pt x="266" y="318"/>
                      </a:lnTo>
                      <a:lnTo>
                        <a:pt x="266" y="319"/>
                      </a:lnTo>
                      <a:lnTo>
                        <a:pt x="267" y="319"/>
                      </a:lnTo>
                      <a:lnTo>
                        <a:pt x="268" y="319"/>
                      </a:lnTo>
                      <a:lnTo>
                        <a:pt x="268" y="320"/>
                      </a:lnTo>
                      <a:lnTo>
                        <a:pt x="268" y="321"/>
                      </a:lnTo>
                      <a:lnTo>
                        <a:pt x="268" y="324"/>
                      </a:lnTo>
                      <a:lnTo>
                        <a:pt x="268" y="325"/>
                      </a:lnTo>
                      <a:lnTo>
                        <a:pt x="268" y="326"/>
                      </a:lnTo>
                      <a:lnTo>
                        <a:pt x="267" y="326"/>
                      </a:lnTo>
                      <a:lnTo>
                        <a:pt x="267" y="327"/>
                      </a:lnTo>
                      <a:lnTo>
                        <a:pt x="266" y="328"/>
                      </a:lnTo>
                      <a:lnTo>
                        <a:pt x="266" y="329"/>
                      </a:lnTo>
                      <a:lnTo>
                        <a:pt x="266" y="330"/>
                      </a:lnTo>
                      <a:lnTo>
                        <a:pt x="267" y="331"/>
                      </a:lnTo>
                      <a:lnTo>
                        <a:pt x="268" y="333"/>
                      </a:lnTo>
                      <a:lnTo>
                        <a:pt x="269" y="334"/>
                      </a:lnTo>
                      <a:lnTo>
                        <a:pt x="270" y="335"/>
                      </a:lnTo>
                      <a:lnTo>
                        <a:pt x="272" y="337"/>
                      </a:lnTo>
                      <a:lnTo>
                        <a:pt x="273" y="337"/>
                      </a:lnTo>
                      <a:lnTo>
                        <a:pt x="273" y="338"/>
                      </a:lnTo>
                      <a:lnTo>
                        <a:pt x="274" y="338"/>
                      </a:lnTo>
                      <a:lnTo>
                        <a:pt x="275" y="339"/>
                      </a:lnTo>
                      <a:lnTo>
                        <a:pt x="276" y="340"/>
                      </a:lnTo>
                      <a:lnTo>
                        <a:pt x="276" y="340"/>
                      </a:lnTo>
                      <a:lnTo>
                        <a:pt x="277" y="342"/>
                      </a:lnTo>
                      <a:lnTo>
                        <a:pt x="278" y="342"/>
                      </a:lnTo>
                      <a:lnTo>
                        <a:pt x="278" y="343"/>
                      </a:lnTo>
                      <a:lnTo>
                        <a:pt x="279" y="344"/>
                      </a:lnTo>
                      <a:lnTo>
                        <a:pt x="281" y="346"/>
                      </a:lnTo>
                      <a:lnTo>
                        <a:pt x="281" y="346"/>
                      </a:lnTo>
                      <a:lnTo>
                        <a:pt x="283" y="349"/>
                      </a:lnTo>
                      <a:lnTo>
                        <a:pt x="285" y="351"/>
                      </a:lnTo>
                      <a:lnTo>
                        <a:pt x="285" y="352"/>
                      </a:lnTo>
                      <a:lnTo>
                        <a:pt x="286" y="352"/>
                      </a:lnTo>
                      <a:lnTo>
                        <a:pt x="287" y="353"/>
                      </a:lnTo>
                      <a:lnTo>
                        <a:pt x="288" y="353"/>
                      </a:lnTo>
                      <a:lnTo>
                        <a:pt x="289" y="353"/>
                      </a:lnTo>
                      <a:lnTo>
                        <a:pt x="289" y="354"/>
                      </a:lnTo>
                      <a:lnTo>
                        <a:pt x="290" y="354"/>
                      </a:lnTo>
                      <a:lnTo>
                        <a:pt x="292" y="355"/>
                      </a:lnTo>
                      <a:lnTo>
                        <a:pt x="293" y="355"/>
                      </a:lnTo>
                      <a:lnTo>
                        <a:pt x="295" y="356"/>
                      </a:lnTo>
                      <a:lnTo>
                        <a:pt x="296" y="356"/>
                      </a:lnTo>
                      <a:lnTo>
                        <a:pt x="297" y="356"/>
                      </a:lnTo>
                      <a:lnTo>
                        <a:pt x="297" y="357"/>
                      </a:lnTo>
                      <a:lnTo>
                        <a:pt x="296" y="358"/>
                      </a:lnTo>
                      <a:lnTo>
                        <a:pt x="296" y="358"/>
                      </a:lnTo>
                      <a:lnTo>
                        <a:pt x="294" y="360"/>
                      </a:lnTo>
                      <a:lnTo>
                        <a:pt x="293" y="361"/>
                      </a:lnTo>
                      <a:lnTo>
                        <a:pt x="293" y="362"/>
                      </a:lnTo>
                      <a:lnTo>
                        <a:pt x="292" y="362"/>
                      </a:lnTo>
                      <a:lnTo>
                        <a:pt x="290" y="365"/>
                      </a:lnTo>
                      <a:lnTo>
                        <a:pt x="290" y="365"/>
                      </a:lnTo>
                      <a:lnTo>
                        <a:pt x="289" y="366"/>
                      </a:lnTo>
                      <a:lnTo>
                        <a:pt x="289" y="367"/>
                      </a:lnTo>
                      <a:lnTo>
                        <a:pt x="288" y="368"/>
                      </a:lnTo>
                      <a:lnTo>
                        <a:pt x="287" y="369"/>
                      </a:lnTo>
                      <a:lnTo>
                        <a:pt x="286" y="370"/>
                      </a:lnTo>
                      <a:lnTo>
                        <a:pt x="286" y="370"/>
                      </a:lnTo>
                      <a:lnTo>
                        <a:pt x="284" y="369"/>
                      </a:lnTo>
                      <a:lnTo>
                        <a:pt x="284" y="369"/>
                      </a:lnTo>
                      <a:lnTo>
                        <a:pt x="282" y="368"/>
                      </a:lnTo>
                      <a:lnTo>
                        <a:pt x="280" y="367"/>
                      </a:lnTo>
                      <a:lnTo>
                        <a:pt x="280" y="366"/>
                      </a:lnTo>
                      <a:lnTo>
                        <a:pt x="279" y="366"/>
                      </a:lnTo>
                      <a:lnTo>
                        <a:pt x="279" y="367"/>
                      </a:lnTo>
                      <a:lnTo>
                        <a:pt x="278" y="367"/>
                      </a:lnTo>
                      <a:lnTo>
                        <a:pt x="277" y="367"/>
                      </a:lnTo>
                      <a:lnTo>
                        <a:pt x="277" y="367"/>
                      </a:lnTo>
                      <a:lnTo>
                        <a:pt x="276" y="367"/>
                      </a:lnTo>
                      <a:lnTo>
                        <a:pt x="275" y="368"/>
                      </a:lnTo>
                      <a:lnTo>
                        <a:pt x="275" y="368"/>
                      </a:lnTo>
                      <a:lnTo>
                        <a:pt x="274" y="369"/>
                      </a:lnTo>
                      <a:lnTo>
                        <a:pt x="274" y="368"/>
                      </a:lnTo>
                      <a:lnTo>
                        <a:pt x="273" y="368"/>
                      </a:lnTo>
                      <a:lnTo>
                        <a:pt x="273" y="369"/>
                      </a:lnTo>
                      <a:lnTo>
                        <a:pt x="272" y="369"/>
                      </a:lnTo>
                      <a:lnTo>
                        <a:pt x="272" y="369"/>
                      </a:lnTo>
                      <a:lnTo>
                        <a:pt x="272" y="369"/>
                      </a:lnTo>
                      <a:lnTo>
                        <a:pt x="271" y="368"/>
                      </a:lnTo>
                      <a:lnTo>
                        <a:pt x="271" y="369"/>
                      </a:lnTo>
                      <a:lnTo>
                        <a:pt x="270" y="369"/>
                      </a:lnTo>
                      <a:lnTo>
                        <a:pt x="269" y="369"/>
                      </a:lnTo>
                      <a:lnTo>
                        <a:pt x="268" y="369"/>
                      </a:lnTo>
                      <a:lnTo>
                        <a:pt x="268" y="369"/>
                      </a:lnTo>
                      <a:lnTo>
                        <a:pt x="267" y="370"/>
                      </a:lnTo>
                      <a:lnTo>
                        <a:pt x="266" y="370"/>
                      </a:lnTo>
                      <a:lnTo>
                        <a:pt x="266" y="369"/>
                      </a:lnTo>
                      <a:lnTo>
                        <a:pt x="265" y="370"/>
                      </a:lnTo>
                      <a:lnTo>
                        <a:pt x="265" y="370"/>
                      </a:lnTo>
                      <a:lnTo>
                        <a:pt x="264" y="370"/>
                      </a:lnTo>
                      <a:lnTo>
                        <a:pt x="264" y="369"/>
                      </a:lnTo>
                      <a:lnTo>
                        <a:pt x="264" y="369"/>
                      </a:lnTo>
                      <a:lnTo>
                        <a:pt x="264" y="368"/>
                      </a:lnTo>
                      <a:lnTo>
                        <a:pt x="263" y="367"/>
                      </a:lnTo>
                      <a:lnTo>
                        <a:pt x="263" y="367"/>
                      </a:lnTo>
                      <a:lnTo>
                        <a:pt x="263" y="366"/>
                      </a:lnTo>
                      <a:lnTo>
                        <a:pt x="262" y="365"/>
                      </a:lnTo>
                      <a:lnTo>
                        <a:pt x="263" y="364"/>
                      </a:lnTo>
                      <a:lnTo>
                        <a:pt x="263" y="363"/>
                      </a:lnTo>
                      <a:lnTo>
                        <a:pt x="262" y="363"/>
                      </a:lnTo>
                      <a:lnTo>
                        <a:pt x="261" y="363"/>
                      </a:lnTo>
                      <a:lnTo>
                        <a:pt x="260" y="364"/>
                      </a:lnTo>
                      <a:lnTo>
                        <a:pt x="259" y="364"/>
                      </a:lnTo>
                      <a:lnTo>
                        <a:pt x="259" y="364"/>
                      </a:lnTo>
                      <a:lnTo>
                        <a:pt x="258" y="364"/>
                      </a:lnTo>
                      <a:lnTo>
                        <a:pt x="257" y="364"/>
                      </a:lnTo>
                      <a:lnTo>
                        <a:pt x="257" y="365"/>
                      </a:lnTo>
                      <a:lnTo>
                        <a:pt x="257" y="366"/>
                      </a:lnTo>
                      <a:lnTo>
                        <a:pt x="257" y="366"/>
                      </a:lnTo>
                      <a:lnTo>
                        <a:pt x="257" y="367"/>
                      </a:lnTo>
                      <a:lnTo>
                        <a:pt x="256" y="367"/>
                      </a:lnTo>
                      <a:lnTo>
                        <a:pt x="256" y="368"/>
                      </a:lnTo>
                      <a:lnTo>
                        <a:pt x="256" y="368"/>
                      </a:lnTo>
                      <a:lnTo>
                        <a:pt x="255" y="368"/>
                      </a:lnTo>
                      <a:lnTo>
                        <a:pt x="255" y="368"/>
                      </a:lnTo>
                      <a:lnTo>
                        <a:pt x="254" y="368"/>
                      </a:lnTo>
                      <a:lnTo>
                        <a:pt x="253" y="369"/>
                      </a:lnTo>
                      <a:lnTo>
                        <a:pt x="253" y="368"/>
                      </a:lnTo>
                      <a:lnTo>
                        <a:pt x="253" y="368"/>
                      </a:lnTo>
                      <a:lnTo>
                        <a:pt x="253" y="367"/>
                      </a:lnTo>
                      <a:lnTo>
                        <a:pt x="253" y="367"/>
                      </a:lnTo>
                      <a:lnTo>
                        <a:pt x="252" y="367"/>
                      </a:lnTo>
                      <a:lnTo>
                        <a:pt x="252" y="367"/>
                      </a:lnTo>
                      <a:lnTo>
                        <a:pt x="252" y="366"/>
                      </a:lnTo>
                      <a:lnTo>
                        <a:pt x="251" y="366"/>
                      </a:lnTo>
                      <a:lnTo>
                        <a:pt x="251" y="366"/>
                      </a:lnTo>
                      <a:lnTo>
                        <a:pt x="251" y="365"/>
                      </a:lnTo>
                      <a:lnTo>
                        <a:pt x="250" y="366"/>
                      </a:lnTo>
                      <a:lnTo>
                        <a:pt x="250" y="365"/>
                      </a:lnTo>
                      <a:lnTo>
                        <a:pt x="250" y="364"/>
                      </a:lnTo>
                      <a:lnTo>
                        <a:pt x="249" y="364"/>
                      </a:lnTo>
                      <a:lnTo>
                        <a:pt x="249" y="365"/>
                      </a:lnTo>
                      <a:lnTo>
                        <a:pt x="249" y="365"/>
                      </a:lnTo>
                      <a:lnTo>
                        <a:pt x="249" y="365"/>
                      </a:lnTo>
                      <a:lnTo>
                        <a:pt x="248" y="366"/>
                      </a:lnTo>
                      <a:lnTo>
                        <a:pt x="248" y="365"/>
                      </a:lnTo>
                      <a:lnTo>
                        <a:pt x="247" y="365"/>
                      </a:lnTo>
                      <a:lnTo>
                        <a:pt x="247" y="364"/>
                      </a:lnTo>
                      <a:lnTo>
                        <a:pt x="247" y="364"/>
                      </a:lnTo>
                      <a:lnTo>
                        <a:pt x="246" y="363"/>
                      </a:lnTo>
                      <a:lnTo>
                        <a:pt x="246" y="363"/>
                      </a:lnTo>
                      <a:lnTo>
                        <a:pt x="245" y="363"/>
                      </a:lnTo>
                      <a:lnTo>
                        <a:pt x="245" y="363"/>
                      </a:lnTo>
                      <a:lnTo>
                        <a:pt x="245" y="362"/>
                      </a:lnTo>
                      <a:lnTo>
                        <a:pt x="244" y="362"/>
                      </a:lnTo>
                      <a:lnTo>
                        <a:pt x="243" y="363"/>
                      </a:lnTo>
                      <a:lnTo>
                        <a:pt x="243" y="362"/>
                      </a:lnTo>
                      <a:lnTo>
                        <a:pt x="243" y="362"/>
                      </a:lnTo>
                      <a:lnTo>
                        <a:pt x="242" y="361"/>
                      </a:lnTo>
                      <a:lnTo>
                        <a:pt x="242" y="361"/>
                      </a:lnTo>
                      <a:lnTo>
                        <a:pt x="241" y="361"/>
                      </a:lnTo>
                      <a:lnTo>
                        <a:pt x="240" y="361"/>
                      </a:lnTo>
                      <a:lnTo>
                        <a:pt x="239" y="361"/>
                      </a:lnTo>
                      <a:lnTo>
                        <a:pt x="237" y="361"/>
                      </a:lnTo>
                      <a:lnTo>
                        <a:pt x="236" y="362"/>
                      </a:lnTo>
                      <a:lnTo>
                        <a:pt x="236" y="362"/>
                      </a:lnTo>
                      <a:lnTo>
                        <a:pt x="235" y="362"/>
                      </a:lnTo>
                      <a:lnTo>
                        <a:pt x="233" y="363"/>
                      </a:lnTo>
                      <a:lnTo>
                        <a:pt x="233" y="364"/>
                      </a:lnTo>
                      <a:lnTo>
                        <a:pt x="232" y="364"/>
                      </a:lnTo>
                      <a:lnTo>
                        <a:pt x="231" y="364"/>
                      </a:lnTo>
                      <a:lnTo>
                        <a:pt x="231" y="365"/>
                      </a:lnTo>
                      <a:lnTo>
                        <a:pt x="230" y="365"/>
                      </a:lnTo>
                      <a:lnTo>
                        <a:pt x="229" y="365"/>
                      </a:lnTo>
                      <a:lnTo>
                        <a:pt x="229" y="366"/>
                      </a:lnTo>
                      <a:lnTo>
                        <a:pt x="228" y="366"/>
                      </a:lnTo>
                      <a:lnTo>
                        <a:pt x="227" y="366"/>
                      </a:lnTo>
                      <a:lnTo>
                        <a:pt x="227" y="366"/>
                      </a:lnTo>
                      <a:lnTo>
                        <a:pt x="226" y="366"/>
                      </a:lnTo>
                      <a:lnTo>
                        <a:pt x="226" y="366"/>
                      </a:lnTo>
                      <a:lnTo>
                        <a:pt x="226" y="365"/>
                      </a:lnTo>
                      <a:lnTo>
                        <a:pt x="225" y="365"/>
                      </a:lnTo>
                      <a:lnTo>
                        <a:pt x="225" y="365"/>
                      </a:lnTo>
                      <a:lnTo>
                        <a:pt x="225" y="365"/>
                      </a:lnTo>
                      <a:lnTo>
                        <a:pt x="224" y="365"/>
                      </a:lnTo>
                      <a:lnTo>
                        <a:pt x="224" y="365"/>
                      </a:lnTo>
                      <a:close/>
                      <a:moveTo>
                        <a:pt x="63" y="177"/>
                      </a:moveTo>
                      <a:lnTo>
                        <a:pt x="63" y="177"/>
                      </a:lnTo>
                      <a:lnTo>
                        <a:pt x="63" y="177"/>
                      </a:lnTo>
                      <a:lnTo>
                        <a:pt x="63" y="177"/>
                      </a:lnTo>
                      <a:lnTo>
                        <a:pt x="62" y="177"/>
                      </a:lnTo>
                      <a:lnTo>
                        <a:pt x="62" y="177"/>
                      </a:lnTo>
                      <a:lnTo>
                        <a:pt x="62" y="177"/>
                      </a:lnTo>
                      <a:lnTo>
                        <a:pt x="62" y="177"/>
                      </a:lnTo>
                      <a:lnTo>
                        <a:pt x="63" y="177"/>
                      </a:lnTo>
                      <a:lnTo>
                        <a:pt x="63" y="177"/>
                      </a:lnTo>
                      <a:close/>
                      <a:moveTo>
                        <a:pt x="64" y="177"/>
                      </a:moveTo>
                      <a:lnTo>
                        <a:pt x="64" y="177"/>
                      </a:lnTo>
                      <a:lnTo>
                        <a:pt x="65" y="177"/>
                      </a:lnTo>
                      <a:lnTo>
                        <a:pt x="65" y="177"/>
                      </a:lnTo>
                      <a:lnTo>
                        <a:pt x="65" y="176"/>
                      </a:lnTo>
                      <a:lnTo>
                        <a:pt x="65" y="176"/>
                      </a:lnTo>
                      <a:lnTo>
                        <a:pt x="64" y="176"/>
                      </a:lnTo>
                      <a:lnTo>
                        <a:pt x="64" y="176"/>
                      </a:lnTo>
                      <a:lnTo>
                        <a:pt x="64" y="176"/>
                      </a:lnTo>
                      <a:lnTo>
                        <a:pt x="64" y="176"/>
                      </a:lnTo>
                      <a:lnTo>
                        <a:pt x="63" y="176"/>
                      </a:lnTo>
                      <a:lnTo>
                        <a:pt x="63" y="176"/>
                      </a:lnTo>
                      <a:lnTo>
                        <a:pt x="64" y="176"/>
                      </a:lnTo>
                      <a:lnTo>
                        <a:pt x="64" y="176"/>
                      </a:lnTo>
                      <a:lnTo>
                        <a:pt x="64" y="177"/>
                      </a:lnTo>
                      <a:lnTo>
                        <a:pt x="64" y="17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1" name="Freeform 12">
                  <a:extLst>
                    <a:ext uri="{FF2B5EF4-FFF2-40B4-BE49-F238E27FC236}">
                      <a16:creationId xmlns:a16="http://schemas.microsoft.com/office/drawing/2014/main" id="{F1529B6F-70F9-4349-AB06-7C5D5A38BD08}"/>
                    </a:ext>
                  </a:extLst>
                </p:cNvPr>
                <p:cNvSpPr>
                  <a:spLocks/>
                </p:cNvSpPr>
                <p:nvPr/>
              </p:nvSpPr>
              <p:spPr bwMode="auto">
                <a:xfrm>
                  <a:off x="1216" y="927"/>
                  <a:ext cx="371" cy="385"/>
                </a:xfrm>
                <a:custGeom>
                  <a:avLst/>
                  <a:gdLst>
                    <a:gd name="T0" fmla="*/ 204 w 371"/>
                    <a:gd name="T1" fmla="*/ 363 h 385"/>
                    <a:gd name="T2" fmla="*/ 184 w 371"/>
                    <a:gd name="T3" fmla="*/ 373 h 385"/>
                    <a:gd name="T4" fmla="*/ 162 w 371"/>
                    <a:gd name="T5" fmla="*/ 372 h 385"/>
                    <a:gd name="T6" fmla="*/ 147 w 371"/>
                    <a:gd name="T7" fmla="*/ 377 h 385"/>
                    <a:gd name="T8" fmla="*/ 131 w 371"/>
                    <a:gd name="T9" fmla="*/ 380 h 385"/>
                    <a:gd name="T10" fmla="*/ 122 w 371"/>
                    <a:gd name="T11" fmla="*/ 367 h 385"/>
                    <a:gd name="T12" fmla="*/ 108 w 371"/>
                    <a:gd name="T13" fmla="*/ 358 h 385"/>
                    <a:gd name="T14" fmla="*/ 99 w 371"/>
                    <a:gd name="T15" fmla="*/ 351 h 385"/>
                    <a:gd name="T16" fmla="*/ 84 w 371"/>
                    <a:gd name="T17" fmla="*/ 345 h 385"/>
                    <a:gd name="T18" fmla="*/ 74 w 371"/>
                    <a:gd name="T19" fmla="*/ 330 h 385"/>
                    <a:gd name="T20" fmla="*/ 57 w 371"/>
                    <a:gd name="T21" fmla="*/ 334 h 385"/>
                    <a:gd name="T22" fmla="*/ 39 w 371"/>
                    <a:gd name="T23" fmla="*/ 325 h 385"/>
                    <a:gd name="T24" fmla="*/ 31 w 371"/>
                    <a:gd name="T25" fmla="*/ 336 h 385"/>
                    <a:gd name="T26" fmla="*/ 19 w 371"/>
                    <a:gd name="T27" fmla="*/ 325 h 385"/>
                    <a:gd name="T28" fmla="*/ 8 w 371"/>
                    <a:gd name="T29" fmla="*/ 321 h 385"/>
                    <a:gd name="T30" fmla="*/ 8 w 371"/>
                    <a:gd name="T31" fmla="*/ 309 h 385"/>
                    <a:gd name="T32" fmla="*/ 26 w 371"/>
                    <a:gd name="T33" fmla="*/ 284 h 385"/>
                    <a:gd name="T34" fmla="*/ 40 w 371"/>
                    <a:gd name="T35" fmla="*/ 275 h 385"/>
                    <a:gd name="T36" fmla="*/ 55 w 371"/>
                    <a:gd name="T37" fmla="*/ 254 h 385"/>
                    <a:gd name="T38" fmla="*/ 27 w 371"/>
                    <a:gd name="T39" fmla="*/ 236 h 385"/>
                    <a:gd name="T40" fmla="*/ 43 w 371"/>
                    <a:gd name="T41" fmla="*/ 218 h 385"/>
                    <a:gd name="T42" fmla="*/ 63 w 371"/>
                    <a:gd name="T43" fmla="*/ 208 h 385"/>
                    <a:gd name="T44" fmla="*/ 70 w 371"/>
                    <a:gd name="T45" fmla="*/ 187 h 385"/>
                    <a:gd name="T46" fmla="*/ 83 w 371"/>
                    <a:gd name="T47" fmla="*/ 168 h 385"/>
                    <a:gd name="T48" fmla="*/ 66 w 371"/>
                    <a:gd name="T49" fmla="*/ 168 h 385"/>
                    <a:gd name="T50" fmla="*/ 58 w 371"/>
                    <a:gd name="T51" fmla="*/ 183 h 385"/>
                    <a:gd name="T52" fmla="*/ 49 w 371"/>
                    <a:gd name="T53" fmla="*/ 183 h 385"/>
                    <a:gd name="T54" fmla="*/ 42 w 371"/>
                    <a:gd name="T55" fmla="*/ 185 h 385"/>
                    <a:gd name="T56" fmla="*/ 39 w 371"/>
                    <a:gd name="T57" fmla="*/ 146 h 385"/>
                    <a:gd name="T58" fmla="*/ 49 w 371"/>
                    <a:gd name="T59" fmla="*/ 123 h 385"/>
                    <a:gd name="T60" fmla="*/ 19 w 371"/>
                    <a:gd name="T61" fmla="*/ 133 h 385"/>
                    <a:gd name="T62" fmla="*/ 30 w 371"/>
                    <a:gd name="T63" fmla="*/ 120 h 385"/>
                    <a:gd name="T64" fmla="*/ 51 w 371"/>
                    <a:gd name="T65" fmla="*/ 102 h 385"/>
                    <a:gd name="T66" fmla="*/ 69 w 371"/>
                    <a:gd name="T67" fmla="*/ 113 h 385"/>
                    <a:gd name="T68" fmla="*/ 87 w 371"/>
                    <a:gd name="T69" fmla="*/ 123 h 385"/>
                    <a:gd name="T70" fmla="*/ 82 w 371"/>
                    <a:gd name="T71" fmla="*/ 142 h 385"/>
                    <a:gd name="T72" fmla="*/ 95 w 371"/>
                    <a:gd name="T73" fmla="*/ 156 h 385"/>
                    <a:gd name="T74" fmla="*/ 131 w 371"/>
                    <a:gd name="T75" fmla="*/ 154 h 385"/>
                    <a:gd name="T76" fmla="*/ 161 w 371"/>
                    <a:gd name="T77" fmla="*/ 148 h 385"/>
                    <a:gd name="T78" fmla="*/ 175 w 371"/>
                    <a:gd name="T79" fmla="*/ 120 h 385"/>
                    <a:gd name="T80" fmla="*/ 190 w 371"/>
                    <a:gd name="T81" fmla="*/ 110 h 385"/>
                    <a:gd name="T82" fmla="*/ 207 w 371"/>
                    <a:gd name="T83" fmla="*/ 96 h 385"/>
                    <a:gd name="T84" fmla="*/ 224 w 371"/>
                    <a:gd name="T85" fmla="*/ 101 h 385"/>
                    <a:gd name="T86" fmla="*/ 243 w 371"/>
                    <a:gd name="T87" fmla="*/ 79 h 385"/>
                    <a:gd name="T88" fmla="*/ 262 w 371"/>
                    <a:gd name="T89" fmla="*/ 60 h 385"/>
                    <a:gd name="T90" fmla="*/ 289 w 371"/>
                    <a:gd name="T91" fmla="*/ 49 h 385"/>
                    <a:gd name="T92" fmla="*/ 276 w 371"/>
                    <a:gd name="T93" fmla="*/ 29 h 385"/>
                    <a:gd name="T94" fmla="*/ 285 w 371"/>
                    <a:gd name="T95" fmla="*/ 10 h 385"/>
                    <a:gd name="T96" fmla="*/ 306 w 371"/>
                    <a:gd name="T97" fmla="*/ 11 h 385"/>
                    <a:gd name="T98" fmla="*/ 327 w 371"/>
                    <a:gd name="T99" fmla="*/ 8 h 385"/>
                    <a:gd name="T100" fmla="*/ 345 w 371"/>
                    <a:gd name="T101" fmla="*/ 3 h 385"/>
                    <a:gd name="T102" fmla="*/ 360 w 371"/>
                    <a:gd name="T103" fmla="*/ 24 h 385"/>
                    <a:gd name="T104" fmla="*/ 368 w 371"/>
                    <a:gd name="T105" fmla="*/ 85 h 385"/>
                    <a:gd name="T106" fmla="*/ 370 w 371"/>
                    <a:gd name="T107" fmla="*/ 151 h 385"/>
                    <a:gd name="T108" fmla="*/ 366 w 371"/>
                    <a:gd name="T109" fmla="*/ 187 h 385"/>
                    <a:gd name="T110" fmla="*/ 288 w 371"/>
                    <a:gd name="T111" fmla="*/ 206 h 385"/>
                    <a:gd name="T112" fmla="*/ 251 w 371"/>
                    <a:gd name="T113" fmla="*/ 271 h 385"/>
                    <a:gd name="T114" fmla="*/ 254 w 371"/>
                    <a:gd name="T115" fmla="*/ 311 h 385"/>
                    <a:gd name="T116" fmla="*/ 267 w 371"/>
                    <a:gd name="T117" fmla="*/ 326 h 385"/>
                    <a:gd name="T118" fmla="*/ 297 w 371"/>
                    <a:gd name="T119" fmla="*/ 357 h 385"/>
                    <a:gd name="T120" fmla="*/ 271 w 371"/>
                    <a:gd name="T121" fmla="*/ 369 h 385"/>
                    <a:gd name="T122" fmla="*/ 254 w 371"/>
                    <a:gd name="T123" fmla="*/ 368 h 385"/>
                    <a:gd name="T124" fmla="*/ 240 w 371"/>
                    <a:gd name="T125" fmla="*/ 36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1" h="385">
                      <a:moveTo>
                        <a:pt x="224" y="365"/>
                      </a:moveTo>
                      <a:lnTo>
                        <a:pt x="223" y="364"/>
                      </a:lnTo>
                      <a:lnTo>
                        <a:pt x="223" y="364"/>
                      </a:lnTo>
                      <a:lnTo>
                        <a:pt x="222" y="364"/>
                      </a:lnTo>
                      <a:lnTo>
                        <a:pt x="221" y="364"/>
                      </a:lnTo>
                      <a:lnTo>
                        <a:pt x="220" y="364"/>
                      </a:lnTo>
                      <a:lnTo>
                        <a:pt x="220" y="365"/>
                      </a:lnTo>
                      <a:lnTo>
                        <a:pt x="219" y="365"/>
                      </a:lnTo>
                      <a:lnTo>
                        <a:pt x="218" y="365"/>
                      </a:lnTo>
                      <a:lnTo>
                        <a:pt x="218" y="366"/>
                      </a:lnTo>
                      <a:lnTo>
                        <a:pt x="217" y="366"/>
                      </a:lnTo>
                      <a:lnTo>
                        <a:pt x="216" y="366"/>
                      </a:lnTo>
                      <a:lnTo>
                        <a:pt x="216" y="366"/>
                      </a:lnTo>
                      <a:lnTo>
                        <a:pt x="215" y="366"/>
                      </a:lnTo>
                      <a:lnTo>
                        <a:pt x="214" y="365"/>
                      </a:lnTo>
                      <a:lnTo>
                        <a:pt x="214" y="365"/>
                      </a:lnTo>
                      <a:lnTo>
                        <a:pt x="214" y="364"/>
                      </a:lnTo>
                      <a:lnTo>
                        <a:pt x="214" y="363"/>
                      </a:lnTo>
                      <a:lnTo>
                        <a:pt x="214" y="362"/>
                      </a:lnTo>
                      <a:lnTo>
                        <a:pt x="214" y="361"/>
                      </a:lnTo>
                      <a:lnTo>
                        <a:pt x="214" y="360"/>
                      </a:lnTo>
                      <a:lnTo>
                        <a:pt x="214" y="359"/>
                      </a:lnTo>
                      <a:lnTo>
                        <a:pt x="212" y="360"/>
                      </a:lnTo>
                      <a:lnTo>
                        <a:pt x="211" y="360"/>
                      </a:lnTo>
                      <a:lnTo>
                        <a:pt x="208" y="359"/>
                      </a:lnTo>
                      <a:lnTo>
                        <a:pt x="208" y="360"/>
                      </a:lnTo>
                      <a:lnTo>
                        <a:pt x="208" y="361"/>
                      </a:lnTo>
                      <a:lnTo>
                        <a:pt x="208" y="361"/>
                      </a:lnTo>
                      <a:lnTo>
                        <a:pt x="208" y="362"/>
                      </a:lnTo>
                      <a:lnTo>
                        <a:pt x="208" y="363"/>
                      </a:lnTo>
                      <a:lnTo>
                        <a:pt x="208" y="364"/>
                      </a:lnTo>
                      <a:lnTo>
                        <a:pt x="208" y="364"/>
                      </a:lnTo>
                      <a:lnTo>
                        <a:pt x="206" y="363"/>
                      </a:lnTo>
                      <a:lnTo>
                        <a:pt x="205" y="363"/>
                      </a:lnTo>
                      <a:lnTo>
                        <a:pt x="204" y="363"/>
                      </a:lnTo>
                      <a:lnTo>
                        <a:pt x="204" y="363"/>
                      </a:lnTo>
                      <a:lnTo>
                        <a:pt x="203" y="363"/>
                      </a:lnTo>
                      <a:lnTo>
                        <a:pt x="202" y="364"/>
                      </a:lnTo>
                      <a:lnTo>
                        <a:pt x="202" y="365"/>
                      </a:lnTo>
                      <a:lnTo>
                        <a:pt x="201" y="365"/>
                      </a:lnTo>
                      <a:lnTo>
                        <a:pt x="200" y="364"/>
                      </a:lnTo>
                      <a:lnTo>
                        <a:pt x="200" y="365"/>
                      </a:lnTo>
                      <a:lnTo>
                        <a:pt x="200" y="366"/>
                      </a:lnTo>
                      <a:lnTo>
                        <a:pt x="200" y="367"/>
                      </a:lnTo>
                      <a:lnTo>
                        <a:pt x="200" y="367"/>
                      </a:lnTo>
                      <a:lnTo>
                        <a:pt x="200" y="368"/>
                      </a:lnTo>
                      <a:lnTo>
                        <a:pt x="200" y="369"/>
                      </a:lnTo>
                      <a:lnTo>
                        <a:pt x="200" y="370"/>
                      </a:lnTo>
                      <a:lnTo>
                        <a:pt x="199" y="370"/>
                      </a:lnTo>
                      <a:lnTo>
                        <a:pt x="198" y="370"/>
                      </a:lnTo>
                      <a:lnTo>
                        <a:pt x="198" y="370"/>
                      </a:lnTo>
                      <a:lnTo>
                        <a:pt x="197" y="371"/>
                      </a:lnTo>
                      <a:lnTo>
                        <a:pt x="196" y="371"/>
                      </a:lnTo>
                      <a:lnTo>
                        <a:pt x="195" y="371"/>
                      </a:lnTo>
                      <a:lnTo>
                        <a:pt x="195" y="371"/>
                      </a:lnTo>
                      <a:lnTo>
                        <a:pt x="195" y="370"/>
                      </a:lnTo>
                      <a:lnTo>
                        <a:pt x="194" y="370"/>
                      </a:lnTo>
                      <a:lnTo>
                        <a:pt x="192" y="369"/>
                      </a:lnTo>
                      <a:lnTo>
                        <a:pt x="191" y="369"/>
                      </a:lnTo>
                      <a:lnTo>
                        <a:pt x="191" y="370"/>
                      </a:lnTo>
                      <a:lnTo>
                        <a:pt x="190" y="370"/>
                      </a:lnTo>
                      <a:lnTo>
                        <a:pt x="190" y="371"/>
                      </a:lnTo>
                      <a:lnTo>
                        <a:pt x="189" y="372"/>
                      </a:lnTo>
                      <a:lnTo>
                        <a:pt x="189" y="372"/>
                      </a:lnTo>
                      <a:lnTo>
                        <a:pt x="188" y="372"/>
                      </a:lnTo>
                      <a:lnTo>
                        <a:pt x="187" y="373"/>
                      </a:lnTo>
                      <a:lnTo>
                        <a:pt x="187" y="373"/>
                      </a:lnTo>
                      <a:lnTo>
                        <a:pt x="187" y="374"/>
                      </a:lnTo>
                      <a:lnTo>
                        <a:pt x="187" y="375"/>
                      </a:lnTo>
                      <a:lnTo>
                        <a:pt x="186" y="375"/>
                      </a:lnTo>
                      <a:lnTo>
                        <a:pt x="184" y="373"/>
                      </a:lnTo>
                      <a:lnTo>
                        <a:pt x="184" y="373"/>
                      </a:lnTo>
                      <a:lnTo>
                        <a:pt x="183" y="372"/>
                      </a:lnTo>
                      <a:lnTo>
                        <a:pt x="182" y="371"/>
                      </a:lnTo>
                      <a:lnTo>
                        <a:pt x="182" y="371"/>
                      </a:lnTo>
                      <a:lnTo>
                        <a:pt x="181" y="370"/>
                      </a:lnTo>
                      <a:lnTo>
                        <a:pt x="180" y="370"/>
                      </a:lnTo>
                      <a:lnTo>
                        <a:pt x="180" y="370"/>
                      </a:lnTo>
                      <a:lnTo>
                        <a:pt x="179" y="370"/>
                      </a:lnTo>
                      <a:lnTo>
                        <a:pt x="178" y="370"/>
                      </a:lnTo>
                      <a:lnTo>
                        <a:pt x="178" y="371"/>
                      </a:lnTo>
                      <a:lnTo>
                        <a:pt x="177" y="371"/>
                      </a:lnTo>
                      <a:lnTo>
                        <a:pt x="177" y="372"/>
                      </a:lnTo>
                      <a:lnTo>
                        <a:pt x="176" y="372"/>
                      </a:lnTo>
                      <a:lnTo>
                        <a:pt x="175" y="372"/>
                      </a:lnTo>
                      <a:lnTo>
                        <a:pt x="175" y="373"/>
                      </a:lnTo>
                      <a:lnTo>
                        <a:pt x="174" y="373"/>
                      </a:lnTo>
                      <a:lnTo>
                        <a:pt x="173" y="373"/>
                      </a:lnTo>
                      <a:lnTo>
                        <a:pt x="173" y="373"/>
                      </a:lnTo>
                      <a:lnTo>
                        <a:pt x="172" y="372"/>
                      </a:lnTo>
                      <a:lnTo>
                        <a:pt x="171" y="372"/>
                      </a:lnTo>
                      <a:lnTo>
                        <a:pt x="171" y="371"/>
                      </a:lnTo>
                      <a:lnTo>
                        <a:pt x="170" y="371"/>
                      </a:lnTo>
                      <a:lnTo>
                        <a:pt x="168" y="370"/>
                      </a:lnTo>
                      <a:lnTo>
                        <a:pt x="167" y="369"/>
                      </a:lnTo>
                      <a:lnTo>
                        <a:pt x="166" y="369"/>
                      </a:lnTo>
                      <a:lnTo>
                        <a:pt x="166" y="369"/>
                      </a:lnTo>
                      <a:lnTo>
                        <a:pt x="165" y="369"/>
                      </a:lnTo>
                      <a:lnTo>
                        <a:pt x="164" y="369"/>
                      </a:lnTo>
                      <a:lnTo>
                        <a:pt x="164" y="369"/>
                      </a:lnTo>
                      <a:lnTo>
                        <a:pt x="164" y="369"/>
                      </a:lnTo>
                      <a:lnTo>
                        <a:pt x="163" y="370"/>
                      </a:lnTo>
                      <a:lnTo>
                        <a:pt x="163" y="370"/>
                      </a:lnTo>
                      <a:lnTo>
                        <a:pt x="163" y="371"/>
                      </a:lnTo>
                      <a:lnTo>
                        <a:pt x="163" y="371"/>
                      </a:lnTo>
                      <a:lnTo>
                        <a:pt x="163" y="371"/>
                      </a:lnTo>
                      <a:lnTo>
                        <a:pt x="163" y="372"/>
                      </a:lnTo>
                      <a:lnTo>
                        <a:pt x="162" y="372"/>
                      </a:lnTo>
                      <a:lnTo>
                        <a:pt x="162" y="372"/>
                      </a:lnTo>
                      <a:lnTo>
                        <a:pt x="162" y="372"/>
                      </a:lnTo>
                      <a:lnTo>
                        <a:pt x="162" y="372"/>
                      </a:lnTo>
                      <a:lnTo>
                        <a:pt x="162" y="372"/>
                      </a:lnTo>
                      <a:lnTo>
                        <a:pt x="162" y="372"/>
                      </a:lnTo>
                      <a:lnTo>
                        <a:pt x="161" y="372"/>
                      </a:lnTo>
                      <a:lnTo>
                        <a:pt x="161" y="371"/>
                      </a:lnTo>
                      <a:lnTo>
                        <a:pt x="161" y="371"/>
                      </a:lnTo>
                      <a:lnTo>
                        <a:pt x="160" y="371"/>
                      </a:lnTo>
                      <a:lnTo>
                        <a:pt x="160" y="371"/>
                      </a:lnTo>
                      <a:lnTo>
                        <a:pt x="159" y="372"/>
                      </a:lnTo>
                      <a:lnTo>
                        <a:pt x="159" y="372"/>
                      </a:lnTo>
                      <a:lnTo>
                        <a:pt x="158" y="372"/>
                      </a:lnTo>
                      <a:lnTo>
                        <a:pt x="158" y="371"/>
                      </a:lnTo>
                      <a:lnTo>
                        <a:pt x="157" y="371"/>
                      </a:lnTo>
                      <a:lnTo>
                        <a:pt x="157" y="371"/>
                      </a:lnTo>
                      <a:lnTo>
                        <a:pt x="156" y="372"/>
                      </a:lnTo>
                      <a:lnTo>
                        <a:pt x="156" y="373"/>
                      </a:lnTo>
                      <a:lnTo>
                        <a:pt x="156" y="374"/>
                      </a:lnTo>
                      <a:lnTo>
                        <a:pt x="155" y="374"/>
                      </a:lnTo>
                      <a:lnTo>
                        <a:pt x="155" y="375"/>
                      </a:lnTo>
                      <a:lnTo>
                        <a:pt x="155" y="376"/>
                      </a:lnTo>
                      <a:lnTo>
                        <a:pt x="155" y="376"/>
                      </a:lnTo>
                      <a:lnTo>
                        <a:pt x="154" y="377"/>
                      </a:lnTo>
                      <a:lnTo>
                        <a:pt x="154" y="378"/>
                      </a:lnTo>
                      <a:lnTo>
                        <a:pt x="154" y="379"/>
                      </a:lnTo>
                      <a:lnTo>
                        <a:pt x="153" y="379"/>
                      </a:lnTo>
                      <a:lnTo>
                        <a:pt x="152" y="380"/>
                      </a:lnTo>
                      <a:lnTo>
                        <a:pt x="152" y="380"/>
                      </a:lnTo>
                      <a:lnTo>
                        <a:pt x="151" y="380"/>
                      </a:lnTo>
                      <a:lnTo>
                        <a:pt x="150" y="380"/>
                      </a:lnTo>
                      <a:lnTo>
                        <a:pt x="150" y="379"/>
                      </a:lnTo>
                      <a:lnTo>
                        <a:pt x="149" y="379"/>
                      </a:lnTo>
                      <a:lnTo>
                        <a:pt x="148" y="378"/>
                      </a:lnTo>
                      <a:lnTo>
                        <a:pt x="148" y="378"/>
                      </a:lnTo>
                      <a:lnTo>
                        <a:pt x="147" y="377"/>
                      </a:lnTo>
                      <a:lnTo>
                        <a:pt x="146" y="377"/>
                      </a:lnTo>
                      <a:lnTo>
                        <a:pt x="146" y="377"/>
                      </a:lnTo>
                      <a:lnTo>
                        <a:pt x="145" y="377"/>
                      </a:lnTo>
                      <a:lnTo>
                        <a:pt x="145" y="378"/>
                      </a:lnTo>
                      <a:lnTo>
                        <a:pt x="144" y="378"/>
                      </a:lnTo>
                      <a:lnTo>
                        <a:pt x="143" y="379"/>
                      </a:lnTo>
                      <a:lnTo>
                        <a:pt x="143" y="379"/>
                      </a:lnTo>
                      <a:lnTo>
                        <a:pt x="143" y="380"/>
                      </a:lnTo>
                      <a:lnTo>
                        <a:pt x="143" y="381"/>
                      </a:lnTo>
                      <a:lnTo>
                        <a:pt x="143" y="382"/>
                      </a:lnTo>
                      <a:lnTo>
                        <a:pt x="143" y="382"/>
                      </a:lnTo>
                      <a:lnTo>
                        <a:pt x="143" y="383"/>
                      </a:lnTo>
                      <a:lnTo>
                        <a:pt x="143" y="384"/>
                      </a:lnTo>
                      <a:lnTo>
                        <a:pt x="143" y="384"/>
                      </a:lnTo>
                      <a:lnTo>
                        <a:pt x="142" y="384"/>
                      </a:lnTo>
                      <a:lnTo>
                        <a:pt x="141" y="385"/>
                      </a:lnTo>
                      <a:lnTo>
                        <a:pt x="141" y="384"/>
                      </a:lnTo>
                      <a:lnTo>
                        <a:pt x="140" y="384"/>
                      </a:lnTo>
                      <a:lnTo>
                        <a:pt x="139" y="384"/>
                      </a:lnTo>
                      <a:lnTo>
                        <a:pt x="139" y="384"/>
                      </a:lnTo>
                      <a:lnTo>
                        <a:pt x="138" y="385"/>
                      </a:lnTo>
                      <a:lnTo>
                        <a:pt x="138" y="385"/>
                      </a:lnTo>
                      <a:lnTo>
                        <a:pt x="137" y="385"/>
                      </a:lnTo>
                      <a:lnTo>
                        <a:pt x="136" y="385"/>
                      </a:lnTo>
                      <a:lnTo>
                        <a:pt x="135" y="385"/>
                      </a:lnTo>
                      <a:lnTo>
                        <a:pt x="135" y="385"/>
                      </a:lnTo>
                      <a:lnTo>
                        <a:pt x="134" y="385"/>
                      </a:lnTo>
                      <a:lnTo>
                        <a:pt x="134" y="384"/>
                      </a:lnTo>
                      <a:lnTo>
                        <a:pt x="133" y="384"/>
                      </a:lnTo>
                      <a:lnTo>
                        <a:pt x="133" y="383"/>
                      </a:lnTo>
                      <a:lnTo>
                        <a:pt x="133" y="382"/>
                      </a:lnTo>
                      <a:lnTo>
                        <a:pt x="133" y="382"/>
                      </a:lnTo>
                      <a:lnTo>
                        <a:pt x="133" y="381"/>
                      </a:lnTo>
                      <a:lnTo>
                        <a:pt x="132" y="381"/>
                      </a:lnTo>
                      <a:lnTo>
                        <a:pt x="132" y="381"/>
                      </a:lnTo>
                      <a:lnTo>
                        <a:pt x="131" y="380"/>
                      </a:lnTo>
                      <a:lnTo>
                        <a:pt x="131" y="380"/>
                      </a:lnTo>
                      <a:lnTo>
                        <a:pt x="131" y="379"/>
                      </a:lnTo>
                      <a:lnTo>
                        <a:pt x="130" y="379"/>
                      </a:lnTo>
                      <a:lnTo>
                        <a:pt x="130" y="378"/>
                      </a:lnTo>
                      <a:lnTo>
                        <a:pt x="129" y="378"/>
                      </a:lnTo>
                      <a:lnTo>
                        <a:pt x="129" y="377"/>
                      </a:lnTo>
                      <a:lnTo>
                        <a:pt x="128" y="377"/>
                      </a:lnTo>
                      <a:lnTo>
                        <a:pt x="128" y="377"/>
                      </a:lnTo>
                      <a:lnTo>
                        <a:pt x="128" y="376"/>
                      </a:lnTo>
                      <a:lnTo>
                        <a:pt x="127" y="376"/>
                      </a:lnTo>
                      <a:lnTo>
                        <a:pt x="128" y="375"/>
                      </a:lnTo>
                      <a:lnTo>
                        <a:pt x="128" y="375"/>
                      </a:lnTo>
                      <a:lnTo>
                        <a:pt x="128" y="374"/>
                      </a:lnTo>
                      <a:lnTo>
                        <a:pt x="128" y="373"/>
                      </a:lnTo>
                      <a:lnTo>
                        <a:pt x="127" y="373"/>
                      </a:lnTo>
                      <a:lnTo>
                        <a:pt x="127" y="372"/>
                      </a:lnTo>
                      <a:lnTo>
                        <a:pt x="126" y="372"/>
                      </a:lnTo>
                      <a:lnTo>
                        <a:pt x="126" y="373"/>
                      </a:lnTo>
                      <a:lnTo>
                        <a:pt x="126" y="372"/>
                      </a:lnTo>
                      <a:lnTo>
                        <a:pt x="126" y="372"/>
                      </a:lnTo>
                      <a:lnTo>
                        <a:pt x="126" y="371"/>
                      </a:lnTo>
                      <a:lnTo>
                        <a:pt x="125" y="371"/>
                      </a:lnTo>
                      <a:lnTo>
                        <a:pt x="125" y="372"/>
                      </a:lnTo>
                      <a:lnTo>
                        <a:pt x="124" y="371"/>
                      </a:lnTo>
                      <a:lnTo>
                        <a:pt x="124" y="371"/>
                      </a:lnTo>
                      <a:lnTo>
                        <a:pt x="124" y="370"/>
                      </a:lnTo>
                      <a:lnTo>
                        <a:pt x="124" y="370"/>
                      </a:lnTo>
                      <a:lnTo>
                        <a:pt x="123" y="369"/>
                      </a:lnTo>
                      <a:lnTo>
                        <a:pt x="123" y="369"/>
                      </a:lnTo>
                      <a:lnTo>
                        <a:pt x="122" y="369"/>
                      </a:lnTo>
                      <a:lnTo>
                        <a:pt x="122" y="369"/>
                      </a:lnTo>
                      <a:lnTo>
                        <a:pt x="122" y="368"/>
                      </a:lnTo>
                      <a:lnTo>
                        <a:pt x="122" y="368"/>
                      </a:lnTo>
                      <a:lnTo>
                        <a:pt x="122" y="367"/>
                      </a:lnTo>
                      <a:lnTo>
                        <a:pt x="122" y="367"/>
                      </a:lnTo>
                      <a:lnTo>
                        <a:pt x="122" y="367"/>
                      </a:lnTo>
                      <a:lnTo>
                        <a:pt x="122" y="366"/>
                      </a:lnTo>
                      <a:lnTo>
                        <a:pt x="122" y="366"/>
                      </a:lnTo>
                      <a:lnTo>
                        <a:pt x="121" y="366"/>
                      </a:lnTo>
                      <a:lnTo>
                        <a:pt x="120" y="366"/>
                      </a:lnTo>
                      <a:lnTo>
                        <a:pt x="120" y="365"/>
                      </a:lnTo>
                      <a:lnTo>
                        <a:pt x="120" y="364"/>
                      </a:lnTo>
                      <a:lnTo>
                        <a:pt x="120" y="363"/>
                      </a:lnTo>
                      <a:lnTo>
                        <a:pt x="120" y="363"/>
                      </a:lnTo>
                      <a:lnTo>
                        <a:pt x="120" y="362"/>
                      </a:lnTo>
                      <a:lnTo>
                        <a:pt x="120" y="361"/>
                      </a:lnTo>
                      <a:lnTo>
                        <a:pt x="119" y="361"/>
                      </a:lnTo>
                      <a:lnTo>
                        <a:pt x="119" y="361"/>
                      </a:lnTo>
                      <a:lnTo>
                        <a:pt x="119" y="360"/>
                      </a:lnTo>
                      <a:lnTo>
                        <a:pt x="118" y="360"/>
                      </a:lnTo>
                      <a:lnTo>
                        <a:pt x="118" y="359"/>
                      </a:lnTo>
                      <a:lnTo>
                        <a:pt x="117" y="359"/>
                      </a:lnTo>
                      <a:lnTo>
                        <a:pt x="117" y="358"/>
                      </a:lnTo>
                      <a:lnTo>
                        <a:pt x="116" y="358"/>
                      </a:lnTo>
                      <a:lnTo>
                        <a:pt x="116" y="358"/>
                      </a:lnTo>
                      <a:lnTo>
                        <a:pt x="116" y="358"/>
                      </a:lnTo>
                      <a:lnTo>
                        <a:pt x="115" y="358"/>
                      </a:lnTo>
                      <a:lnTo>
                        <a:pt x="115" y="357"/>
                      </a:lnTo>
                      <a:lnTo>
                        <a:pt x="114" y="357"/>
                      </a:lnTo>
                      <a:lnTo>
                        <a:pt x="114" y="357"/>
                      </a:lnTo>
                      <a:lnTo>
                        <a:pt x="113" y="356"/>
                      </a:lnTo>
                      <a:lnTo>
                        <a:pt x="113" y="356"/>
                      </a:lnTo>
                      <a:lnTo>
                        <a:pt x="112" y="357"/>
                      </a:lnTo>
                      <a:lnTo>
                        <a:pt x="112" y="357"/>
                      </a:lnTo>
                      <a:lnTo>
                        <a:pt x="112" y="357"/>
                      </a:lnTo>
                      <a:lnTo>
                        <a:pt x="111" y="357"/>
                      </a:lnTo>
                      <a:lnTo>
                        <a:pt x="111" y="357"/>
                      </a:lnTo>
                      <a:lnTo>
                        <a:pt x="110" y="357"/>
                      </a:lnTo>
                      <a:lnTo>
                        <a:pt x="109" y="357"/>
                      </a:lnTo>
                      <a:lnTo>
                        <a:pt x="108" y="357"/>
                      </a:lnTo>
                      <a:lnTo>
                        <a:pt x="108" y="357"/>
                      </a:lnTo>
                      <a:lnTo>
                        <a:pt x="108" y="358"/>
                      </a:lnTo>
                      <a:lnTo>
                        <a:pt x="107" y="359"/>
                      </a:lnTo>
                      <a:lnTo>
                        <a:pt x="107" y="359"/>
                      </a:lnTo>
                      <a:lnTo>
                        <a:pt x="106" y="358"/>
                      </a:lnTo>
                      <a:lnTo>
                        <a:pt x="106" y="358"/>
                      </a:lnTo>
                      <a:lnTo>
                        <a:pt x="106" y="357"/>
                      </a:lnTo>
                      <a:lnTo>
                        <a:pt x="107" y="356"/>
                      </a:lnTo>
                      <a:lnTo>
                        <a:pt x="107" y="356"/>
                      </a:lnTo>
                      <a:lnTo>
                        <a:pt x="107" y="355"/>
                      </a:lnTo>
                      <a:lnTo>
                        <a:pt x="107" y="354"/>
                      </a:lnTo>
                      <a:lnTo>
                        <a:pt x="107" y="354"/>
                      </a:lnTo>
                      <a:lnTo>
                        <a:pt x="107" y="353"/>
                      </a:lnTo>
                      <a:lnTo>
                        <a:pt x="107" y="354"/>
                      </a:lnTo>
                      <a:lnTo>
                        <a:pt x="107" y="353"/>
                      </a:lnTo>
                      <a:lnTo>
                        <a:pt x="107" y="353"/>
                      </a:lnTo>
                      <a:lnTo>
                        <a:pt x="107" y="352"/>
                      </a:lnTo>
                      <a:lnTo>
                        <a:pt x="106" y="353"/>
                      </a:lnTo>
                      <a:lnTo>
                        <a:pt x="105" y="353"/>
                      </a:lnTo>
                      <a:lnTo>
                        <a:pt x="105" y="353"/>
                      </a:lnTo>
                      <a:lnTo>
                        <a:pt x="104" y="353"/>
                      </a:lnTo>
                      <a:lnTo>
                        <a:pt x="104" y="353"/>
                      </a:lnTo>
                      <a:lnTo>
                        <a:pt x="103" y="352"/>
                      </a:lnTo>
                      <a:lnTo>
                        <a:pt x="103" y="352"/>
                      </a:lnTo>
                      <a:lnTo>
                        <a:pt x="102" y="351"/>
                      </a:lnTo>
                      <a:lnTo>
                        <a:pt x="102" y="351"/>
                      </a:lnTo>
                      <a:lnTo>
                        <a:pt x="102" y="352"/>
                      </a:lnTo>
                      <a:lnTo>
                        <a:pt x="102" y="351"/>
                      </a:lnTo>
                      <a:lnTo>
                        <a:pt x="101" y="351"/>
                      </a:lnTo>
                      <a:lnTo>
                        <a:pt x="101" y="351"/>
                      </a:lnTo>
                      <a:lnTo>
                        <a:pt x="100" y="351"/>
                      </a:lnTo>
                      <a:lnTo>
                        <a:pt x="101" y="350"/>
                      </a:lnTo>
                      <a:lnTo>
                        <a:pt x="100" y="350"/>
                      </a:lnTo>
                      <a:lnTo>
                        <a:pt x="100" y="350"/>
                      </a:lnTo>
                      <a:lnTo>
                        <a:pt x="100" y="350"/>
                      </a:lnTo>
                      <a:lnTo>
                        <a:pt x="100" y="350"/>
                      </a:lnTo>
                      <a:lnTo>
                        <a:pt x="99" y="350"/>
                      </a:lnTo>
                      <a:lnTo>
                        <a:pt x="99" y="351"/>
                      </a:lnTo>
                      <a:lnTo>
                        <a:pt x="98" y="351"/>
                      </a:lnTo>
                      <a:lnTo>
                        <a:pt x="98" y="350"/>
                      </a:lnTo>
                      <a:lnTo>
                        <a:pt x="98" y="350"/>
                      </a:lnTo>
                      <a:lnTo>
                        <a:pt x="98" y="350"/>
                      </a:lnTo>
                      <a:lnTo>
                        <a:pt x="97" y="350"/>
                      </a:lnTo>
                      <a:lnTo>
                        <a:pt x="97" y="349"/>
                      </a:lnTo>
                      <a:lnTo>
                        <a:pt x="97" y="348"/>
                      </a:lnTo>
                      <a:lnTo>
                        <a:pt x="97" y="348"/>
                      </a:lnTo>
                      <a:lnTo>
                        <a:pt x="96" y="347"/>
                      </a:lnTo>
                      <a:lnTo>
                        <a:pt x="96" y="346"/>
                      </a:lnTo>
                      <a:lnTo>
                        <a:pt x="96" y="346"/>
                      </a:lnTo>
                      <a:lnTo>
                        <a:pt x="96" y="346"/>
                      </a:lnTo>
                      <a:lnTo>
                        <a:pt x="95" y="346"/>
                      </a:lnTo>
                      <a:lnTo>
                        <a:pt x="95" y="345"/>
                      </a:lnTo>
                      <a:lnTo>
                        <a:pt x="94" y="345"/>
                      </a:lnTo>
                      <a:lnTo>
                        <a:pt x="93" y="345"/>
                      </a:lnTo>
                      <a:lnTo>
                        <a:pt x="93" y="345"/>
                      </a:lnTo>
                      <a:lnTo>
                        <a:pt x="93" y="345"/>
                      </a:lnTo>
                      <a:lnTo>
                        <a:pt x="92" y="346"/>
                      </a:lnTo>
                      <a:lnTo>
                        <a:pt x="91" y="345"/>
                      </a:lnTo>
                      <a:lnTo>
                        <a:pt x="91" y="345"/>
                      </a:lnTo>
                      <a:lnTo>
                        <a:pt x="90" y="346"/>
                      </a:lnTo>
                      <a:lnTo>
                        <a:pt x="89" y="346"/>
                      </a:lnTo>
                      <a:lnTo>
                        <a:pt x="89" y="346"/>
                      </a:lnTo>
                      <a:lnTo>
                        <a:pt x="88" y="346"/>
                      </a:lnTo>
                      <a:lnTo>
                        <a:pt x="88" y="347"/>
                      </a:lnTo>
                      <a:lnTo>
                        <a:pt x="88" y="347"/>
                      </a:lnTo>
                      <a:lnTo>
                        <a:pt x="87" y="347"/>
                      </a:lnTo>
                      <a:lnTo>
                        <a:pt x="87" y="348"/>
                      </a:lnTo>
                      <a:lnTo>
                        <a:pt x="86" y="348"/>
                      </a:lnTo>
                      <a:lnTo>
                        <a:pt x="86" y="349"/>
                      </a:lnTo>
                      <a:lnTo>
                        <a:pt x="86" y="348"/>
                      </a:lnTo>
                      <a:lnTo>
                        <a:pt x="85" y="347"/>
                      </a:lnTo>
                      <a:lnTo>
                        <a:pt x="85" y="346"/>
                      </a:lnTo>
                      <a:lnTo>
                        <a:pt x="85" y="345"/>
                      </a:lnTo>
                      <a:lnTo>
                        <a:pt x="84" y="345"/>
                      </a:lnTo>
                      <a:lnTo>
                        <a:pt x="84" y="344"/>
                      </a:lnTo>
                      <a:lnTo>
                        <a:pt x="84" y="344"/>
                      </a:lnTo>
                      <a:lnTo>
                        <a:pt x="84" y="343"/>
                      </a:lnTo>
                      <a:lnTo>
                        <a:pt x="83" y="343"/>
                      </a:lnTo>
                      <a:lnTo>
                        <a:pt x="83" y="342"/>
                      </a:lnTo>
                      <a:lnTo>
                        <a:pt x="83" y="341"/>
                      </a:lnTo>
                      <a:lnTo>
                        <a:pt x="82" y="341"/>
                      </a:lnTo>
                      <a:lnTo>
                        <a:pt x="82" y="340"/>
                      </a:lnTo>
                      <a:lnTo>
                        <a:pt x="81" y="339"/>
                      </a:lnTo>
                      <a:lnTo>
                        <a:pt x="81" y="339"/>
                      </a:lnTo>
                      <a:lnTo>
                        <a:pt x="80" y="339"/>
                      </a:lnTo>
                      <a:lnTo>
                        <a:pt x="80" y="338"/>
                      </a:lnTo>
                      <a:lnTo>
                        <a:pt x="80" y="338"/>
                      </a:lnTo>
                      <a:lnTo>
                        <a:pt x="80" y="337"/>
                      </a:lnTo>
                      <a:lnTo>
                        <a:pt x="81" y="337"/>
                      </a:lnTo>
                      <a:lnTo>
                        <a:pt x="81" y="336"/>
                      </a:lnTo>
                      <a:lnTo>
                        <a:pt x="81" y="336"/>
                      </a:lnTo>
                      <a:lnTo>
                        <a:pt x="80" y="335"/>
                      </a:lnTo>
                      <a:lnTo>
                        <a:pt x="81" y="335"/>
                      </a:lnTo>
                      <a:lnTo>
                        <a:pt x="80" y="334"/>
                      </a:lnTo>
                      <a:lnTo>
                        <a:pt x="79" y="333"/>
                      </a:lnTo>
                      <a:lnTo>
                        <a:pt x="80" y="333"/>
                      </a:lnTo>
                      <a:lnTo>
                        <a:pt x="80" y="332"/>
                      </a:lnTo>
                      <a:lnTo>
                        <a:pt x="80" y="331"/>
                      </a:lnTo>
                      <a:lnTo>
                        <a:pt x="79" y="330"/>
                      </a:lnTo>
                      <a:lnTo>
                        <a:pt x="79" y="330"/>
                      </a:lnTo>
                      <a:lnTo>
                        <a:pt x="78" y="330"/>
                      </a:lnTo>
                      <a:lnTo>
                        <a:pt x="78" y="331"/>
                      </a:lnTo>
                      <a:lnTo>
                        <a:pt x="78" y="332"/>
                      </a:lnTo>
                      <a:lnTo>
                        <a:pt x="78" y="333"/>
                      </a:lnTo>
                      <a:lnTo>
                        <a:pt x="77" y="332"/>
                      </a:lnTo>
                      <a:lnTo>
                        <a:pt x="77" y="332"/>
                      </a:lnTo>
                      <a:lnTo>
                        <a:pt x="76" y="331"/>
                      </a:lnTo>
                      <a:lnTo>
                        <a:pt x="76" y="331"/>
                      </a:lnTo>
                      <a:lnTo>
                        <a:pt x="75" y="330"/>
                      </a:lnTo>
                      <a:lnTo>
                        <a:pt x="74" y="330"/>
                      </a:lnTo>
                      <a:lnTo>
                        <a:pt x="74" y="330"/>
                      </a:lnTo>
                      <a:lnTo>
                        <a:pt x="73" y="330"/>
                      </a:lnTo>
                      <a:lnTo>
                        <a:pt x="72" y="329"/>
                      </a:lnTo>
                      <a:lnTo>
                        <a:pt x="72" y="329"/>
                      </a:lnTo>
                      <a:lnTo>
                        <a:pt x="71" y="329"/>
                      </a:lnTo>
                      <a:lnTo>
                        <a:pt x="70" y="329"/>
                      </a:lnTo>
                      <a:lnTo>
                        <a:pt x="70" y="330"/>
                      </a:lnTo>
                      <a:lnTo>
                        <a:pt x="70" y="331"/>
                      </a:lnTo>
                      <a:lnTo>
                        <a:pt x="69" y="331"/>
                      </a:lnTo>
                      <a:lnTo>
                        <a:pt x="68" y="331"/>
                      </a:lnTo>
                      <a:lnTo>
                        <a:pt x="68" y="331"/>
                      </a:lnTo>
                      <a:lnTo>
                        <a:pt x="67" y="331"/>
                      </a:lnTo>
                      <a:lnTo>
                        <a:pt x="66" y="331"/>
                      </a:lnTo>
                      <a:lnTo>
                        <a:pt x="66" y="332"/>
                      </a:lnTo>
                      <a:lnTo>
                        <a:pt x="65" y="332"/>
                      </a:lnTo>
                      <a:lnTo>
                        <a:pt x="64" y="331"/>
                      </a:lnTo>
                      <a:lnTo>
                        <a:pt x="64" y="331"/>
                      </a:lnTo>
                      <a:lnTo>
                        <a:pt x="63" y="332"/>
                      </a:lnTo>
                      <a:lnTo>
                        <a:pt x="63" y="333"/>
                      </a:lnTo>
                      <a:lnTo>
                        <a:pt x="64" y="333"/>
                      </a:lnTo>
                      <a:lnTo>
                        <a:pt x="64" y="333"/>
                      </a:lnTo>
                      <a:lnTo>
                        <a:pt x="64" y="334"/>
                      </a:lnTo>
                      <a:lnTo>
                        <a:pt x="64" y="335"/>
                      </a:lnTo>
                      <a:lnTo>
                        <a:pt x="64" y="336"/>
                      </a:lnTo>
                      <a:lnTo>
                        <a:pt x="64" y="336"/>
                      </a:lnTo>
                      <a:lnTo>
                        <a:pt x="63" y="336"/>
                      </a:lnTo>
                      <a:lnTo>
                        <a:pt x="62" y="335"/>
                      </a:lnTo>
                      <a:lnTo>
                        <a:pt x="62" y="335"/>
                      </a:lnTo>
                      <a:lnTo>
                        <a:pt x="62" y="334"/>
                      </a:lnTo>
                      <a:lnTo>
                        <a:pt x="61" y="333"/>
                      </a:lnTo>
                      <a:lnTo>
                        <a:pt x="61" y="333"/>
                      </a:lnTo>
                      <a:lnTo>
                        <a:pt x="60" y="333"/>
                      </a:lnTo>
                      <a:lnTo>
                        <a:pt x="59" y="333"/>
                      </a:lnTo>
                      <a:lnTo>
                        <a:pt x="59" y="334"/>
                      </a:lnTo>
                      <a:lnTo>
                        <a:pt x="58" y="334"/>
                      </a:lnTo>
                      <a:lnTo>
                        <a:pt x="57" y="334"/>
                      </a:lnTo>
                      <a:lnTo>
                        <a:pt x="57" y="334"/>
                      </a:lnTo>
                      <a:lnTo>
                        <a:pt x="56" y="334"/>
                      </a:lnTo>
                      <a:lnTo>
                        <a:pt x="56" y="334"/>
                      </a:lnTo>
                      <a:lnTo>
                        <a:pt x="56" y="333"/>
                      </a:lnTo>
                      <a:lnTo>
                        <a:pt x="56" y="332"/>
                      </a:lnTo>
                      <a:lnTo>
                        <a:pt x="55" y="331"/>
                      </a:lnTo>
                      <a:lnTo>
                        <a:pt x="55" y="331"/>
                      </a:lnTo>
                      <a:lnTo>
                        <a:pt x="55" y="332"/>
                      </a:lnTo>
                      <a:lnTo>
                        <a:pt x="54" y="333"/>
                      </a:lnTo>
                      <a:lnTo>
                        <a:pt x="54" y="332"/>
                      </a:lnTo>
                      <a:lnTo>
                        <a:pt x="53" y="332"/>
                      </a:lnTo>
                      <a:lnTo>
                        <a:pt x="52" y="332"/>
                      </a:lnTo>
                      <a:lnTo>
                        <a:pt x="52" y="331"/>
                      </a:lnTo>
                      <a:lnTo>
                        <a:pt x="52" y="330"/>
                      </a:lnTo>
                      <a:lnTo>
                        <a:pt x="51" y="330"/>
                      </a:lnTo>
                      <a:lnTo>
                        <a:pt x="51" y="329"/>
                      </a:lnTo>
                      <a:lnTo>
                        <a:pt x="50" y="329"/>
                      </a:lnTo>
                      <a:lnTo>
                        <a:pt x="49" y="330"/>
                      </a:lnTo>
                      <a:lnTo>
                        <a:pt x="48" y="330"/>
                      </a:lnTo>
                      <a:lnTo>
                        <a:pt x="48" y="329"/>
                      </a:lnTo>
                      <a:lnTo>
                        <a:pt x="48" y="329"/>
                      </a:lnTo>
                      <a:lnTo>
                        <a:pt x="47" y="328"/>
                      </a:lnTo>
                      <a:lnTo>
                        <a:pt x="47" y="328"/>
                      </a:lnTo>
                      <a:lnTo>
                        <a:pt x="46" y="327"/>
                      </a:lnTo>
                      <a:lnTo>
                        <a:pt x="46" y="326"/>
                      </a:lnTo>
                      <a:lnTo>
                        <a:pt x="45" y="327"/>
                      </a:lnTo>
                      <a:lnTo>
                        <a:pt x="44" y="327"/>
                      </a:lnTo>
                      <a:lnTo>
                        <a:pt x="44" y="327"/>
                      </a:lnTo>
                      <a:lnTo>
                        <a:pt x="43" y="327"/>
                      </a:lnTo>
                      <a:lnTo>
                        <a:pt x="42" y="326"/>
                      </a:lnTo>
                      <a:lnTo>
                        <a:pt x="42" y="326"/>
                      </a:lnTo>
                      <a:lnTo>
                        <a:pt x="41" y="325"/>
                      </a:lnTo>
                      <a:lnTo>
                        <a:pt x="40" y="325"/>
                      </a:lnTo>
                      <a:lnTo>
                        <a:pt x="40" y="325"/>
                      </a:lnTo>
                      <a:lnTo>
                        <a:pt x="39" y="325"/>
                      </a:lnTo>
                      <a:lnTo>
                        <a:pt x="39" y="325"/>
                      </a:lnTo>
                      <a:lnTo>
                        <a:pt x="38" y="326"/>
                      </a:lnTo>
                      <a:lnTo>
                        <a:pt x="38" y="326"/>
                      </a:lnTo>
                      <a:lnTo>
                        <a:pt x="37" y="327"/>
                      </a:lnTo>
                      <a:lnTo>
                        <a:pt x="37" y="327"/>
                      </a:lnTo>
                      <a:lnTo>
                        <a:pt x="36" y="328"/>
                      </a:lnTo>
                      <a:lnTo>
                        <a:pt x="36" y="329"/>
                      </a:lnTo>
                      <a:lnTo>
                        <a:pt x="36" y="329"/>
                      </a:lnTo>
                      <a:lnTo>
                        <a:pt x="37" y="330"/>
                      </a:lnTo>
                      <a:lnTo>
                        <a:pt x="37" y="329"/>
                      </a:lnTo>
                      <a:lnTo>
                        <a:pt x="38" y="329"/>
                      </a:lnTo>
                      <a:lnTo>
                        <a:pt x="39" y="329"/>
                      </a:lnTo>
                      <a:lnTo>
                        <a:pt x="40" y="329"/>
                      </a:lnTo>
                      <a:lnTo>
                        <a:pt x="40" y="329"/>
                      </a:lnTo>
                      <a:lnTo>
                        <a:pt x="41" y="330"/>
                      </a:lnTo>
                      <a:lnTo>
                        <a:pt x="40" y="331"/>
                      </a:lnTo>
                      <a:lnTo>
                        <a:pt x="40" y="331"/>
                      </a:lnTo>
                      <a:lnTo>
                        <a:pt x="39" y="332"/>
                      </a:lnTo>
                      <a:lnTo>
                        <a:pt x="39" y="331"/>
                      </a:lnTo>
                      <a:lnTo>
                        <a:pt x="38" y="331"/>
                      </a:lnTo>
                      <a:lnTo>
                        <a:pt x="38" y="331"/>
                      </a:lnTo>
                      <a:lnTo>
                        <a:pt x="37" y="331"/>
                      </a:lnTo>
                      <a:lnTo>
                        <a:pt x="36" y="331"/>
                      </a:lnTo>
                      <a:lnTo>
                        <a:pt x="36" y="331"/>
                      </a:lnTo>
                      <a:lnTo>
                        <a:pt x="36" y="331"/>
                      </a:lnTo>
                      <a:lnTo>
                        <a:pt x="36" y="332"/>
                      </a:lnTo>
                      <a:lnTo>
                        <a:pt x="35" y="332"/>
                      </a:lnTo>
                      <a:lnTo>
                        <a:pt x="35" y="332"/>
                      </a:lnTo>
                      <a:lnTo>
                        <a:pt x="34" y="332"/>
                      </a:lnTo>
                      <a:lnTo>
                        <a:pt x="34" y="332"/>
                      </a:lnTo>
                      <a:lnTo>
                        <a:pt x="34" y="334"/>
                      </a:lnTo>
                      <a:lnTo>
                        <a:pt x="33" y="334"/>
                      </a:lnTo>
                      <a:lnTo>
                        <a:pt x="33" y="334"/>
                      </a:lnTo>
                      <a:lnTo>
                        <a:pt x="32" y="334"/>
                      </a:lnTo>
                      <a:lnTo>
                        <a:pt x="31" y="334"/>
                      </a:lnTo>
                      <a:lnTo>
                        <a:pt x="31" y="335"/>
                      </a:lnTo>
                      <a:lnTo>
                        <a:pt x="31" y="336"/>
                      </a:lnTo>
                      <a:lnTo>
                        <a:pt x="31" y="336"/>
                      </a:lnTo>
                      <a:lnTo>
                        <a:pt x="30" y="336"/>
                      </a:lnTo>
                      <a:lnTo>
                        <a:pt x="29" y="337"/>
                      </a:lnTo>
                      <a:lnTo>
                        <a:pt x="29" y="337"/>
                      </a:lnTo>
                      <a:lnTo>
                        <a:pt x="29" y="336"/>
                      </a:lnTo>
                      <a:lnTo>
                        <a:pt x="29" y="336"/>
                      </a:lnTo>
                      <a:lnTo>
                        <a:pt x="30" y="335"/>
                      </a:lnTo>
                      <a:lnTo>
                        <a:pt x="30" y="334"/>
                      </a:lnTo>
                      <a:lnTo>
                        <a:pt x="30" y="334"/>
                      </a:lnTo>
                      <a:lnTo>
                        <a:pt x="29" y="333"/>
                      </a:lnTo>
                      <a:lnTo>
                        <a:pt x="28" y="333"/>
                      </a:lnTo>
                      <a:lnTo>
                        <a:pt x="28" y="332"/>
                      </a:lnTo>
                      <a:lnTo>
                        <a:pt x="28" y="332"/>
                      </a:lnTo>
                      <a:lnTo>
                        <a:pt x="27" y="331"/>
                      </a:lnTo>
                      <a:lnTo>
                        <a:pt x="26" y="331"/>
                      </a:lnTo>
                      <a:lnTo>
                        <a:pt x="26" y="330"/>
                      </a:lnTo>
                      <a:lnTo>
                        <a:pt x="26" y="330"/>
                      </a:lnTo>
                      <a:lnTo>
                        <a:pt x="26" y="329"/>
                      </a:lnTo>
                      <a:lnTo>
                        <a:pt x="26" y="328"/>
                      </a:lnTo>
                      <a:lnTo>
                        <a:pt x="25" y="327"/>
                      </a:lnTo>
                      <a:lnTo>
                        <a:pt x="25" y="327"/>
                      </a:lnTo>
                      <a:lnTo>
                        <a:pt x="24" y="327"/>
                      </a:lnTo>
                      <a:lnTo>
                        <a:pt x="24" y="326"/>
                      </a:lnTo>
                      <a:lnTo>
                        <a:pt x="23" y="325"/>
                      </a:lnTo>
                      <a:lnTo>
                        <a:pt x="23" y="324"/>
                      </a:lnTo>
                      <a:lnTo>
                        <a:pt x="23" y="324"/>
                      </a:lnTo>
                      <a:lnTo>
                        <a:pt x="22" y="325"/>
                      </a:lnTo>
                      <a:lnTo>
                        <a:pt x="23" y="326"/>
                      </a:lnTo>
                      <a:lnTo>
                        <a:pt x="22" y="326"/>
                      </a:lnTo>
                      <a:lnTo>
                        <a:pt x="22" y="327"/>
                      </a:lnTo>
                      <a:lnTo>
                        <a:pt x="22" y="328"/>
                      </a:lnTo>
                      <a:lnTo>
                        <a:pt x="21" y="327"/>
                      </a:lnTo>
                      <a:lnTo>
                        <a:pt x="21" y="326"/>
                      </a:lnTo>
                      <a:lnTo>
                        <a:pt x="21" y="326"/>
                      </a:lnTo>
                      <a:lnTo>
                        <a:pt x="20" y="325"/>
                      </a:lnTo>
                      <a:lnTo>
                        <a:pt x="19" y="325"/>
                      </a:lnTo>
                      <a:lnTo>
                        <a:pt x="19" y="326"/>
                      </a:lnTo>
                      <a:lnTo>
                        <a:pt x="20" y="327"/>
                      </a:lnTo>
                      <a:lnTo>
                        <a:pt x="20" y="327"/>
                      </a:lnTo>
                      <a:lnTo>
                        <a:pt x="20" y="328"/>
                      </a:lnTo>
                      <a:lnTo>
                        <a:pt x="19" y="329"/>
                      </a:lnTo>
                      <a:lnTo>
                        <a:pt x="19" y="330"/>
                      </a:lnTo>
                      <a:lnTo>
                        <a:pt x="18" y="330"/>
                      </a:lnTo>
                      <a:lnTo>
                        <a:pt x="18" y="331"/>
                      </a:lnTo>
                      <a:lnTo>
                        <a:pt x="17" y="331"/>
                      </a:lnTo>
                      <a:lnTo>
                        <a:pt x="17" y="330"/>
                      </a:lnTo>
                      <a:lnTo>
                        <a:pt x="17" y="330"/>
                      </a:lnTo>
                      <a:lnTo>
                        <a:pt x="17" y="329"/>
                      </a:lnTo>
                      <a:lnTo>
                        <a:pt x="18" y="329"/>
                      </a:lnTo>
                      <a:lnTo>
                        <a:pt x="17" y="328"/>
                      </a:lnTo>
                      <a:lnTo>
                        <a:pt x="17" y="327"/>
                      </a:lnTo>
                      <a:lnTo>
                        <a:pt x="17" y="326"/>
                      </a:lnTo>
                      <a:lnTo>
                        <a:pt x="16" y="326"/>
                      </a:lnTo>
                      <a:lnTo>
                        <a:pt x="16" y="325"/>
                      </a:lnTo>
                      <a:lnTo>
                        <a:pt x="16" y="324"/>
                      </a:lnTo>
                      <a:lnTo>
                        <a:pt x="16" y="323"/>
                      </a:lnTo>
                      <a:lnTo>
                        <a:pt x="15" y="322"/>
                      </a:lnTo>
                      <a:lnTo>
                        <a:pt x="15" y="322"/>
                      </a:lnTo>
                      <a:lnTo>
                        <a:pt x="14" y="322"/>
                      </a:lnTo>
                      <a:lnTo>
                        <a:pt x="13" y="322"/>
                      </a:lnTo>
                      <a:lnTo>
                        <a:pt x="13" y="322"/>
                      </a:lnTo>
                      <a:lnTo>
                        <a:pt x="12" y="322"/>
                      </a:lnTo>
                      <a:lnTo>
                        <a:pt x="11" y="322"/>
                      </a:lnTo>
                      <a:lnTo>
                        <a:pt x="10" y="322"/>
                      </a:lnTo>
                      <a:lnTo>
                        <a:pt x="10" y="323"/>
                      </a:lnTo>
                      <a:lnTo>
                        <a:pt x="9" y="323"/>
                      </a:lnTo>
                      <a:lnTo>
                        <a:pt x="8" y="324"/>
                      </a:lnTo>
                      <a:lnTo>
                        <a:pt x="8" y="323"/>
                      </a:lnTo>
                      <a:lnTo>
                        <a:pt x="8" y="322"/>
                      </a:lnTo>
                      <a:lnTo>
                        <a:pt x="8" y="322"/>
                      </a:lnTo>
                      <a:lnTo>
                        <a:pt x="9" y="321"/>
                      </a:lnTo>
                      <a:lnTo>
                        <a:pt x="8" y="321"/>
                      </a:lnTo>
                      <a:lnTo>
                        <a:pt x="7" y="321"/>
                      </a:lnTo>
                      <a:lnTo>
                        <a:pt x="7" y="322"/>
                      </a:lnTo>
                      <a:lnTo>
                        <a:pt x="7" y="323"/>
                      </a:lnTo>
                      <a:lnTo>
                        <a:pt x="6" y="323"/>
                      </a:lnTo>
                      <a:lnTo>
                        <a:pt x="5" y="323"/>
                      </a:lnTo>
                      <a:lnTo>
                        <a:pt x="5" y="322"/>
                      </a:lnTo>
                      <a:lnTo>
                        <a:pt x="4" y="321"/>
                      </a:lnTo>
                      <a:lnTo>
                        <a:pt x="4" y="320"/>
                      </a:lnTo>
                      <a:lnTo>
                        <a:pt x="4" y="320"/>
                      </a:lnTo>
                      <a:lnTo>
                        <a:pt x="3" y="319"/>
                      </a:lnTo>
                      <a:lnTo>
                        <a:pt x="3" y="320"/>
                      </a:lnTo>
                      <a:lnTo>
                        <a:pt x="2" y="320"/>
                      </a:lnTo>
                      <a:lnTo>
                        <a:pt x="2" y="320"/>
                      </a:lnTo>
                      <a:lnTo>
                        <a:pt x="2" y="319"/>
                      </a:lnTo>
                      <a:lnTo>
                        <a:pt x="1" y="318"/>
                      </a:lnTo>
                      <a:lnTo>
                        <a:pt x="1" y="317"/>
                      </a:lnTo>
                      <a:lnTo>
                        <a:pt x="0" y="317"/>
                      </a:lnTo>
                      <a:lnTo>
                        <a:pt x="1" y="317"/>
                      </a:lnTo>
                      <a:lnTo>
                        <a:pt x="0" y="316"/>
                      </a:lnTo>
                      <a:lnTo>
                        <a:pt x="1" y="316"/>
                      </a:lnTo>
                      <a:lnTo>
                        <a:pt x="1" y="316"/>
                      </a:lnTo>
                      <a:lnTo>
                        <a:pt x="2" y="316"/>
                      </a:lnTo>
                      <a:lnTo>
                        <a:pt x="2" y="315"/>
                      </a:lnTo>
                      <a:lnTo>
                        <a:pt x="3" y="315"/>
                      </a:lnTo>
                      <a:lnTo>
                        <a:pt x="3" y="315"/>
                      </a:lnTo>
                      <a:lnTo>
                        <a:pt x="4" y="315"/>
                      </a:lnTo>
                      <a:lnTo>
                        <a:pt x="4" y="316"/>
                      </a:lnTo>
                      <a:lnTo>
                        <a:pt x="4" y="316"/>
                      </a:lnTo>
                      <a:lnTo>
                        <a:pt x="7" y="316"/>
                      </a:lnTo>
                      <a:lnTo>
                        <a:pt x="7" y="315"/>
                      </a:lnTo>
                      <a:lnTo>
                        <a:pt x="8" y="314"/>
                      </a:lnTo>
                      <a:lnTo>
                        <a:pt x="8" y="313"/>
                      </a:lnTo>
                      <a:lnTo>
                        <a:pt x="8" y="312"/>
                      </a:lnTo>
                      <a:lnTo>
                        <a:pt x="8" y="310"/>
                      </a:lnTo>
                      <a:lnTo>
                        <a:pt x="8" y="310"/>
                      </a:lnTo>
                      <a:lnTo>
                        <a:pt x="8" y="309"/>
                      </a:lnTo>
                      <a:lnTo>
                        <a:pt x="8" y="308"/>
                      </a:lnTo>
                      <a:lnTo>
                        <a:pt x="8" y="307"/>
                      </a:lnTo>
                      <a:lnTo>
                        <a:pt x="8" y="307"/>
                      </a:lnTo>
                      <a:lnTo>
                        <a:pt x="9" y="306"/>
                      </a:lnTo>
                      <a:lnTo>
                        <a:pt x="9" y="306"/>
                      </a:lnTo>
                      <a:lnTo>
                        <a:pt x="10" y="306"/>
                      </a:lnTo>
                      <a:lnTo>
                        <a:pt x="10" y="305"/>
                      </a:lnTo>
                      <a:lnTo>
                        <a:pt x="11" y="305"/>
                      </a:lnTo>
                      <a:lnTo>
                        <a:pt x="11" y="304"/>
                      </a:lnTo>
                      <a:lnTo>
                        <a:pt x="15" y="303"/>
                      </a:lnTo>
                      <a:lnTo>
                        <a:pt x="16" y="303"/>
                      </a:lnTo>
                      <a:lnTo>
                        <a:pt x="15" y="302"/>
                      </a:lnTo>
                      <a:lnTo>
                        <a:pt x="15" y="299"/>
                      </a:lnTo>
                      <a:lnTo>
                        <a:pt x="15" y="299"/>
                      </a:lnTo>
                      <a:lnTo>
                        <a:pt x="14" y="298"/>
                      </a:lnTo>
                      <a:lnTo>
                        <a:pt x="14" y="298"/>
                      </a:lnTo>
                      <a:lnTo>
                        <a:pt x="14" y="297"/>
                      </a:lnTo>
                      <a:lnTo>
                        <a:pt x="15" y="295"/>
                      </a:lnTo>
                      <a:lnTo>
                        <a:pt x="15" y="294"/>
                      </a:lnTo>
                      <a:lnTo>
                        <a:pt x="15" y="292"/>
                      </a:lnTo>
                      <a:lnTo>
                        <a:pt x="17" y="292"/>
                      </a:lnTo>
                      <a:lnTo>
                        <a:pt x="17" y="292"/>
                      </a:lnTo>
                      <a:lnTo>
                        <a:pt x="20" y="292"/>
                      </a:lnTo>
                      <a:lnTo>
                        <a:pt x="20" y="290"/>
                      </a:lnTo>
                      <a:lnTo>
                        <a:pt x="20" y="290"/>
                      </a:lnTo>
                      <a:lnTo>
                        <a:pt x="24" y="289"/>
                      </a:lnTo>
                      <a:lnTo>
                        <a:pt x="24" y="289"/>
                      </a:lnTo>
                      <a:lnTo>
                        <a:pt x="23" y="288"/>
                      </a:lnTo>
                      <a:lnTo>
                        <a:pt x="24" y="288"/>
                      </a:lnTo>
                      <a:lnTo>
                        <a:pt x="24" y="287"/>
                      </a:lnTo>
                      <a:lnTo>
                        <a:pt x="24" y="287"/>
                      </a:lnTo>
                      <a:lnTo>
                        <a:pt x="25" y="286"/>
                      </a:lnTo>
                      <a:lnTo>
                        <a:pt x="26" y="286"/>
                      </a:lnTo>
                      <a:lnTo>
                        <a:pt x="26" y="285"/>
                      </a:lnTo>
                      <a:lnTo>
                        <a:pt x="26" y="285"/>
                      </a:lnTo>
                      <a:lnTo>
                        <a:pt x="26" y="284"/>
                      </a:lnTo>
                      <a:lnTo>
                        <a:pt x="27" y="284"/>
                      </a:lnTo>
                      <a:lnTo>
                        <a:pt x="28" y="284"/>
                      </a:lnTo>
                      <a:lnTo>
                        <a:pt x="28" y="284"/>
                      </a:lnTo>
                      <a:lnTo>
                        <a:pt x="28" y="283"/>
                      </a:lnTo>
                      <a:lnTo>
                        <a:pt x="28" y="282"/>
                      </a:lnTo>
                      <a:lnTo>
                        <a:pt x="28" y="281"/>
                      </a:lnTo>
                      <a:lnTo>
                        <a:pt x="28" y="281"/>
                      </a:lnTo>
                      <a:lnTo>
                        <a:pt x="28" y="280"/>
                      </a:lnTo>
                      <a:lnTo>
                        <a:pt x="28" y="279"/>
                      </a:lnTo>
                      <a:lnTo>
                        <a:pt x="28" y="278"/>
                      </a:lnTo>
                      <a:lnTo>
                        <a:pt x="28" y="277"/>
                      </a:lnTo>
                      <a:lnTo>
                        <a:pt x="28" y="275"/>
                      </a:lnTo>
                      <a:lnTo>
                        <a:pt x="28" y="275"/>
                      </a:lnTo>
                      <a:lnTo>
                        <a:pt x="29" y="275"/>
                      </a:lnTo>
                      <a:lnTo>
                        <a:pt x="29" y="275"/>
                      </a:lnTo>
                      <a:lnTo>
                        <a:pt x="30" y="275"/>
                      </a:lnTo>
                      <a:lnTo>
                        <a:pt x="31" y="276"/>
                      </a:lnTo>
                      <a:lnTo>
                        <a:pt x="31" y="276"/>
                      </a:lnTo>
                      <a:lnTo>
                        <a:pt x="32" y="276"/>
                      </a:lnTo>
                      <a:lnTo>
                        <a:pt x="32" y="277"/>
                      </a:lnTo>
                      <a:lnTo>
                        <a:pt x="32" y="277"/>
                      </a:lnTo>
                      <a:lnTo>
                        <a:pt x="33" y="277"/>
                      </a:lnTo>
                      <a:lnTo>
                        <a:pt x="33" y="276"/>
                      </a:lnTo>
                      <a:lnTo>
                        <a:pt x="34" y="277"/>
                      </a:lnTo>
                      <a:lnTo>
                        <a:pt x="34" y="279"/>
                      </a:lnTo>
                      <a:lnTo>
                        <a:pt x="34" y="279"/>
                      </a:lnTo>
                      <a:lnTo>
                        <a:pt x="35" y="279"/>
                      </a:lnTo>
                      <a:lnTo>
                        <a:pt x="37" y="279"/>
                      </a:lnTo>
                      <a:lnTo>
                        <a:pt x="38" y="280"/>
                      </a:lnTo>
                      <a:lnTo>
                        <a:pt x="39" y="280"/>
                      </a:lnTo>
                      <a:lnTo>
                        <a:pt x="38" y="278"/>
                      </a:lnTo>
                      <a:lnTo>
                        <a:pt x="38" y="277"/>
                      </a:lnTo>
                      <a:lnTo>
                        <a:pt x="39" y="276"/>
                      </a:lnTo>
                      <a:lnTo>
                        <a:pt x="39" y="276"/>
                      </a:lnTo>
                      <a:lnTo>
                        <a:pt x="40" y="276"/>
                      </a:lnTo>
                      <a:lnTo>
                        <a:pt x="40" y="275"/>
                      </a:lnTo>
                      <a:lnTo>
                        <a:pt x="41" y="275"/>
                      </a:lnTo>
                      <a:lnTo>
                        <a:pt x="42" y="275"/>
                      </a:lnTo>
                      <a:lnTo>
                        <a:pt x="43" y="276"/>
                      </a:lnTo>
                      <a:lnTo>
                        <a:pt x="44" y="276"/>
                      </a:lnTo>
                      <a:lnTo>
                        <a:pt x="45" y="276"/>
                      </a:lnTo>
                      <a:lnTo>
                        <a:pt x="46" y="276"/>
                      </a:lnTo>
                      <a:lnTo>
                        <a:pt x="46" y="276"/>
                      </a:lnTo>
                      <a:lnTo>
                        <a:pt x="48" y="276"/>
                      </a:lnTo>
                      <a:lnTo>
                        <a:pt x="49" y="276"/>
                      </a:lnTo>
                      <a:lnTo>
                        <a:pt x="51" y="276"/>
                      </a:lnTo>
                      <a:lnTo>
                        <a:pt x="51" y="276"/>
                      </a:lnTo>
                      <a:lnTo>
                        <a:pt x="51" y="272"/>
                      </a:lnTo>
                      <a:lnTo>
                        <a:pt x="51" y="271"/>
                      </a:lnTo>
                      <a:lnTo>
                        <a:pt x="52" y="271"/>
                      </a:lnTo>
                      <a:lnTo>
                        <a:pt x="53" y="269"/>
                      </a:lnTo>
                      <a:lnTo>
                        <a:pt x="53" y="269"/>
                      </a:lnTo>
                      <a:lnTo>
                        <a:pt x="53" y="268"/>
                      </a:lnTo>
                      <a:lnTo>
                        <a:pt x="53" y="268"/>
                      </a:lnTo>
                      <a:lnTo>
                        <a:pt x="54" y="267"/>
                      </a:lnTo>
                      <a:lnTo>
                        <a:pt x="54" y="266"/>
                      </a:lnTo>
                      <a:lnTo>
                        <a:pt x="55" y="266"/>
                      </a:lnTo>
                      <a:lnTo>
                        <a:pt x="55" y="266"/>
                      </a:lnTo>
                      <a:lnTo>
                        <a:pt x="58" y="265"/>
                      </a:lnTo>
                      <a:lnTo>
                        <a:pt x="58" y="264"/>
                      </a:lnTo>
                      <a:lnTo>
                        <a:pt x="60" y="264"/>
                      </a:lnTo>
                      <a:lnTo>
                        <a:pt x="61" y="264"/>
                      </a:lnTo>
                      <a:lnTo>
                        <a:pt x="61" y="263"/>
                      </a:lnTo>
                      <a:lnTo>
                        <a:pt x="60" y="262"/>
                      </a:lnTo>
                      <a:lnTo>
                        <a:pt x="60" y="260"/>
                      </a:lnTo>
                      <a:lnTo>
                        <a:pt x="59" y="260"/>
                      </a:lnTo>
                      <a:lnTo>
                        <a:pt x="58" y="257"/>
                      </a:lnTo>
                      <a:lnTo>
                        <a:pt x="58" y="257"/>
                      </a:lnTo>
                      <a:lnTo>
                        <a:pt x="57" y="258"/>
                      </a:lnTo>
                      <a:lnTo>
                        <a:pt x="56" y="257"/>
                      </a:lnTo>
                      <a:lnTo>
                        <a:pt x="55" y="254"/>
                      </a:lnTo>
                      <a:lnTo>
                        <a:pt x="55" y="254"/>
                      </a:lnTo>
                      <a:lnTo>
                        <a:pt x="53" y="254"/>
                      </a:lnTo>
                      <a:lnTo>
                        <a:pt x="53" y="255"/>
                      </a:lnTo>
                      <a:lnTo>
                        <a:pt x="51" y="255"/>
                      </a:lnTo>
                      <a:lnTo>
                        <a:pt x="50" y="255"/>
                      </a:lnTo>
                      <a:lnTo>
                        <a:pt x="49" y="255"/>
                      </a:lnTo>
                      <a:lnTo>
                        <a:pt x="49" y="255"/>
                      </a:lnTo>
                      <a:lnTo>
                        <a:pt x="48" y="256"/>
                      </a:lnTo>
                      <a:lnTo>
                        <a:pt x="46" y="257"/>
                      </a:lnTo>
                      <a:lnTo>
                        <a:pt x="45" y="257"/>
                      </a:lnTo>
                      <a:lnTo>
                        <a:pt x="42" y="255"/>
                      </a:lnTo>
                      <a:lnTo>
                        <a:pt x="42" y="255"/>
                      </a:lnTo>
                      <a:lnTo>
                        <a:pt x="42" y="254"/>
                      </a:lnTo>
                      <a:lnTo>
                        <a:pt x="38" y="252"/>
                      </a:lnTo>
                      <a:lnTo>
                        <a:pt x="38" y="252"/>
                      </a:lnTo>
                      <a:lnTo>
                        <a:pt x="37" y="248"/>
                      </a:lnTo>
                      <a:lnTo>
                        <a:pt x="37" y="247"/>
                      </a:lnTo>
                      <a:lnTo>
                        <a:pt x="37" y="247"/>
                      </a:lnTo>
                      <a:lnTo>
                        <a:pt x="36" y="247"/>
                      </a:lnTo>
                      <a:lnTo>
                        <a:pt x="34" y="246"/>
                      </a:lnTo>
                      <a:lnTo>
                        <a:pt x="33" y="246"/>
                      </a:lnTo>
                      <a:lnTo>
                        <a:pt x="32" y="245"/>
                      </a:lnTo>
                      <a:lnTo>
                        <a:pt x="31" y="245"/>
                      </a:lnTo>
                      <a:lnTo>
                        <a:pt x="30" y="245"/>
                      </a:lnTo>
                      <a:lnTo>
                        <a:pt x="28" y="244"/>
                      </a:lnTo>
                      <a:lnTo>
                        <a:pt x="28" y="244"/>
                      </a:lnTo>
                      <a:lnTo>
                        <a:pt x="28" y="242"/>
                      </a:lnTo>
                      <a:lnTo>
                        <a:pt x="28" y="242"/>
                      </a:lnTo>
                      <a:lnTo>
                        <a:pt x="28" y="241"/>
                      </a:lnTo>
                      <a:lnTo>
                        <a:pt x="29" y="240"/>
                      </a:lnTo>
                      <a:lnTo>
                        <a:pt x="29" y="240"/>
                      </a:lnTo>
                      <a:lnTo>
                        <a:pt x="29" y="239"/>
                      </a:lnTo>
                      <a:lnTo>
                        <a:pt x="28" y="239"/>
                      </a:lnTo>
                      <a:lnTo>
                        <a:pt x="28" y="239"/>
                      </a:lnTo>
                      <a:lnTo>
                        <a:pt x="28" y="238"/>
                      </a:lnTo>
                      <a:lnTo>
                        <a:pt x="27" y="236"/>
                      </a:lnTo>
                      <a:lnTo>
                        <a:pt x="27" y="236"/>
                      </a:lnTo>
                      <a:lnTo>
                        <a:pt x="26" y="235"/>
                      </a:lnTo>
                      <a:lnTo>
                        <a:pt x="24" y="234"/>
                      </a:lnTo>
                      <a:lnTo>
                        <a:pt x="25" y="233"/>
                      </a:lnTo>
                      <a:lnTo>
                        <a:pt x="25" y="232"/>
                      </a:lnTo>
                      <a:lnTo>
                        <a:pt x="24" y="232"/>
                      </a:lnTo>
                      <a:lnTo>
                        <a:pt x="25" y="231"/>
                      </a:lnTo>
                      <a:lnTo>
                        <a:pt x="26" y="231"/>
                      </a:lnTo>
                      <a:lnTo>
                        <a:pt x="25" y="230"/>
                      </a:lnTo>
                      <a:lnTo>
                        <a:pt x="26" y="229"/>
                      </a:lnTo>
                      <a:lnTo>
                        <a:pt x="27" y="229"/>
                      </a:lnTo>
                      <a:lnTo>
                        <a:pt x="26" y="228"/>
                      </a:lnTo>
                      <a:lnTo>
                        <a:pt x="26" y="227"/>
                      </a:lnTo>
                      <a:lnTo>
                        <a:pt x="26" y="227"/>
                      </a:lnTo>
                      <a:lnTo>
                        <a:pt x="27" y="226"/>
                      </a:lnTo>
                      <a:lnTo>
                        <a:pt x="27" y="226"/>
                      </a:lnTo>
                      <a:lnTo>
                        <a:pt x="28" y="227"/>
                      </a:lnTo>
                      <a:lnTo>
                        <a:pt x="29" y="226"/>
                      </a:lnTo>
                      <a:lnTo>
                        <a:pt x="29" y="225"/>
                      </a:lnTo>
                      <a:lnTo>
                        <a:pt x="30" y="225"/>
                      </a:lnTo>
                      <a:lnTo>
                        <a:pt x="31" y="226"/>
                      </a:lnTo>
                      <a:lnTo>
                        <a:pt x="31" y="226"/>
                      </a:lnTo>
                      <a:lnTo>
                        <a:pt x="32" y="226"/>
                      </a:lnTo>
                      <a:lnTo>
                        <a:pt x="33" y="226"/>
                      </a:lnTo>
                      <a:lnTo>
                        <a:pt x="33" y="226"/>
                      </a:lnTo>
                      <a:lnTo>
                        <a:pt x="33" y="225"/>
                      </a:lnTo>
                      <a:lnTo>
                        <a:pt x="34" y="222"/>
                      </a:lnTo>
                      <a:lnTo>
                        <a:pt x="34" y="221"/>
                      </a:lnTo>
                      <a:lnTo>
                        <a:pt x="34" y="221"/>
                      </a:lnTo>
                      <a:lnTo>
                        <a:pt x="34" y="220"/>
                      </a:lnTo>
                      <a:lnTo>
                        <a:pt x="35" y="219"/>
                      </a:lnTo>
                      <a:lnTo>
                        <a:pt x="37" y="218"/>
                      </a:lnTo>
                      <a:lnTo>
                        <a:pt x="38" y="217"/>
                      </a:lnTo>
                      <a:lnTo>
                        <a:pt x="39" y="217"/>
                      </a:lnTo>
                      <a:lnTo>
                        <a:pt x="41" y="217"/>
                      </a:lnTo>
                      <a:lnTo>
                        <a:pt x="41" y="217"/>
                      </a:lnTo>
                      <a:lnTo>
                        <a:pt x="43" y="218"/>
                      </a:lnTo>
                      <a:lnTo>
                        <a:pt x="43" y="218"/>
                      </a:lnTo>
                      <a:lnTo>
                        <a:pt x="45" y="219"/>
                      </a:lnTo>
                      <a:lnTo>
                        <a:pt x="46" y="219"/>
                      </a:lnTo>
                      <a:lnTo>
                        <a:pt x="46" y="219"/>
                      </a:lnTo>
                      <a:lnTo>
                        <a:pt x="47" y="219"/>
                      </a:lnTo>
                      <a:lnTo>
                        <a:pt x="48" y="219"/>
                      </a:lnTo>
                      <a:lnTo>
                        <a:pt x="49" y="219"/>
                      </a:lnTo>
                      <a:lnTo>
                        <a:pt x="50" y="219"/>
                      </a:lnTo>
                      <a:lnTo>
                        <a:pt x="50" y="219"/>
                      </a:lnTo>
                      <a:lnTo>
                        <a:pt x="51" y="218"/>
                      </a:lnTo>
                      <a:lnTo>
                        <a:pt x="51" y="218"/>
                      </a:lnTo>
                      <a:lnTo>
                        <a:pt x="52" y="221"/>
                      </a:lnTo>
                      <a:lnTo>
                        <a:pt x="52" y="221"/>
                      </a:lnTo>
                      <a:lnTo>
                        <a:pt x="53" y="221"/>
                      </a:lnTo>
                      <a:lnTo>
                        <a:pt x="54" y="220"/>
                      </a:lnTo>
                      <a:lnTo>
                        <a:pt x="55" y="220"/>
                      </a:lnTo>
                      <a:lnTo>
                        <a:pt x="56" y="220"/>
                      </a:lnTo>
                      <a:lnTo>
                        <a:pt x="57" y="220"/>
                      </a:lnTo>
                      <a:lnTo>
                        <a:pt x="58" y="220"/>
                      </a:lnTo>
                      <a:lnTo>
                        <a:pt x="59" y="220"/>
                      </a:lnTo>
                      <a:lnTo>
                        <a:pt x="59" y="220"/>
                      </a:lnTo>
                      <a:lnTo>
                        <a:pt x="60" y="220"/>
                      </a:lnTo>
                      <a:lnTo>
                        <a:pt x="61" y="220"/>
                      </a:lnTo>
                      <a:lnTo>
                        <a:pt x="61" y="221"/>
                      </a:lnTo>
                      <a:lnTo>
                        <a:pt x="62" y="220"/>
                      </a:lnTo>
                      <a:lnTo>
                        <a:pt x="62" y="219"/>
                      </a:lnTo>
                      <a:lnTo>
                        <a:pt x="63" y="218"/>
                      </a:lnTo>
                      <a:lnTo>
                        <a:pt x="63" y="217"/>
                      </a:lnTo>
                      <a:lnTo>
                        <a:pt x="63" y="216"/>
                      </a:lnTo>
                      <a:lnTo>
                        <a:pt x="63" y="215"/>
                      </a:lnTo>
                      <a:lnTo>
                        <a:pt x="63" y="214"/>
                      </a:lnTo>
                      <a:lnTo>
                        <a:pt x="63" y="212"/>
                      </a:lnTo>
                      <a:lnTo>
                        <a:pt x="63" y="211"/>
                      </a:lnTo>
                      <a:lnTo>
                        <a:pt x="63" y="210"/>
                      </a:lnTo>
                      <a:lnTo>
                        <a:pt x="63" y="209"/>
                      </a:lnTo>
                      <a:lnTo>
                        <a:pt x="63" y="208"/>
                      </a:lnTo>
                      <a:lnTo>
                        <a:pt x="63" y="208"/>
                      </a:lnTo>
                      <a:lnTo>
                        <a:pt x="63" y="207"/>
                      </a:lnTo>
                      <a:lnTo>
                        <a:pt x="63" y="206"/>
                      </a:lnTo>
                      <a:lnTo>
                        <a:pt x="63" y="206"/>
                      </a:lnTo>
                      <a:lnTo>
                        <a:pt x="66" y="207"/>
                      </a:lnTo>
                      <a:lnTo>
                        <a:pt x="66" y="207"/>
                      </a:lnTo>
                      <a:lnTo>
                        <a:pt x="67" y="207"/>
                      </a:lnTo>
                      <a:lnTo>
                        <a:pt x="68" y="207"/>
                      </a:lnTo>
                      <a:lnTo>
                        <a:pt x="68" y="207"/>
                      </a:lnTo>
                      <a:lnTo>
                        <a:pt x="69" y="206"/>
                      </a:lnTo>
                      <a:lnTo>
                        <a:pt x="69" y="206"/>
                      </a:lnTo>
                      <a:lnTo>
                        <a:pt x="69" y="205"/>
                      </a:lnTo>
                      <a:lnTo>
                        <a:pt x="69" y="204"/>
                      </a:lnTo>
                      <a:lnTo>
                        <a:pt x="69" y="202"/>
                      </a:lnTo>
                      <a:lnTo>
                        <a:pt x="69" y="202"/>
                      </a:lnTo>
                      <a:lnTo>
                        <a:pt x="69" y="201"/>
                      </a:lnTo>
                      <a:lnTo>
                        <a:pt x="68" y="201"/>
                      </a:lnTo>
                      <a:lnTo>
                        <a:pt x="69" y="200"/>
                      </a:lnTo>
                      <a:lnTo>
                        <a:pt x="69" y="199"/>
                      </a:lnTo>
                      <a:lnTo>
                        <a:pt x="69" y="198"/>
                      </a:lnTo>
                      <a:lnTo>
                        <a:pt x="69" y="197"/>
                      </a:lnTo>
                      <a:lnTo>
                        <a:pt x="70" y="196"/>
                      </a:lnTo>
                      <a:lnTo>
                        <a:pt x="70" y="196"/>
                      </a:lnTo>
                      <a:lnTo>
                        <a:pt x="70" y="195"/>
                      </a:lnTo>
                      <a:lnTo>
                        <a:pt x="71" y="194"/>
                      </a:lnTo>
                      <a:lnTo>
                        <a:pt x="71" y="193"/>
                      </a:lnTo>
                      <a:lnTo>
                        <a:pt x="72" y="193"/>
                      </a:lnTo>
                      <a:lnTo>
                        <a:pt x="72" y="192"/>
                      </a:lnTo>
                      <a:lnTo>
                        <a:pt x="72" y="192"/>
                      </a:lnTo>
                      <a:lnTo>
                        <a:pt x="71" y="191"/>
                      </a:lnTo>
                      <a:lnTo>
                        <a:pt x="70" y="191"/>
                      </a:lnTo>
                      <a:lnTo>
                        <a:pt x="70" y="190"/>
                      </a:lnTo>
                      <a:lnTo>
                        <a:pt x="69" y="190"/>
                      </a:lnTo>
                      <a:lnTo>
                        <a:pt x="70" y="189"/>
                      </a:lnTo>
                      <a:lnTo>
                        <a:pt x="70" y="188"/>
                      </a:lnTo>
                      <a:lnTo>
                        <a:pt x="70" y="187"/>
                      </a:lnTo>
                      <a:lnTo>
                        <a:pt x="70" y="187"/>
                      </a:lnTo>
                      <a:lnTo>
                        <a:pt x="71" y="186"/>
                      </a:lnTo>
                      <a:lnTo>
                        <a:pt x="71" y="185"/>
                      </a:lnTo>
                      <a:lnTo>
                        <a:pt x="71" y="184"/>
                      </a:lnTo>
                      <a:lnTo>
                        <a:pt x="72" y="184"/>
                      </a:lnTo>
                      <a:lnTo>
                        <a:pt x="73" y="184"/>
                      </a:lnTo>
                      <a:lnTo>
                        <a:pt x="73" y="183"/>
                      </a:lnTo>
                      <a:lnTo>
                        <a:pt x="75" y="183"/>
                      </a:lnTo>
                      <a:lnTo>
                        <a:pt x="75" y="183"/>
                      </a:lnTo>
                      <a:lnTo>
                        <a:pt x="76" y="182"/>
                      </a:lnTo>
                      <a:lnTo>
                        <a:pt x="77" y="182"/>
                      </a:lnTo>
                      <a:lnTo>
                        <a:pt x="77" y="182"/>
                      </a:lnTo>
                      <a:lnTo>
                        <a:pt x="78" y="182"/>
                      </a:lnTo>
                      <a:lnTo>
                        <a:pt x="79" y="181"/>
                      </a:lnTo>
                      <a:lnTo>
                        <a:pt x="80" y="181"/>
                      </a:lnTo>
                      <a:lnTo>
                        <a:pt x="80" y="180"/>
                      </a:lnTo>
                      <a:lnTo>
                        <a:pt x="80" y="180"/>
                      </a:lnTo>
                      <a:lnTo>
                        <a:pt x="81" y="179"/>
                      </a:lnTo>
                      <a:lnTo>
                        <a:pt x="81" y="178"/>
                      </a:lnTo>
                      <a:lnTo>
                        <a:pt x="80" y="178"/>
                      </a:lnTo>
                      <a:lnTo>
                        <a:pt x="79" y="178"/>
                      </a:lnTo>
                      <a:lnTo>
                        <a:pt x="78" y="178"/>
                      </a:lnTo>
                      <a:lnTo>
                        <a:pt x="78" y="177"/>
                      </a:lnTo>
                      <a:lnTo>
                        <a:pt x="79" y="175"/>
                      </a:lnTo>
                      <a:lnTo>
                        <a:pt x="79" y="174"/>
                      </a:lnTo>
                      <a:lnTo>
                        <a:pt x="78" y="173"/>
                      </a:lnTo>
                      <a:lnTo>
                        <a:pt x="78" y="172"/>
                      </a:lnTo>
                      <a:lnTo>
                        <a:pt x="78" y="172"/>
                      </a:lnTo>
                      <a:lnTo>
                        <a:pt x="79" y="172"/>
                      </a:lnTo>
                      <a:lnTo>
                        <a:pt x="80" y="171"/>
                      </a:lnTo>
                      <a:lnTo>
                        <a:pt x="81" y="171"/>
                      </a:lnTo>
                      <a:lnTo>
                        <a:pt x="82" y="171"/>
                      </a:lnTo>
                      <a:lnTo>
                        <a:pt x="83" y="171"/>
                      </a:lnTo>
                      <a:lnTo>
                        <a:pt x="84" y="170"/>
                      </a:lnTo>
                      <a:lnTo>
                        <a:pt x="83" y="169"/>
                      </a:lnTo>
                      <a:lnTo>
                        <a:pt x="83" y="168"/>
                      </a:lnTo>
                      <a:lnTo>
                        <a:pt x="83" y="167"/>
                      </a:lnTo>
                      <a:lnTo>
                        <a:pt x="83" y="167"/>
                      </a:lnTo>
                      <a:lnTo>
                        <a:pt x="82" y="165"/>
                      </a:lnTo>
                      <a:lnTo>
                        <a:pt x="82" y="165"/>
                      </a:lnTo>
                      <a:lnTo>
                        <a:pt x="82" y="165"/>
                      </a:lnTo>
                      <a:lnTo>
                        <a:pt x="82" y="166"/>
                      </a:lnTo>
                      <a:lnTo>
                        <a:pt x="81" y="167"/>
                      </a:lnTo>
                      <a:lnTo>
                        <a:pt x="80" y="168"/>
                      </a:lnTo>
                      <a:lnTo>
                        <a:pt x="80" y="168"/>
                      </a:lnTo>
                      <a:lnTo>
                        <a:pt x="79" y="168"/>
                      </a:lnTo>
                      <a:lnTo>
                        <a:pt x="79" y="168"/>
                      </a:lnTo>
                      <a:lnTo>
                        <a:pt x="78" y="168"/>
                      </a:lnTo>
                      <a:lnTo>
                        <a:pt x="77" y="168"/>
                      </a:lnTo>
                      <a:lnTo>
                        <a:pt x="76" y="167"/>
                      </a:lnTo>
                      <a:lnTo>
                        <a:pt x="76" y="167"/>
                      </a:lnTo>
                      <a:lnTo>
                        <a:pt x="76" y="167"/>
                      </a:lnTo>
                      <a:lnTo>
                        <a:pt x="76" y="168"/>
                      </a:lnTo>
                      <a:lnTo>
                        <a:pt x="76" y="169"/>
                      </a:lnTo>
                      <a:lnTo>
                        <a:pt x="75" y="169"/>
                      </a:lnTo>
                      <a:lnTo>
                        <a:pt x="74" y="170"/>
                      </a:lnTo>
                      <a:lnTo>
                        <a:pt x="74" y="170"/>
                      </a:lnTo>
                      <a:lnTo>
                        <a:pt x="73" y="170"/>
                      </a:lnTo>
                      <a:lnTo>
                        <a:pt x="73" y="171"/>
                      </a:lnTo>
                      <a:lnTo>
                        <a:pt x="74" y="171"/>
                      </a:lnTo>
                      <a:lnTo>
                        <a:pt x="74" y="172"/>
                      </a:lnTo>
                      <a:lnTo>
                        <a:pt x="74" y="172"/>
                      </a:lnTo>
                      <a:lnTo>
                        <a:pt x="75" y="173"/>
                      </a:lnTo>
                      <a:lnTo>
                        <a:pt x="72" y="175"/>
                      </a:lnTo>
                      <a:lnTo>
                        <a:pt x="69" y="176"/>
                      </a:lnTo>
                      <a:lnTo>
                        <a:pt x="69" y="176"/>
                      </a:lnTo>
                      <a:lnTo>
                        <a:pt x="68" y="175"/>
                      </a:lnTo>
                      <a:lnTo>
                        <a:pt x="67" y="173"/>
                      </a:lnTo>
                      <a:lnTo>
                        <a:pt x="67" y="172"/>
                      </a:lnTo>
                      <a:lnTo>
                        <a:pt x="66" y="172"/>
                      </a:lnTo>
                      <a:lnTo>
                        <a:pt x="66" y="171"/>
                      </a:lnTo>
                      <a:lnTo>
                        <a:pt x="66" y="168"/>
                      </a:lnTo>
                      <a:lnTo>
                        <a:pt x="65" y="169"/>
                      </a:lnTo>
                      <a:lnTo>
                        <a:pt x="64" y="169"/>
                      </a:lnTo>
                      <a:lnTo>
                        <a:pt x="62" y="171"/>
                      </a:lnTo>
                      <a:lnTo>
                        <a:pt x="61" y="172"/>
                      </a:lnTo>
                      <a:lnTo>
                        <a:pt x="61" y="172"/>
                      </a:lnTo>
                      <a:lnTo>
                        <a:pt x="61" y="173"/>
                      </a:lnTo>
                      <a:lnTo>
                        <a:pt x="61" y="173"/>
                      </a:lnTo>
                      <a:lnTo>
                        <a:pt x="62" y="174"/>
                      </a:lnTo>
                      <a:lnTo>
                        <a:pt x="63" y="174"/>
                      </a:lnTo>
                      <a:lnTo>
                        <a:pt x="63" y="175"/>
                      </a:lnTo>
                      <a:lnTo>
                        <a:pt x="65" y="176"/>
                      </a:lnTo>
                      <a:lnTo>
                        <a:pt x="65" y="176"/>
                      </a:lnTo>
                      <a:lnTo>
                        <a:pt x="65" y="177"/>
                      </a:lnTo>
                      <a:lnTo>
                        <a:pt x="64" y="178"/>
                      </a:lnTo>
                      <a:lnTo>
                        <a:pt x="64" y="178"/>
                      </a:lnTo>
                      <a:lnTo>
                        <a:pt x="64" y="179"/>
                      </a:lnTo>
                      <a:lnTo>
                        <a:pt x="64" y="181"/>
                      </a:lnTo>
                      <a:lnTo>
                        <a:pt x="64" y="182"/>
                      </a:lnTo>
                      <a:lnTo>
                        <a:pt x="63" y="182"/>
                      </a:lnTo>
                      <a:lnTo>
                        <a:pt x="63" y="182"/>
                      </a:lnTo>
                      <a:lnTo>
                        <a:pt x="62" y="181"/>
                      </a:lnTo>
                      <a:lnTo>
                        <a:pt x="62" y="182"/>
                      </a:lnTo>
                      <a:lnTo>
                        <a:pt x="62" y="182"/>
                      </a:lnTo>
                      <a:lnTo>
                        <a:pt x="61" y="182"/>
                      </a:lnTo>
                      <a:lnTo>
                        <a:pt x="59" y="182"/>
                      </a:lnTo>
                      <a:lnTo>
                        <a:pt x="59" y="182"/>
                      </a:lnTo>
                      <a:lnTo>
                        <a:pt x="58" y="181"/>
                      </a:lnTo>
                      <a:lnTo>
                        <a:pt x="58" y="180"/>
                      </a:lnTo>
                      <a:lnTo>
                        <a:pt x="57" y="180"/>
                      </a:lnTo>
                      <a:lnTo>
                        <a:pt x="57" y="181"/>
                      </a:lnTo>
                      <a:lnTo>
                        <a:pt x="56" y="181"/>
                      </a:lnTo>
                      <a:lnTo>
                        <a:pt x="56" y="182"/>
                      </a:lnTo>
                      <a:lnTo>
                        <a:pt x="56" y="182"/>
                      </a:lnTo>
                      <a:lnTo>
                        <a:pt x="56" y="183"/>
                      </a:lnTo>
                      <a:lnTo>
                        <a:pt x="57" y="183"/>
                      </a:lnTo>
                      <a:lnTo>
                        <a:pt x="58" y="183"/>
                      </a:lnTo>
                      <a:lnTo>
                        <a:pt x="59" y="185"/>
                      </a:lnTo>
                      <a:lnTo>
                        <a:pt x="59" y="186"/>
                      </a:lnTo>
                      <a:lnTo>
                        <a:pt x="58" y="186"/>
                      </a:lnTo>
                      <a:lnTo>
                        <a:pt x="57" y="186"/>
                      </a:lnTo>
                      <a:lnTo>
                        <a:pt x="56" y="186"/>
                      </a:lnTo>
                      <a:lnTo>
                        <a:pt x="56" y="186"/>
                      </a:lnTo>
                      <a:lnTo>
                        <a:pt x="55" y="186"/>
                      </a:lnTo>
                      <a:lnTo>
                        <a:pt x="54" y="187"/>
                      </a:lnTo>
                      <a:lnTo>
                        <a:pt x="54" y="187"/>
                      </a:lnTo>
                      <a:lnTo>
                        <a:pt x="53" y="187"/>
                      </a:lnTo>
                      <a:lnTo>
                        <a:pt x="52" y="187"/>
                      </a:lnTo>
                      <a:lnTo>
                        <a:pt x="52" y="187"/>
                      </a:lnTo>
                      <a:lnTo>
                        <a:pt x="51" y="187"/>
                      </a:lnTo>
                      <a:lnTo>
                        <a:pt x="50" y="188"/>
                      </a:lnTo>
                      <a:lnTo>
                        <a:pt x="50" y="188"/>
                      </a:lnTo>
                      <a:lnTo>
                        <a:pt x="50" y="187"/>
                      </a:lnTo>
                      <a:lnTo>
                        <a:pt x="50" y="186"/>
                      </a:lnTo>
                      <a:lnTo>
                        <a:pt x="50" y="186"/>
                      </a:lnTo>
                      <a:lnTo>
                        <a:pt x="50" y="186"/>
                      </a:lnTo>
                      <a:lnTo>
                        <a:pt x="50" y="185"/>
                      </a:lnTo>
                      <a:lnTo>
                        <a:pt x="50" y="185"/>
                      </a:lnTo>
                      <a:lnTo>
                        <a:pt x="49" y="185"/>
                      </a:lnTo>
                      <a:lnTo>
                        <a:pt x="49" y="184"/>
                      </a:lnTo>
                      <a:lnTo>
                        <a:pt x="48" y="184"/>
                      </a:lnTo>
                      <a:lnTo>
                        <a:pt x="48" y="184"/>
                      </a:lnTo>
                      <a:lnTo>
                        <a:pt x="48" y="184"/>
                      </a:lnTo>
                      <a:lnTo>
                        <a:pt x="48" y="184"/>
                      </a:lnTo>
                      <a:lnTo>
                        <a:pt x="48" y="184"/>
                      </a:lnTo>
                      <a:lnTo>
                        <a:pt x="48" y="184"/>
                      </a:lnTo>
                      <a:lnTo>
                        <a:pt x="48" y="184"/>
                      </a:lnTo>
                      <a:lnTo>
                        <a:pt x="48" y="184"/>
                      </a:lnTo>
                      <a:lnTo>
                        <a:pt x="49" y="183"/>
                      </a:lnTo>
                      <a:lnTo>
                        <a:pt x="49" y="183"/>
                      </a:lnTo>
                      <a:lnTo>
                        <a:pt x="49" y="183"/>
                      </a:lnTo>
                      <a:lnTo>
                        <a:pt x="49" y="183"/>
                      </a:lnTo>
                      <a:lnTo>
                        <a:pt x="49" y="183"/>
                      </a:lnTo>
                      <a:lnTo>
                        <a:pt x="49" y="183"/>
                      </a:lnTo>
                      <a:lnTo>
                        <a:pt x="50" y="183"/>
                      </a:lnTo>
                      <a:lnTo>
                        <a:pt x="50" y="183"/>
                      </a:lnTo>
                      <a:lnTo>
                        <a:pt x="49" y="183"/>
                      </a:lnTo>
                      <a:lnTo>
                        <a:pt x="49" y="183"/>
                      </a:lnTo>
                      <a:lnTo>
                        <a:pt x="49" y="183"/>
                      </a:lnTo>
                      <a:lnTo>
                        <a:pt x="49" y="182"/>
                      </a:lnTo>
                      <a:lnTo>
                        <a:pt x="49" y="182"/>
                      </a:lnTo>
                      <a:lnTo>
                        <a:pt x="49" y="182"/>
                      </a:lnTo>
                      <a:lnTo>
                        <a:pt x="49" y="182"/>
                      </a:lnTo>
                      <a:lnTo>
                        <a:pt x="48" y="182"/>
                      </a:lnTo>
                      <a:lnTo>
                        <a:pt x="48" y="182"/>
                      </a:lnTo>
                      <a:lnTo>
                        <a:pt x="48" y="182"/>
                      </a:lnTo>
                      <a:lnTo>
                        <a:pt x="48" y="182"/>
                      </a:lnTo>
                      <a:lnTo>
                        <a:pt x="48" y="182"/>
                      </a:lnTo>
                      <a:lnTo>
                        <a:pt x="47" y="182"/>
                      </a:lnTo>
                      <a:lnTo>
                        <a:pt x="47" y="182"/>
                      </a:lnTo>
                      <a:lnTo>
                        <a:pt x="47" y="182"/>
                      </a:lnTo>
                      <a:lnTo>
                        <a:pt x="47" y="182"/>
                      </a:lnTo>
                      <a:lnTo>
                        <a:pt x="47" y="183"/>
                      </a:lnTo>
                      <a:lnTo>
                        <a:pt x="47" y="183"/>
                      </a:lnTo>
                      <a:lnTo>
                        <a:pt x="47" y="184"/>
                      </a:lnTo>
                      <a:lnTo>
                        <a:pt x="47" y="184"/>
                      </a:lnTo>
                      <a:lnTo>
                        <a:pt x="47" y="184"/>
                      </a:lnTo>
                      <a:lnTo>
                        <a:pt x="47" y="185"/>
                      </a:lnTo>
                      <a:lnTo>
                        <a:pt x="47" y="185"/>
                      </a:lnTo>
                      <a:lnTo>
                        <a:pt x="47" y="185"/>
                      </a:lnTo>
                      <a:lnTo>
                        <a:pt x="47" y="185"/>
                      </a:lnTo>
                      <a:lnTo>
                        <a:pt x="46" y="185"/>
                      </a:lnTo>
                      <a:lnTo>
                        <a:pt x="46" y="185"/>
                      </a:lnTo>
                      <a:lnTo>
                        <a:pt x="45" y="185"/>
                      </a:lnTo>
                      <a:lnTo>
                        <a:pt x="45" y="185"/>
                      </a:lnTo>
                      <a:lnTo>
                        <a:pt x="44" y="185"/>
                      </a:lnTo>
                      <a:lnTo>
                        <a:pt x="43" y="184"/>
                      </a:lnTo>
                      <a:lnTo>
                        <a:pt x="43" y="184"/>
                      </a:lnTo>
                      <a:lnTo>
                        <a:pt x="42" y="185"/>
                      </a:lnTo>
                      <a:lnTo>
                        <a:pt x="42" y="183"/>
                      </a:lnTo>
                      <a:lnTo>
                        <a:pt x="42" y="183"/>
                      </a:lnTo>
                      <a:lnTo>
                        <a:pt x="42" y="182"/>
                      </a:lnTo>
                      <a:lnTo>
                        <a:pt x="42" y="181"/>
                      </a:lnTo>
                      <a:lnTo>
                        <a:pt x="41" y="179"/>
                      </a:lnTo>
                      <a:lnTo>
                        <a:pt x="41" y="178"/>
                      </a:lnTo>
                      <a:lnTo>
                        <a:pt x="40" y="177"/>
                      </a:lnTo>
                      <a:lnTo>
                        <a:pt x="40" y="176"/>
                      </a:lnTo>
                      <a:lnTo>
                        <a:pt x="39" y="175"/>
                      </a:lnTo>
                      <a:lnTo>
                        <a:pt x="40" y="175"/>
                      </a:lnTo>
                      <a:lnTo>
                        <a:pt x="39" y="174"/>
                      </a:lnTo>
                      <a:lnTo>
                        <a:pt x="39" y="172"/>
                      </a:lnTo>
                      <a:lnTo>
                        <a:pt x="39" y="172"/>
                      </a:lnTo>
                      <a:lnTo>
                        <a:pt x="38" y="169"/>
                      </a:lnTo>
                      <a:lnTo>
                        <a:pt x="38" y="168"/>
                      </a:lnTo>
                      <a:lnTo>
                        <a:pt x="38" y="168"/>
                      </a:lnTo>
                      <a:lnTo>
                        <a:pt x="38" y="167"/>
                      </a:lnTo>
                      <a:lnTo>
                        <a:pt x="38" y="165"/>
                      </a:lnTo>
                      <a:lnTo>
                        <a:pt x="38" y="164"/>
                      </a:lnTo>
                      <a:lnTo>
                        <a:pt x="37" y="162"/>
                      </a:lnTo>
                      <a:lnTo>
                        <a:pt x="37" y="162"/>
                      </a:lnTo>
                      <a:lnTo>
                        <a:pt x="37" y="161"/>
                      </a:lnTo>
                      <a:lnTo>
                        <a:pt x="38" y="161"/>
                      </a:lnTo>
                      <a:lnTo>
                        <a:pt x="38" y="160"/>
                      </a:lnTo>
                      <a:lnTo>
                        <a:pt x="38" y="160"/>
                      </a:lnTo>
                      <a:lnTo>
                        <a:pt x="37" y="159"/>
                      </a:lnTo>
                      <a:lnTo>
                        <a:pt x="37" y="158"/>
                      </a:lnTo>
                      <a:lnTo>
                        <a:pt x="37" y="156"/>
                      </a:lnTo>
                      <a:lnTo>
                        <a:pt x="37" y="155"/>
                      </a:lnTo>
                      <a:lnTo>
                        <a:pt x="39" y="154"/>
                      </a:lnTo>
                      <a:lnTo>
                        <a:pt x="39" y="154"/>
                      </a:lnTo>
                      <a:lnTo>
                        <a:pt x="39" y="152"/>
                      </a:lnTo>
                      <a:lnTo>
                        <a:pt x="37" y="148"/>
                      </a:lnTo>
                      <a:lnTo>
                        <a:pt x="38" y="147"/>
                      </a:lnTo>
                      <a:lnTo>
                        <a:pt x="39" y="147"/>
                      </a:lnTo>
                      <a:lnTo>
                        <a:pt x="39" y="146"/>
                      </a:lnTo>
                      <a:lnTo>
                        <a:pt x="41" y="146"/>
                      </a:lnTo>
                      <a:lnTo>
                        <a:pt x="41" y="145"/>
                      </a:lnTo>
                      <a:lnTo>
                        <a:pt x="42" y="145"/>
                      </a:lnTo>
                      <a:lnTo>
                        <a:pt x="42" y="144"/>
                      </a:lnTo>
                      <a:lnTo>
                        <a:pt x="43" y="144"/>
                      </a:lnTo>
                      <a:lnTo>
                        <a:pt x="44" y="143"/>
                      </a:lnTo>
                      <a:lnTo>
                        <a:pt x="44" y="143"/>
                      </a:lnTo>
                      <a:lnTo>
                        <a:pt x="46" y="142"/>
                      </a:lnTo>
                      <a:lnTo>
                        <a:pt x="47" y="142"/>
                      </a:lnTo>
                      <a:lnTo>
                        <a:pt x="48" y="142"/>
                      </a:lnTo>
                      <a:lnTo>
                        <a:pt x="49" y="142"/>
                      </a:lnTo>
                      <a:lnTo>
                        <a:pt x="48" y="141"/>
                      </a:lnTo>
                      <a:lnTo>
                        <a:pt x="48" y="141"/>
                      </a:lnTo>
                      <a:lnTo>
                        <a:pt x="48" y="140"/>
                      </a:lnTo>
                      <a:lnTo>
                        <a:pt x="49" y="139"/>
                      </a:lnTo>
                      <a:lnTo>
                        <a:pt x="49" y="139"/>
                      </a:lnTo>
                      <a:lnTo>
                        <a:pt x="50" y="137"/>
                      </a:lnTo>
                      <a:lnTo>
                        <a:pt x="50" y="136"/>
                      </a:lnTo>
                      <a:lnTo>
                        <a:pt x="51" y="136"/>
                      </a:lnTo>
                      <a:lnTo>
                        <a:pt x="51" y="135"/>
                      </a:lnTo>
                      <a:lnTo>
                        <a:pt x="52" y="136"/>
                      </a:lnTo>
                      <a:lnTo>
                        <a:pt x="53" y="136"/>
                      </a:lnTo>
                      <a:lnTo>
                        <a:pt x="53" y="136"/>
                      </a:lnTo>
                      <a:lnTo>
                        <a:pt x="53" y="135"/>
                      </a:lnTo>
                      <a:lnTo>
                        <a:pt x="52" y="132"/>
                      </a:lnTo>
                      <a:lnTo>
                        <a:pt x="52" y="132"/>
                      </a:lnTo>
                      <a:lnTo>
                        <a:pt x="52" y="131"/>
                      </a:lnTo>
                      <a:lnTo>
                        <a:pt x="52" y="130"/>
                      </a:lnTo>
                      <a:lnTo>
                        <a:pt x="51" y="129"/>
                      </a:lnTo>
                      <a:lnTo>
                        <a:pt x="51" y="128"/>
                      </a:lnTo>
                      <a:lnTo>
                        <a:pt x="51" y="127"/>
                      </a:lnTo>
                      <a:lnTo>
                        <a:pt x="50" y="127"/>
                      </a:lnTo>
                      <a:lnTo>
                        <a:pt x="50" y="127"/>
                      </a:lnTo>
                      <a:lnTo>
                        <a:pt x="50" y="126"/>
                      </a:lnTo>
                      <a:lnTo>
                        <a:pt x="50" y="124"/>
                      </a:lnTo>
                      <a:lnTo>
                        <a:pt x="49" y="123"/>
                      </a:lnTo>
                      <a:lnTo>
                        <a:pt x="49" y="123"/>
                      </a:lnTo>
                      <a:lnTo>
                        <a:pt x="48" y="123"/>
                      </a:lnTo>
                      <a:lnTo>
                        <a:pt x="46" y="123"/>
                      </a:lnTo>
                      <a:lnTo>
                        <a:pt x="46" y="124"/>
                      </a:lnTo>
                      <a:lnTo>
                        <a:pt x="45" y="124"/>
                      </a:lnTo>
                      <a:lnTo>
                        <a:pt x="44" y="125"/>
                      </a:lnTo>
                      <a:lnTo>
                        <a:pt x="42" y="126"/>
                      </a:lnTo>
                      <a:lnTo>
                        <a:pt x="42" y="126"/>
                      </a:lnTo>
                      <a:lnTo>
                        <a:pt x="41" y="126"/>
                      </a:lnTo>
                      <a:lnTo>
                        <a:pt x="40" y="127"/>
                      </a:lnTo>
                      <a:lnTo>
                        <a:pt x="40" y="126"/>
                      </a:lnTo>
                      <a:lnTo>
                        <a:pt x="40" y="124"/>
                      </a:lnTo>
                      <a:lnTo>
                        <a:pt x="40" y="123"/>
                      </a:lnTo>
                      <a:lnTo>
                        <a:pt x="39" y="124"/>
                      </a:lnTo>
                      <a:lnTo>
                        <a:pt x="39" y="124"/>
                      </a:lnTo>
                      <a:lnTo>
                        <a:pt x="39" y="125"/>
                      </a:lnTo>
                      <a:lnTo>
                        <a:pt x="37" y="125"/>
                      </a:lnTo>
                      <a:lnTo>
                        <a:pt x="36" y="126"/>
                      </a:lnTo>
                      <a:lnTo>
                        <a:pt x="35" y="126"/>
                      </a:lnTo>
                      <a:lnTo>
                        <a:pt x="34" y="127"/>
                      </a:lnTo>
                      <a:lnTo>
                        <a:pt x="34" y="127"/>
                      </a:lnTo>
                      <a:lnTo>
                        <a:pt x="33" y="127"/>
                      </a:lnTo>
                      <a:lnTo>
                        <a:pt x="32" y="127"/>
                      </a:lnTo>
                      <a:lnTo>
                        <a:pt x="29" y="128"/>
                      </a:lnTo>
                      <a:lnTo>
                        <a:pt x="29" y="128"/>
                      </a:lnTo>
                      <a:lnTo>
                        <a:pt x="28" y="129"/>
                      </a:lnTo>
                      <a:lnTo>
                        <a:pt x="28" y="130"/>
                      </a:lnTo>
                      <a:lnTo>
                        <a:pt x="27" y="130"/>
                      </a:lnTo>
                      <a:lnTo>
                        <a:pt x="26" y="131"/>
                      </a:lnTo>
                      <a:lnTo>
                        <a:pt x="25" y="131"/>
                      </a:lnTo>
                      <a:lnTo>
                        <a:pt x="24" y="131"/>
                      </a:lnTo>
                      <a:lnTo>
                        <a:pt x="22" y="133"/>
                      </a:lnTo>
                      <a:lnTo>
                        <a:pt x="21" y="133"/>
                      </a:lnTo>
                      <a:lnTo>
                        <a:pt x="21" y="133"/>
                      </a:lnTo>
                      <a:lnTo>
                        <a:pt x="20" y="133"/>
                      </a:lnTo>
                      <a:lnTo>
                        <a:pt x="19" y="133"/>
                      </a:lnTo>
                      <a:lnTo>
                        <a:pt x="15" y="134"/>
                      </a:lnTo>
                      <a:lnTo>
                        <a:pt x="15" y="134"/>
                      </a:lnTo>
                      <a:lnTo>
                        <a:pt x="16" y="134"/>
                      </a:lnTo>
                      <a:lnTo>
                        <a:pt x="16" y="133"/>
                      </a:lnTo>
                      <a:lnTo>
                        <a:pt x="16" y="133"/>
                      </a:lnTo>
                      <a:lnTo>
                        <a:pt x="16" y="132"/>
                      </a:lnTo>
                      <a:lnTo>
                        <a:pt x="15" y="131"/>
                      </a:lnTo>
                      <a:lnTo>
                        <a:pt x="15" y="130"/>
                      </a:lnTo>
                      <a:lnTo>
                        <a:pt x="15" y="129"/>
                      </a:lnTo>
                      <a:lnTo>
                        <a:pt x="15" y="129"/>
                      </a:lnTo>
                      <a:lnTo>
                        <a:pt x="14" y="128"/>
                      </a:lnTo>
                      <a:lnTo>
                        <a:pt x="14" y="128"/>
                      </a:lnTo>
                      <a:lnTo>
                        <a:pt x="15" y="128"/>
                      </a:lnTo>
                      <a:lnTo>
                        <a:pt x="15" y="127"/>
                      </a:lnTo>
                      <a:lnTo>
                        <a:pt x="16" y="127"/>
                      </a:lnTo>
                      <a:lnTo>
                        <a:pt x="16" y="127"/>
                      </a:lnTo>
                      <a:lnTo>
                        <a:pt x="17" y="126"/>
                      </a:lnTo>
                      <a:lnTo>
                        <a:pt x="18" y="126"/>
                      </a:lnTo>
                      <a:lnTo>
                        <a:pt x="19" y="125"/>
                      </a:lnTo>
                      <a:lnTo>
                        <a:pt x="19" y="125"/>
                      </a:lnTo>
                      <a:lnTo>
                        <a:pt x="20" y="126"/>
                      </a:lnTo>
                      <a:lnTo>
                        <a:pt x="21" y="126"/>
                      </a:lnTo>
                      <a:lnTo>
                        <a:pt x="22" y="126"/>
                      </a:lnTo>
                      <a:lnTo>
                        <a:pt x="23" y="126"/>
                      </a:lnTo>
                      <a:lnTo>
                        <a:pt x="25" y="125"/>
                      </a:lnTo>
                      <a:lnTo>
                        <a:pt x="24" y="125"/>
                      </a:lnTo>
                      <a:lnTo>
                        <a:pt x="24" y="123"/>
                      </a:lnTo>
                      <a:lnTo>
                        <a:pt x="23" y="122"/>
                      </a:lnTo>
                      <a:lnTo>
                        <a:pt x="23" y="121"/>
                      </a:lnTo>
                      <a:lnTo>
                        <a:pt x="23" y="121"/>
                      </a:lnTo>
                      <a:lnTo>
                        <a:pt x="25" y="120"/>
                      </a:lnTo>
                      <a:lnTo>
                        <a:pt x="26" y="120"/>
                      </a:lnTo>
                      <a:lnTo>
                        <a:pt x="26" y="120"/>
                      </a:lnTo>
                      <a:lnTo>
                        <a:pt x="27" y="120"/>
                      </a:lnTo>
                      <a:lnTo>
                        <a:pt x="28" y="120"/>
                      </a:lnTo>
                      <a:lnTo>
                        <a:pt x="30" y="120"/>
                      </a:lnTo>
                      <a:lnTo>
                        <a:pt x="30" y="120"/>
                      </a:lnTo>
                      <a:lnTo>
                        <a:pt x="31" y="119"/>
                      </a:lnTo>
                      <a:lnTo>
                        <a:pt x="32" y="119"/>
                      </a:lnTo>
                      <a:lnTo>
                        <a:pt x="33" y="119"/>
                      </a:lnTo>
                      <a:lnTo>
                        <a:pt x="35" y="119"/>
                      </a:lnTo>
                      <a:lnTo>
                        <a:pt x="36" y="119"/>
                      </a:lnTo>
                      <a:lnTo>
                        <a:pt x="36" y="118"/>
                      </a:lnTo>
                      <a:lnTo>
                        <a:pt x="37" y="117"/>
                      </a:lnTo>
                      <a:lnTo>
                        <a:pt x="38" y="117"/>
                      </a:lnTo>
                      <a:lnTo>
                        <a:pt x="38" y="117"/>
                      </a:lnTo>
                      <a:lnTo>
                        <a:pt x="38" y="116"/>
                      </a:lnTo>
                      <a:lnTo>
                        <a:pt x="38" y="115"/>
                      </a:lnTo>
                      <a:lnTo>
                        <a:pt x="37" y="115"/>
                      </a:lnTo>
                      <a:lnTo>
                        <a:pt x="37" y="114"/>
                      </a:lnTo>
                      <a:lnTo>
                        <a:pt x="36" y="113"/>
                      </a:lnTo>
                      <a:lnTo>
                        <a:pt x="36" y="111"/>
                      </a:lnTo>
                      <a:lnTo>
                        <a:pt x="36" y="111"/>
                      </a:lnTo>
                      <a:lnTo>
                        <a:pt x="37" y="110"/>
                      </a:lnTo>
                      <a:lnTo>
                        <a:pt x="38" y="110"/>
                      </a:lnTo>
                      <a:lnTo>
                        <a:pt x="38" y="109"/>
                      </a:lnTo>
                      <a:lnTo>
                        <a:pt x="39" y="109"/>
                      </a:lnTo>
                      <a:lnTo>
                        <a:pt x="40" y="108"/>
                      </a:lnTo>
                      <a:lnTo>
                        <a:pt x="41" y="108"/>
                      </a:lnTo>
                      <a:lnTo>
                        <a:pt x="42" y="107"/>
                      </a:lnTo>
                      <a:lnTo>
                        <a:pt x="43" y="107"/>
                      </a:lnTo>
                      <a:lnTo>
                        <a:pt x="44" y="107"/>
                      </a:lnTo>
                      <a:lnTo>
                        <a:pt x="45" y="107"/>
                      </a:lnTo>
                      <a:lnTo>
                        <a:pt x="46" y="106"/>
                      </a:lnTo>
                      <a:lnTo>
                        <a:pt x="46" y="106"/>
                      </a:lnTo>
                      <a:lnTo>
                        <a:pt x="47" y="106"/>
                      </a:lnTo>
                      <a:lnTo>
                        <a:pt x="47" y="105"/>
                      </a:lnTo>
                      <a:lnTo>
                        <a:pt x="48" y="104"/>
                      </a:lnTo>
                      <a:lnTo>
                        <a:pt x="49" y="103"/>
                      </a:lnTo>
                      <a:lnTo>
                        <a:pt x="50" y="103"/>
                      </a:lnTo>
                      <a:lnTo>
                        <a:pt x="50" y="102"/>
                      </a:lnTo>
                      <a:lnTo>
                        <a:pt x="51" y="102"/>
                      </a:lnTo>
                      <a:lnTo>
                        <a:pt x="52" y="102"/>
                      </a:lnTo>
                      <a:lnTo>
                        <a:pt x="53" y="102"/>
                      </a:lnTo>
                      <a:lnTo>
                        <a:pt x="56" y="102"/>
                      </a:lnTo>
                      <a:lnTo>
                        <a:pt x="56" y="102"/>
                      </a:lnTo>
                      <a:lnTo>
                        <a:pt x="58" y="102"/>
                      </a:lnTo>
                      <a:lnTo>
                        <a:pt x="59" y="102"/>
                      </a:lnTo>
                      <a:lnTo>
                        <a:pt x="59" y="103"/>
                      </a:lnTo>
                      <a:lnTo>
                        <a:pt x="59" y="104"/>
                      </a:lnTo>
                      <a:lnTo>
                        <a:pt x="60" y="104"/>
                      </a:lnTo>
                      <a:lnTo>
                        <a:pt x="61" y="103"/>
                      </a:lnTo>
                      <a:lnTo>
                        <a:pt x="61" y="103"/>
                      </a:lnTo>
                      <a:lnTo>
                        <a:pt x="63" y="102"/>
                      </a:lnTo>
                      <a:lnTo>
                        <a:pt x="64" y="102"/>
                      </a:lnTo>
                      <a:lnTo>
                        <a:pt x="65" y="101"/>
                      </a:lnTo>
                      <a:lnTo>
                        <a:pt x="67" y="100"/>
                      </a:lnTo>
                      <a:lnTo>
                        <a:pt x="67" y="101"/>
                      </a:lnTo>
                      <a:lnTo>
                        <a:pt x="68" y="103"/>
                      </a:lnTo>
                      <a:lnTo>
                        <a:pt x="68" y="104"/>
                      </a:lnTo>
                      <a:lnTo>
                        <a:pt x="68" y="104"/>
                      </a:lnTo>
                      <a:lnTo>
                        <a:pt x="68" y="104"/>
                      </a:lnTo>
                      <a:lnTo>
                        <a:pt x="65" y="106"/>
                      </a:lnTo>
                      <a:lnTo>
                        <a:pt x="65" y="106"/>
                      </a:lnTo>
                      <a:lnTo>
                        <a:pt x="64" y="106"/>
                      </a:lnTo>
                      <a:lnTo>
                        <a:pt x="64" y="107"/>
                      </a:lnTo>
                      <a:lnTo>
                        <a:pt x="64" y="107"/>
                      </a:lnTo>
                      <a:lnTo>
                        <a:pt x="65" y="109"/>
                      </a:lnTo>
                      <a:lnTo>
                        <a:pt x="65" y="110"/>
                      </a:lnTo>
                      <a:lnTo>
                        <a:pt x="65" y="110"/>
                      </a:lnTo>
                      <a:lnTo>
                        <a:pt x="65" y="111"/>
                      </a:lnTo>
                      <a:lnTo>
                        <a:pt x="66" y="112"/>
                      </a:lnTo>
                      <a:lnTo>
                        <a:pt x="66" y="111"/>
                      </a:lnTo>
                      <a:lnTo>
                        <a:pt x="67" y="111"/>
                      </a:lnTo>
                      <a:lnTo>
                        <a:pt x="68" y="111"/>
                      </a:lnTo>
                      <a:lnTo>
                        <a:pt x="68" y="112"/>
                      </a:lnTo>
                      <a:lnTo>
                        <a:pt x="69" y="112"/>
                      </a:lnTo>
                      <a:lnTo>
                        <a:pt x="69" y="113"/>
                      </a:lnTo>
                      <a:lnTo>
                        <a:pt x="69" y="113"/>
                      </a:lnTo>
                      <a:lnTo>
                        <a:pt x="69" y="114"/>
                      </a:lnTo>
                      <a:lnTo>
                        <a:pt x="70" y="115"/>
                      </a:lnTo>
                      <a:lnTo>
                        <a:pt x="70" y="116"/>
                      </a:lnTo>
                      <a:lnTo>
                        <a:pt x="70" y="116"/>
                      </a:lnTo>
                      <a:lnTo>
                        <a:pt x="71" y="117"/>
                      </a:lnTo>
                      <a:lnTo>
                        <a:pt x="71" y="118"/>
                      </a:lnTo>
                      <a:lnTo>
                        <a:pt x="71" y="118"/>
                      </a:lnTo>
                      <a:lnTo>
                        <a:pt x="71" y="119"/>
                      </a:lnTo>
                      <a:lnTo>
                        <a:pt x="72" y="119"/>
                      </a:lnTo>
                      <a:lnTo>
                        <a:pt x="72" y="118"/>
                      </a:lnTo>
                      <a:lnTo>
                        <a:pt x="73" y="118"/>
                      </a:lnTo>
                      <a:lnTo>
                        <a:pt x="73" y="118"/>
                      </a:lnTo>
                      <a:lnTo>
                        <a:pt x="74" y="118"/>
                      </a:lnTo>
                      <a:lnTo>
                        <a:pt x="74" y="118"/>
                      </a:lnTo>
                      <a:lnTo>
                        <a:pt x="75" y="118"/>
                      </a:lnTo>
                      <a:lnTo>
                        <a:pt x="75" y="117"/>
                      </a:lnTo>
                      <a:lnTo>
                        <a:pt x="76" y="117"/>
                      </a:lnTo>
                      <a:lnTo>
                        <a:pt x="78" y="117"/>
                      </a:lnTo>
                      <a:lnTo>
                        <a:pt x="79" y="118"/>
                      </a:lnTo>
                      <a:lnTo>
                        <a:pt x="79" y="118"/>
                      </a:lnTo>
                      <a:lnTo>
                        <a:pt x="80" y="118"/>
                      </a:lnTo>
                      <a:lnTo>
                        <a:pt x="81" y="118"/>
                      </a:lnTo>
                      <a:lnTo>
                        <a:pt x="81" y="119"/>
                      </a:lnTo>
                      <a:lnTo>
                        <a:pt x="82" y="120"/>
                      </a:lnTo>
                      <a:lnTo>
                        <a:pt x="83" y="121"/>
                      </a:lnTo>
                      <a:lnTo>
                        <a:pt x="83" y="121"/>
                      </a:lnTo>
                      <a:lnTo>
                        <a:pt x="83" y="122"/>
                      </a:lnTo>
                      <a:lnTo>
                        <a:pt x="83" y="122"/>
                      </a:lnTo>
                      <a:lnTo>
                        <a:pt x="84" y="122"/>
                      </a:lnTo>
                      <a:lnTo>
                        <a:pt x="84" y="122"/>
                      </a:lnTo>
                      <a:lnTo>
                        <a:pt x="85" y="122"/>
                      </a:lnTo>
                      <a:lnTo>
                        <a:pt x="85" y="122"/>
                      </a:lnTo>
                      <a:lnTo>
                        <a:pt x="85" y="122"/>
                      </a:lnTo>
                      <a:lnTo>
                        <a:pt x="86" y="123"/>
                      </a:lnTo>
                      <a:lnTo>
                        <a:pt x="87" y="123"/>
                      </a:lnTo>
                      <a:lnTo>
                        <a:pt x="85" y="124"/>
                      </a:lnTo>
                      <a:lnTo>
                        <a:pt x="84" y="125"/>
                      </a:lnTo>
                      <a:lnTo>
                        <a:pt x="83" y="126"/>
                      </a:lnTo>
                      <a:lnTo>
                        <a:pt x="83" y="126"/>
                      </a:lnTo>
                      <a:lnTo>
                        <a:pt x="83" y="127"/>
                      </a:lnTo>
                      <a:lnTo>
                        <a:pt x="83" y="127"/>
                      </a:lnTo>
                      <a:lnTo>
                        <a:pt x="80" y="127"/>
                      </a:lnTo>
                      <a:lnTo>
                        <a:pt x="79" y="126"/>
                      </a:lnTo>
                      <a:lnTo>
                        <a:pt x="78" y="127"/>
                      </a:lnTo>
                      <a:lnTo>
                        <a:pt x="78" y="128"/>
                      </a:lnTo>
                      <a:lnTo>
                        <a:pt x="79" y="131"/>
                      </a:lnTo>
                      <a:lnTo>
                        <a:pt x="79" y="133"/>
                      </a:lnTo>
                      <a:lnTo>
                        <a:pt x="78" y="134"/>
                      </a:lnTo>
                      <a:lnTo>
                        <a:pt x="78" y="135"/>
                      </a:lnTo>
                      <a:lnTo>
                        <a:pt x="78" y="137"/>
                      </a:lnTo>
                      <a:lnTo>
                        <a:pt x="77" y="138"/>
                      </a:lnTo>
                      <a:lnTo>
                        <a:pt x="77" y="138"/>
                      </a:lnTo>
                      <a:lnTo>
                        <a:pt x="77" y="138"/>
                      </a:lnTo>
                      <a:lnTo>
                        <a:pt x="78" y="139"/>
                      </a:lnTo>
                      <a:lnTo>
                        <a:pt x="78" y="139"/>
                      </a:lnTo>
                      <a:lnTo>
                        <a:pt x="78" y="139"/>
                      </a:lnTo>
                      <a:lnTo>
                        <a:pt x="78" y="140"/>
                      </a:lnTo>
                      <a:lnTo>
                        <a:pt x="78" y="141"/>
                      </a:lnTo>
                      <a:lnTo>
                        <a:pt x="78" y="142"/>
                      </a:lnTo>
                      <a:lnTo>
                        <a:pt x="79" y="142"/>
                      </a:lnTo>
                      <a:lnTo>
                        <a:pt x="80" y="141"/>
                      </a:lnTo>
                      <a:lnTo>
                        <a:pt x="80" y="141"/>
                      </a:lnTo>
                      <a:lnTo>
                        <a:pt x="80" y="141"/>
                      </a:lnTo>
                      <a:lnTo>
                        <a:pt x="80" y="142"/>
                      </a:lnTo>
                      <a:lnTo>
                        <a:pt x="81" y="142"/>
                      </a:lnTo>
                      <a:lnTo>
                        <a:pt x="81" y="142"/>
                      </a:lnTo>
                      <a:lnTo>
                        <a:pt x="81" y="142"/>
                      </a:lnTo>
                      <a:lnTo>
                        <a:pt x="81" y="142"/>
                      </a:lnTo>
                      <a:lnTo>
                        <a:pt x="82" y="142"/>
                      </a:lnTo>
                      <a:lnTo>
                        <a:pt x="82" y="142"/>
                      </a:lnTo>
                      <a:lnTo>
                        <a:pt x="82" y="142"/>
                      </a:lnTo>
                      <a:lnTo>
                        <a:pt x="82" y="142"/>
                      </a:lnTo>
                      <a:lnTo>
                        <a:pt x="82" y="142"/>
                      </a:lnTo>
                      <a:lnTo>
                        <a:pt x="82" y="142"/>
                      </a:lnTo>
                      <a:lnTo>
                        <a:pt x="82" y="142"/>
                      </a:lnTo>
                      <a:lnTo>
                        <a:pt x="83" y="143"/>
                      </a:lnTo>
                      <a:lnTo>
                        <a:pt x="83" y="143"/>
                      </a:lnTo>
                      <a:lnTo>
                        <a:pt x="82" y="143"/>
                      </a:lnTo>
                      <a:lnTo>
                        <a:pt x="82" y="143"/>
                      </a:lnTo>
                      <a:lnTo>
                        <a:pt x="82" y="143"/>
                      </a:lnTo>
                      <a:lnTo>
                        <a:pt x="82" y="143"/>
                      </a:lnTo>
                      <a:lnTo>
                        <a:pt x="82" y="143"/>
                      </a:lnTo>
                      <a:lnTo>
                        <a:pt x="82" y="144"/>
                      </a:lnTo>
                      <a:lnTo>
                        <a:pt x="82" y="144"/>
                      </a:lnTo>
                      <a:lnTo>
                        <a:pt x="82" y="144"/>
                      </a:lnTo>
                      <a:lnTo>
                        <a:pt x="82" y="145"/>
                      </a:lnTo>
                      <a:lnTo>
                        <a:pt x="82" y="145"/>
                      </a:lnTo>
                      <a:lnTo>
                        <a:pt x="82" y="145"/>
                      </a:lnTo>
                      <a:lnTo>
                        <a:pt x="82" y="146"/>
                      </a:lnTo>
                      <a:lnTo>
                        <a:pt x="82" y="146"/>
                      </a:lnTo>
                      <a:lnTo>
                        <a:pt x="83" y="146"/>
                      </a:lnTo>
                      <a:lnTo>
                        <a:pt x="84" y="146"/>
                      </a:lnTo>
                      <a:lnTo>
                        <a:pt x="86" y="145"/>
                      </a:lnTo>
                      <a:lnTo>
                        <a:pt x="86" y="145"/>
                      </a:lnTo>
                      <a:lnTo>
                        <a:pt x="87" y="145"/>
                      </a:lnTo>
                      <a:lnTo>
                        <a:pt x="88" y="144"/>
                      </a:lnTo>
                      <a:lnTo>
                        <a:pt x="89" y="144"/>
                      </a:lnTo>
                      <a:lnTo>
                        <a:pt x="89" y="144"/>
                      </a:lnTo>
                      <a:lnTo>
                        <a:pt x="90" y="144"/>
                      </a:lnTo>
                      <a:lnTo>
                        <a:pt x="91" y="144"/>
                      </a:lnTo>
                      <a:lnTo>
                        <a:pt x="91" y="145"/>
                      </a:lnTo>
                      <a:lnTo>
                        <a:pt x="92" y="146"/>
                      </a:lnTo>
                      <a:lnTo>
                        <a:pt x="90" y="149"/>
                      </a:lnTo>
                      <a:lnTo>
                        <a:pt x="88" y="153"/>
                      </a:lnTo>
                      <a:lnTo>
                        <a:pt x="94" y="151"/>
                      </a:lnTo>
                      <a:lnTo>
                        <a:pt x="95" y="156"/>
                      </a:lnTo>
                      <a:lnTo>
                        <a:pt x="95" y="156"/>
                      </a:lnTo>
                      <a:lnTo>
                        <a:pt x="96" y="155"/>
                      </a:lnTo>
                      <a:lnTo>
                        <a:pt x="96" y="155"/>
                      </a:lnTo>
                      <a:lnTo>
                        <a:pt x="97" y="155"/>
                      </a:lnTo>
                      <a:lnTo>
                        <a:pt x="98" y="155"/>
                      </a:lnTo>
                      <a:lnTo>
                        <a:pt x="98" y="154"/>
                      </a:lnTo>
                      <a:lnTo>
                        <a:pt x="99" y="153"/>
                      </a:lnTo>
                      <a:lnTo>
                        <a:pt x="99" y="152"/>
                      </a:lnTo>
                      <a:lnTo>
                        <a:pt x="100" y="152"/>
                      </a:lnTo>
                      <a:lnTo>
                        <a:pt x="102" y="152"/>
                      </a:lnTo>
                      <a:lnTo>
                        <a:pt x="103" y="152"/>
                      </a:lnTo>
                      <a:lnTo>
                        <a:pt x="105" y="152"/>
                      </a:lnTo>
                      <a:lnTo>
                        <a:pt x="106" y="152"/>
                      </a:lnTo>
                      <a:lnTo>
                        <a:pt x="106" y="152"/>
                      </a:lnTo>
                      <a:lnTo>
                        <a:pt x="107" y="152"/>
                      </a:lnTo>
                      <a:lnTo>
                        <a:pt x="108" y="152"/>
                      </a:lnTo>
                      <a:lnTo>
                        <a:pt x="108" y="152"/>
                      </a:lnTo>
                      <a:lnTo>
                        <a:pt x="108" y="154"/>
                      </a:lnTo>
                      <a:lnTo>
                        <a:pt x="109" y="155"/>
                      </a:lnTo>
                      <a:lnTo>
                        <a:pt x="110" y="155"/>
                      </a:lnTo>
                      <a:lnTo>
                        <a:pt x="111" y="155"/>
                      </a:lnTo>
                      <a:lnTo>
                        <a:pt x="113" y="156"/>
                      </a:lnTo>
                      <a:lnTo>
                        <a:pt x="114" y="156"/>
                      </a:lnTo>
                      <a:lnTo>
                        <a:pt x="115" y="156"/>
                      </a:lnTo>
                      <a:lnTo>
                        <a:pt x="118" y="155"/>
                      </a:lnTo>
                      <a:lnTo>
                        <a:pt x="119" y="155"/>
                      </a:lnTo>
                      <a:lnTo>
                        <a:pt x="121" y="156"/>
                      </a:lnTo>
                      <a:lnTo>
                        <a:pt x="122" y="156"/>
                      </a:lnTo>
                      <a:lnTo>
                        <a:pt x="123" y="156"/>
                      </a:lnTo>
                      <a:lnTo>
                        <a:pt x="123" y="156"/>
                      </a:lnTo>
                      <a:lnTo>
                        <a:pt x="124" y="157"/>
                      </a:lnTo>
                      <a:lnTo>
                        <a:pt x="125" y="157"/>
                      </a:lnTo>
                      <a:lnTo>
                        <a:pt x="125" y="155"/>
                      </a:lnTo>
                      <a:lnTo>
                        <a:pt x="126" y="155"/>
                      </a:lnTo>
                      <a:lnTo>
                        <a:pt x="127" y="155"/>
                      </a:lnTo>
                      <a:lnTo>
                        <a:pt x="129" y="154"/>
                      </a:lnTo>
                      <a:lnTo>
                        <a:pt x="131" y="154"/>
                      </a:lnTo>
                      <a:lnTo>
                        <a:pt x="131" y="154"/>
                      </a:lnTo>
                      <a:lnTo>
                        <a:pt x="132" y="154"/>
                      </a:lnTo>
                      <a:lnTo>
                        <a:pt x="133" y="154"/>
                      </a:lnTo>
                      <a:lnTo>
                        <a:pt x="134" y="154"/>
                      </a:lnTo>
                      <a:lnTo>
                        <a:pt x="134" y="154"/>
                      </a:lnTo>
                      <a:lnTo>
                        <a:pt x="135" y="154"/>
                      </a:lnTo>
                      <a:lnTo>
                        <a:pt x="137" y="153"/>
                      </a:lnTo>
                      <a:lnTo>
                        <a:pt x="140" y="151"/>
                      </a:lnTo>
                      <a:lnTo>
                        <a:pt x="141" y="152"/>
                      </a:lnTo>
                      <a:lnTo>
                        <a:pt x="142" y="152"/>
                      </a:lnTo>
                      <a:lnTo>
                        <a:pt x="144" y="152"/>
                      </a:lnTo>
                      <a:lnTo>
                        <a:pt x="146" y="153"/>
                      </a:lnTo>
                      <a:lnTo>
                        <a:pt x="146" y="153"/>
                      </a:lnTo>
                      <a:lnTo>
                        <a:pt x="148" y="154"/>
                      </a:lnTo>
                      <a:lnTo>
                        <a:pt x="149" y="154"/>
                      </a:lnTo>
                      <a:lnTo>
                        <a:pt x="149" y="154"/>
                      </a:lnTo>
                      <a:lnTo>
                        <a:pt x="150" y="154"/>
                      </a:lnTo>
                      <a:lnTo>
                        <a:pt x="150" y="154"/>
                      </a:lnTo>
                      <a:lnTo>
                        <a:pt x="152" y="151"/>
                      </a:lnTo>
                      <a:lnTo>
                        <a:pt x="152" y="150"/>
                      </a:lnTo>
                      <a:lnTo>
                        <a:pt x="153" y="150"/>
                      </a:lnTo>
                      <a:lnTo>
                        <a:pt x="154" y="150"/>
                      </a:lnTo>
                      <a:lnTo>
                        <a:pt x="154" y="150"/>
                      </a:lnTo>
                      <a:lnTo>
                        <a:pt x="155" y="150"/>
                      </a:lnTo>
                      <a:lnTo>
                        <a:pt x="156" y="151"/>
                      </a:lnTo>
                      <a:lnTo>
                        <a:pt x="156" y="151"/>
                      </a:lnTo>
                      <a:lnTo>
                        <a:pt x="156" y="152"/>
                      </a:lnTo>
                      <a:lnTo>
                        <a:pt x="156" y="153"/>
                      </a:lnTo>
                      <a:lnTo>
                        <a:pt x="157" y="153"/>
                      </a:lnTo>
                      <a:lnTo>
                        <a:pt x="158" y="152"/>
                      </a:lnTo>
                      <a:lnTo>
                        <a:pt x="159" y="152"/>
                      </a:lnTo>
                      <a:lnTo>
                        <a:pt x="159" y="152"/>
                      </a:lnTo>
                      <a:lnTo>
                        <a:pt x="161" y="151"/>
                      </a:lnTo>
                      <a:lnTo>
                        <a:pt x="161" y="150"/>
                      </a:lnTo>
                      <a:lnTo>
                        <a:pt x="161" y="149"/>
                      </a:lnTo>
                      <a:lnTo>
                        <a:pt x="161" y="148"/>
                      </a:lnTo>
                      <a:lnTo>
                        <a:pt x="162" y="148"/>
                      </a:lnTo>
                      <a:lnTo>
                        <a:pt x="163" y="147"/>
                      </a:lnTo>
                      <a:lnTo>
                        <a:pt x="164" y="147"/>
                      </a:lnTo>
                      <a:lnTo>
                        <a:pt x="164" y="147"/>
                      </a:lnTo>
                      <a:lnTo>
                        <a:pt x="165" y="147"/>
                      </a:lnTo>
                      <a:lnTo>
                        <a:pt x="166" y="147"/>
                      </a:lnTo>
                      <a:lnTo>
                        <a:pt x="167" y="147"/>
                      </a:lnTo>
                      <a:lnTo>
                        <a:pt x="168" y="147"/>
                      </a:lnTo>
                      <a:lnTo>
                        <a:pt x="171" y="148"/>
                      </a:lnTo>
                      <a:lnTo>
                        <a:pt x="172" y="148"/>
                      </a:lnTo>
                      <a:lnTo>
                        <a:pt x="173" y="148"/>
                      </a:lnTo>
                      <a:lnTo>
                        <a:pt x="173" y="147"/>
                      </a:lnTo>
                      <a:lnTo>
                        <a:pt x="173" y="146"/>
                      </a:lnTo>
                      <a:lnTo>
                        <a:pt x="173" y="144"/>
                      </a:lnTo>
                      <a:lnTo>
                        <a:pt x="172" y="143"/>
                      </a:lnTo>
                      <a:lnTo>
                        <a:pt x="172" y="142"/>
                      </a:lnTo>
                      <a:lnTo>
                        <a:pt x="172" y="141"/>
                      </a:lnTo>
                      <a:lnTo>
                        <a:pt x="173" y="140"/>
                      </a:lnTo>
                      <a:lnTo>
                        <a:pt x="173" y="139"/>
                      </a:lnTo>
                      <a:lnTo>
                        <a:pt x="173" y="138"/>
                      </a:lnTo>
                      <a:lnTo>
                        <a:pt x="173" y="137"/>
                      </a:lnTo>
                      <a:lnTo>
                        <a:pt x="174" y="136"/>
                      </a:lnTo>
                      <a:lnTo>
                        <a:pt x="173" y="136"/>
                      </a:lnTo>
                      <a:lnTo>
                        <a:pt x="173" y="135"/>
                      </a:lnTo>
                      <a:lnTo>
                        <a:pt x="173" y="134"/>
                      </a:lnTo>
                      <a:lnTo>
                        <a:pt x="173" y="133"/>
                      </a:lnTo>
                      <a:lnTo>
                        <a:pt x="173" y="130"/>
                      </a:lnTo>
                      <a:lnTo>
                        <a:pt x="173" y="127"/>
                      </a:lnTo>
                      <a:lnTo>
                        <a:pt x="173" y="126"/>
                      </a:lnTo>
                      <a:lnTo>
                        <a:pt x="172" y="125"/>
                      </a:lnTo>
                      <a:lnTo>
                        <a:pt x="172" y="125"/>
                      </a:lnTo>
                      <a:lnTo>
                        <a:pt x="171" y="124"/>
                      </a:lnTo>
                      <a:lnTo>
                        <a:pt x="170" y="121"/>
                      </a:lnTo>
                      <a:lnTo>
                        <a:pt x="171" y="121"/>
                      </a:lnTo>
                      <a:lnTo>
                        <a:pt x="173" y="121"/>
                      </a:lnTo>
                      <a:lnTo>
                        <a:pt x="175" y="120"/>
                      </a:lnTo>
                      <a:lnTo>
                        <a:pt x="175" y="120"/>
                      </a:lnTo>
                      <a:lnTo>
                        <a:pt x="175" y="119"/>
                      </a:lnTo>
                      <a:lnTo>
                        <a:pt x="175" y="118"/>
                      </a:lnTo>
                      <a:lnTo>
                        <a:pt x="177" y="119"/>
                      </a:lnTo>
                      <a:lnTo>
                        <a:pt x="178" y="120"/>
                      </a:lnTo>
                      <a:lnTo>
                        <a:pt x="178" y="120"/>
                      </a:lnTo>
                      <a:lnTo>
                        <a:pt x="179" y="121"/>
                      </a:lnTo>
                      <a:lnTo>
                        <a:pt x="180" y="122"/>
                      </a:lnTo>
                      <a:lnTo>
                        <a:pt x="181" y="123"/>
                      </a:lnTo>
                      <a:lnTo>
                        <a:pt x="181" y="123"/>
                      </a:lnTo>
                      <a:lnTo>
                        <a:pt x="181" y="124"/>
                      </a:lnTo>
                      <a:lnTo>
                        <a:pt x="181" y="125"/>
                      </a:lnTo>
                      <a:lnTo>
                        <a:pt x="184" y="124"/>
                      </a:lnTo>
                      <a:lnTo>
                        <a:pt x="185" y="124"/>
                      </a:lnTo>
                      <a:lnTo>
                        <a:pt x="186" y="124"/>
                      </a:lnTo>
                      <a:lnTo>
                        <a:pt x="186" y="124"/>
                      </a:lnTo>
                      <a:lnTo>
                        <a:pt x="186" y="123"/>
                      </a:lnTo>
                      <a:lnTo>
                        <a:pt x="186" y="122"/>
                      </a:lnTo>
                      <a:lnTo>
                        <a:pt x="186" y="121"/>
                      </a:lnTo>
                      <a:lnTo>
                        <a:pt x="187" y="121"/>
                      </a:lnTo>
                      <a:lnTo>
                        <a:pt x="187" y="117"/>
                      </a:lnTo>
                      <a:lnTo>
                        <a:pt x="187" y="116"/>
                      </a:lnTo>
                      <a:lnTo>
                        <a:pt x="187" y="115"/>
                      </a:lnTo>
                      <a:lnTo>
                        <a:pt x="187" y="115"/>
                      </a:lnTo>
                      <a:lnTo>
                        <a:pt x="187" y="114"/>
                      </a:lnTo>
                      <a:lnTo>
                        <a:pt x="188" y="114"/>
                      </a:lnTo>
                      <a:lnTo>
                        <a:pt x="189" y="114"/>
                      </a:lnTo>
                      <a:lnTo>
                        <a:pt x="190" y="114"/>
                      </a:lnTo>
                      <a:lnTo>
                        <a:pt x="190" y="115"/>
                      </a:lnTo>
                      <a:lnTo>
                        <a:pt x="191" y="115"/>
                      </a:lnTo>
                      <a:lnTo>
                        <a:pt x="192" y="115"/>
                      </a:lnTo>
                      <a:lnTo>
                        <a:pt x="191" y="114"/>
                      </a:lnTo>
                      <a:lnTo>
                        <a:pt x="191" y="113"/>
                      </a:lnTo>
                      <a:lnTo>
                        <a:pt x="190" y="111"/>
                      </a:lnTo>
                      <a:lnTo>
                        <a:pt x="190" y="111"/>
                      </a:lnTo>
                      <a:lnTo>
                        <a:pt x="190" y="110"/>
                      </a:lnTo>
                      <a:lnTo>
                        <a:pt x="189" y="110"/>
                      </a:lnTo>
                      <a:lnTo>
                        <a:pt x="189" y="108"/>
                      </a:lnTo>
                      <a:lnTo>
                        <a:pt x="189" y="107"/>
                      </a:lnTo>
                      <a:lnTo>
                        <a:pt x="189" y="107"/>
                      </a:lnTo>
                      <a:lnTo>
                        <a:pt x="189" y="106"/>
                      </a:lnTo>
                      <a:lnTo>
                        <a:pt x="189" y="105"/>
                      </a:lnTo>
                      <a:lnTo>
                        <a:pt x="190" y="104"/>
                      </a:lnTo>
                      <a:lnTo>
                        <a:pt x="190" y="103"/>
                      </a:lnTo>
                      <a:lnTo>
                        <a:pt x="190" y="102"/>
                      </a:lnTo>
                      <a:lnTo>
                        <a:pt x="190" y="100"/>
                      </a:lnTo>
                      <a:lnTo>
                        <a:pt x="191" y="98"/>
                      </a:lnTo>
                      <a:lnTo>
                        <a:pt x="191" y="97"/>
                      </a:lnTo>
                      <a:lnTo>
                        <a:pt x="191" y="96"/>
                      </a:lnTo>
                      <a:lnTo>
                        <a:pt x="191" y="95"/>
                      </a:lnTo>
                      <a:lnTo>
                        <a:pt x="192" y="96"/>
                      </a:lnTo>
                      <a:lnTo>
                        <a:pt x="193" y="96"/>
                      </a:lnTo>
                      <a:lnTo>
                        <a:pt x="194" y="96"/>
                      </a:lnTo>
                      <a:lnTo>
                        <a:pt x="195" y="96"/>
                      </a:lnTo>
                      <a:lnTo>
                        <a:pt x="196" y="96"/>
                      </a:lnTo>
                      <a:lnTo>
                        <a:pt x="197" y="96"/>
                      </a:lnTo>
                      <a:lnTo>
                        <a:pt x="198" y="96"/>
                      </a:lnTo>
                      <a:lnTo>
                        <a:pt x="200" y="97"/>
                      </a:lnTo>
                      <a:lnTo>
                        <a:pt x="201" y="97"/>
                      </a:lnTo>
                      <a:lnTo>
                        <a:pt x="201" y="97"/>
                      </a:lnTo>
                      <a:lnTo>
                        <a:pt x="202" y="97"/>
                      </a:lnTo>
                      <a:lnTo>
                        <a:pt x="202" y="98"/>
                      </a:lnTo>
                      <a:lnTo>
                        <a:pt x="203" y="99"/>
                      </a:lnTo>
                      <a:lnTo>
                        <a:pt x="203" y="98"/>
                      </a:lnTo>
                      <a:lnTo>
                        <a:pt x="203" y="97"/>
                      </a:lnTo>
                      <a:lnTo>
                        <a:pt x="203" y="98"/>
                      </a:lnTo>
                      <a:lnTo>
                        <a:pt x="204" y="98"/>
                      </a:lnTo>
                      <a:lnTo>
                        <a:pt x="206" y="98"/>
                      </a:lnTo>
                      <a:lnTo>
                        <a:pt x="207" y="98"/>
                      </a:lnTo>
                      <a:lnTo>
                        <a:pt x="207" y="97"/>
                      </a:lnTo>
                      <a:lnTo>
                        <a:pt x="207" y="97"/>
                      </a:lnTo>
                      <a:lnTo>
                        <a:pt x="207" y="96"/>
                      </a:lnTo>
                      <a:lnTo>
                        <a:pt x="207" y="95"/>
                      </a:lnTo>
                      <a:lnTo>
                        <a:pt x="207" y="95"/>
                      </a:lnTo>
                      <a:lnTo>
                        <a:pt x="208" y="96"/>
                      </a:lnTo>
                      <a:lnTo>
                        <a:pt x="209" y="96"/>
                      </a:lnTo>
                      <a:lnTo>
                        <a:pt x="210" y="97"/>
                      </a:lnTo>
                      <a:lnTo>
                        <a:pt x="211" y="97"/>
                      </a:lnTo>
                      <a:lnTo>
                        <a:pt x="211" y="96"/>
                      </a:lnTo>
                      <a:lnTo>
                        <a:pt x="211" y="96"/>
                      </a:lnTo>
                      <a:lnTo>
                        <a:pt x="210" y="95"/>
                      </a:lnTo>
                      <a:lnTo>
                        <a:pt x="210" y="95"/>
                      </a:lnTo>
                      <a:lnTo>
                        <a:pt x="214" y="95"/>
                      </a:lnTo>
                      <a:lnTo>
                        <a:pt x="214" y="96"/>
                      </a:lnTo>
                      <a:lnTo>
                        <a:pt x="215" y="96"/>
                      </a:lnTo>
                      <a:lnTo>
                        <a:pt x="215" y="97"/>
                      </a:lnTo>
                      <a:lnTo>
                        <a:pt x="215" y="98"/>
                      </a:lnTo>
                      <a:lnTo>
                        <a:pt x="216" y="99"/>
                      </a:lnTo>
                      <a:lnTo>
                        <a:pt x="216" y="99"/>
                      </a:lnTo>
                      <a:lnTo>
                        <a:pt x="216" y="100"/>
                      </a:lnTo>
                      <a:lnTo>
                        <a:pt x="216" y="101"/>
                      </a:lnTo>
                      <a:lnTo>
                        <a:pt x="217" y="102"/>
                      </a:lnTo>
                      <a:lnTo>
                        <a:pt x="217" y="103"/>
                      </a:lnTo>
                      <a:lnTo>
                        <a:pt x="218" y="103"/>
                      </a:lnTo>
                      <a:lnTo>
                        <a:pt x="218" y="104"/>
                      </a:lnTo>
                      <a:lnTo>
                        <a:pt x="219" y="104"/>
                      </a:lnTo>
                      <a:lnTo>
                        <a:pt x="220" y="105"/>
                      </a:lnTo>
                      <a:lnTo>
                        <a:pt x="220" y="106"/>
                      </a:lnTo>
                      <a:lnTo>
                        <a:pt x="221" y="106"/>
                      </a:lnTo>
                      <a:lnTo>
                        <a:pt x="221" y="105"/>
                      </a:lnTo>
                      <a:lnTo>
                        <a:pt x="221" y="104"/>
                      </a:lnTo>
                      <a:lnTo>
                        <a:pt x="221" y="104"/>
                      </a:lnTo>
                      <a:lnTo>
                        <a:pt x="221" y="103"/>
                      </a:lnTo>
                      <a:lnTo>
                        <a:pt x="221" y="102"/>
                      </a:lnTo>
                      <a:lnTo>
                        <a:pt x="222" y="102"/>
                      </a:lnTo>
                      <a:lnTo>
                        <a:pt x="223" y="101"/>
                      </a:lnTo>
                      <a:lnTo>
                        <a:pt x="223" y="101"/>
                      </a:lnTo>
                      <a:lnTo>
                        <a:pt x="224" y="101"/>
                      </a:lnTo>
                      <a:lnTo>
                        <a:pt x="225" y="101"/>
                      </a:lnTo>
                      <a:lnTo>
                        <a:pt x="226" y="100"/>
                      </a:lnTo>
                      <a:lnTo>
                        <a:pt x="227" y="100"/>
                      </a:lnTo>
                      <a:lnTo>
                        <a:pt x="228" y="100"/>
                      </a:lnTo>
                      <a:lnTo>
                        <a:pt x="229" y="102"/>
                      </a:lnTo>
                      <a:lnTo>
                        <a:pt x="229" y="102"/>
                      </a:lnTo>
                      <a:lnTo>
                        <a:pt x="229" y="101"/>
                      </a:lnTo>
                      <a:lnTo>
                        <a:pt x="229" y="99"/>
                      </a:lnTo>
                      <a:lnTo>
                        <a:pt x="230" y="99"/>
                      </a:lnTo>
                      <a:lnTo>
                        <a:pt x="230" y="98"/>
                      </a:lnTo>
                      <a:lnTo>
                        <a:pt x="231" y="98"/>
                      </a:lnTo>
                      <a:lnTo>
                        <a:pt x="231" y="98"/>
                      </a:lnTo>
                      <a:lnTo>
                        <a:pt x="232" y="97"/>
                      </a:lnTo>
                      <a:lnTo>
                        <a:pt x="232" y="96"/>
                      </a:lnTo>
                      <a:lnTo>
                        <a:pt x="232" y="95"/>
                      </a:lnTo>
                      <a:lnTo>
                        <a:pt x="233" y="94"/>
                      </a:lnTo>
                      <a:lnTo>
                        <a:pt x="233" y="95"/>
                      </a:lnTo>
                      <a:lnTo>
                        <a:pt x="234" y="95"/>
                      </a:lnTo>
                      <a:lnTo>
                        <a:pt x="234" y="95"/>
                      </a:lnTo>
                      <a:lnTo>
                        <a:pt x="235" y="93"/>
                      </a:lnTo>
                      <a:lnTo>
                        <a:pt x="236" y="91"/>
                      </a:lnTo>
                      <a:lnTo>
                        <a:pt x="237" y="90"/>
                      </a:lnTo>
                      <a:lnTo>
                        <a:pt x="237" y="87"/>
                      </a:lnTo>
                      <a:lnTo>
                        <a:pt x="237" y="86"/>
                      </a:lnTo>
                      <a:lnTo>
                        <a:pt x="236" y="86"/>
                      </a:lnTo>
                      <a:lnTo>
                        <a:pt x="234" y="85"/>
                      </a:lnTo>
                      <a:lnTo>
                        <a:pt x="234" y="84"/>
                      </a:lnTo>
                      <a:lnTo>
                        <a:pt x="234" y="83"/>
                      </a:lnTo>
                      <a:lnTo>
                        <a:pt x="234" y="83"/>
                      </a:lnTo>
                      <a:lnTo>
                        <a:pt x="235" y="82"/>
                      </a:lnTo>
                      <a:lnTo>
                        <a:pt x="238" y="82"/>
                      </a:lnTo>
                      <a:lnTo>
                        <a:pt x="239" y="82"/>
                      </a:lnTo>
                      <a:lnTo>
                        <a:pt x="239" y="82"/>
                      </a:lnTo>
                      <a:lnTo>
                        <a:pt x="240" y="81"/>
                      </a:lnTo>
                      <a:lnTo>
                        <a:pt x="242" y="80"/>
                      </a:lnTo>
                      <a:lnTo>
                        <a:pt x="243" y="79"/>
                      </a:lnTo>
                      <a:lnTo>
                        <a:pt x="243" y="78"/>
                      </a:lnTo>
                      <a:lnTo>
                        <a:pt x="242" y="76"/>
                      </a:lnTo>
                      <a:lnTo>
                        <a:pt x="242" y="75"/>
                      </a:lnTo>
                      <a:lnTo>
                        <a:pt x="241" y="74"/>
                      </a:lnTo>
                      <a:lnTo>
                        <a:pt x="241" y="74"/>
                      </a:lnTo>
                      <a:lnTo>
                        <a:pt x="240" y="72"/>
                      </a:lnTo>
                      <a:lnTo>
                        <a:pt x="239" y="71"/>
                      </a:lnTo>
                      <a:lnTo>
                        <a:pt x="239" y="70"/>
                      </a:lnTo>
                      <a:lnTo>
                        <a:pt x="239" y="70"/>
                      </a:lnTo>
                      <a:lnTo>
                        <a:pt x="241" y="67"/>
                      </a:lnTo>
                      <a:lnTo>
                        <a:pt x="241" y="67"/>
                      </a:lnTo>
                      <a:lnTo>
                        <a:pt x="243" y="68"/>
                      </a:lnTo>
                      <a:lnTo>
                        <a:pt x="243" y="68"/>
                      </a:lnTo>
                      <a:lnTo>
                        <a:pt x="244" y="69"/>
                      </a:lnTo>
                      <a:lnTo>
                        <a:pt x="244" y="65"/>
                      </a:lnTo>
                      <a:lnTo>
                        <a:pt x="244" y="62"/>
                      </a:lnTo>
                      <a:lnTo>
                        <a:pt x="244" y="62"/>
                      </a:lnTo>
                      <a:lnTo>
                        <a:pt x="244" y="61"/>
                      </a:lnTo>
                      <a:lnTo>
                        <a:pt x="244" y="57"/>
                      </a:lnTo>
                      <a:lnTo>
                        <a:pt x="247" y="53"/>
                      </a:lnTo>
                      <a:lnTo>
                        <a:pt x="248" y="54"/>
                      </a:lnTo>
                      <a:lnTo>
                        <a:pt x="248" y="54"/>
                      </a:lnTo>
                      <a:lnTo>
                        <a:pt x="249" y="56"/>
                      </a:lnTo>
                      <a:lnTo>
                        <a:pt x="250" y="56"/>
                      </a:lnTo>
                      <a:lnTo>
                        <a:pt x="251" y="57"/>
                      </a:lnTo>
                      <a:lnTo>
                        <a:pt x="251" y="57"/>
                      </a:lnTo>
                      <a:lnTo>
                        <a:pt x="252" y="58"/>
                      </a:lnTo>
                      <a:lnTo>
                        <a:pt x="253" y="59"/>
                      </a:lnTo>
                      <a:lnTo>
                        <a:pt x="254" y="59"/>
                      </a:lnTo>
                      <a:lnTo>
                        <a:pt x="257" y="61"/>
                      </a:lnTo>
                      <a:lnTo>
                        <a:pt x="258" y="61"/>
                      </a:lnTo>
                      <a:lnTo>
                        <a:pt x="259" y="61"/>
                      </a:lnTo>
                      <a:lnTo>
                        <a:pt x="260" y="60"/>
                      </a:lnTo>
                      <a:lnTo>
                        <a:pt x="260" y="60"/>
                      </a:lnTo>
                      <a:lnTo>
                        <a:pt x="261" y="60"/>
                      </a:lnTo>
                      <a:lnTo>
                        <a:pt x="262" y="60"/>
                      </a:lnTo>
                      <a:lnTo>
                        <a:pt x="265" y="59"/>
                      </a:lnTo>
                      <a:lnTo>
                        <a:pt x="266" y="60"/>
                      </a:lnTo>
                      <a:lnTo>
                        <a:pt x="266" y="61"/>
                      </a:lnTo>
                      <a:lnTo>
                        <a:pt x="266" y="61"/>
                      </a:lnTo>
                      <a:lnTo>
                        <a:pt x="266" y="66"/>
                      </a:lnTo>
                      <a:lnTo>
                        <a:pt x="266" y="66"/>
                      </a:lnTo>
                      <a:lnTo>
                        <a:pt x="270" y="65"/>
                      </a:lnTo>
                      <a:lnTo>
                        <a:pt x="271" y="65"/>
                      </a:lnTo>
                      <a:lnTo>
                        <a:pt x="275" y="65"/>
                      </a:lnTo>
                      <a:lnTo>
                        <a:pt x="277" y="65"/>
                      </a:lnTo>
                      <a:lnTo>
                        <a:pt x="278" y="64"/>
                      </a:lnTo>
                      <a:lnTo>
                        <a:pt x="278" y="64"/>
                      </a:lnTo>
                      <a:lnTo>
                        <a:pt x="279" y="64"/>
                      </a:lnTo>
                      <a:lnTo>
                        <a:pt x="280" y="64"/>
                      </a:lnTo>
                      <a:lnTo>
                        <a:pt x="281" y="64"/>
                      </a:lnTo>
                      <a:lnTo>
                        <a:pt x="282" y="64"/>
                      </a:lnTo>
                      <a:lnTo>
                        <a:pt x="283" y="64"/>
                      </a:lnTo>
                      <a:lnTo>
                        <a:pt x="284" y="64"/>
                      </a:lnTo>
                      <a:lnTo>
                        <a:pt x="285" y="64"/>
                      </a:lnTo>
                      <a:lnTo>
                        <a:pt x="285" y="64"/>
                      </a:lnTo>
                      <a:lnTo>
                        <a:pt x="286" y="64"/>
                      </a:lnTo>
                      <a:lnTo>
                        <a:pt x="287" y="64"/>
                      </a:lnTo>
                      <a:lnTo>
                        <a:pt x="288" y="64"/>
                      </a:lnTo>
                      <a:lnTo>
                        <a:pt x="289" y="63"/>
                      </a:lnTo>
                      <a:lnTo>
                        <a:pt x="290" y="63"/>
                      </a:lnTo>
                      <a:lnTo>
                        <a:pt x="291" y="63"/>
                      </a:lnTo>
                      <a:lnTo>
                        <a:pt x="292" y="63"/>
                      </a:lnTo>
                      <a:lnTo>
                        <a:pt x="295" y="57"/>
                      </a:lnTo>
                      <a:lnTo>
                        <a:pt x="295" y="57"/>
                      </a:lnTo>
                      <a:lnTo>
                        <a:pt x="293" y="53"/>
                      </a:lnTo>
                      <a:lnTo>
                        <a:pt x="292" y="53"/>
                      </a:lnTo>
                      <a:lnTo>
                        <a:pt x="292" y="52"/>
                      </a:lnTo>
                      <a:lnTo>
                        <a:pt x="291" y="51"/>
                      </a:lnTo>
                      <a:lnTo>
                        <a:pt x="291" y="50"/>
                      </a:lnTo>
                      <a:lnTo>
                        <a:pt x="290" y="49"/>
                      </a:lnTo>
                      <a:lnTo>
                        <a:pt x="289" y="49"/>
                      </a:lnTo>
                      <a:lnTo>
                        <a:pt x="287" y="50"/>
                      </a:lnTo>
                      <a:lnTo>
                        <a:pt x="286" y="50"/>
                      </a:lnTo>
                      <a:lnTo>
                        <a:pt x="286" y="50"/>
                      </a:lnTo>
                      <a:lnTo>
                        <a:pt x="286" y="49"/>
                      </a:lnTo>
                      <a:lnTo>
                        <a:pt x="286" y="48"/>
                      </a:lnTo>
                      <a:lnTo>
                        <a:pt x="286" y="47"/>
                      </a:lnTo>
                      <a:lnTo>
                        <a:pt x="286" y="46"/>
                      </a:lnTo>
                      <a:lnTo>
                        <a:pt x="286" y="45"/>
                      </a:lnTo>
                      <a:lnTo>
                        <a:pt x="286" y="44"/>
                      </a:lnTo>
                      <a:lnTo>
                        <a:pt x="286" y="43"/>
                      </a:lnTo>
                      <a:lnTo>
                        <a:pt x="293" y="43"/>
                      </a:lnTo>
                      <a:lnTo>
                        <a:pt x="293" y="42"/>
                      </a:lnTo>
                      <a:lnTo>
                        <a:pt x="294" y="42"/>
                      </a:lnTo>
                      <a:lnTo>
                        <a:pt x="293" y="41"/>
                      </a:lnTo>
                      <a:lnTo>
                        <a:pt x="292" y="40"/>
                      </a:lnTo>
                      <a:lnTo>
                        <a:pt x="292" y="40"/>
                      </a:lnTo>
                      <a:lnTo>
                        <a:pt x="291" y="39"/>
                      </a:lnTo>
                      <a:lnTo>
                        <a:pt x="290" y="37"/>
                      </a:lnTo>
                      <a:lnTo>
                        <a:pt x="290" y="37"/>
                      </a:lnTo>
                      <a:lnTo>
                        <a:pt x="290" y="36"/>
                      </a:lnTo>
                      <a:lnTo>
                        <a:pt x="288" y="37"/>
                      </a:lnTo>
                      <a:lnTo>
                        <a:pt x="287" y="37"/>
                      </a:lnTo>
                      <a:lnTo>
                        <a:pt x="285" y="38"/>
                      </a:lnTo>
                      <a:lnTo>
                        <a:pt x="285" y="38"/>
                      </a:lnTo>
                      <a:lnTo>
                        <a:pt x="284" y="38"/>
                      </a:lnTo>
                      <a:lnTo>
                        <a:pt x="281" y="38"/>
                      </a:lnTo>
                      <a:lnTo>
                        <a:pt x="276" y="38"/>
                      </a:lnTo>
                      <a:lnTo>
                        <a:pt x="276" y="37"/>
                      </a:lnTo>
                      <a:lnTo>
                        <a:pt x="276" y="36"/>
                      </a:lnTo>
                      <a:lnTo>
                        <a:pt x="276" y="35"/>
                      </a:lnTo>
                      <a:lnTo>
                        <a:pt x="276" y="33"/>
                      </a:lnTo>
                      <a:lnTo>
                        <a:pt x="276" y="32"/>
                      </a:lnTo>
                      <a:lnTo>
                        <a:pt x="276" y="31"/>
                      </a:lnTo>
                      <a:lnTo>
                        <a:pt x="276" y="30"/>
                      </a:lnTo>
                      <a:lnTo>
                        <a:pt x="276" y="29"/>
                      </a:lnTo>
                      <a:lnTo>
                        <a:pt x="276" y="29"/>
                      </a:lnTo>
                      <a:lnTo>
                        <a:pt x="276" y="28"/>
                      </a:lnTo>
                      <a:lnTo>
                        <a:pt x="275" y="23"/>
                      </a:lnTo>
                      <a:lnTo>
                        <a:pt x="276" y="23"/>
                      </a:lnTo>
                      <a:lnTo>
                        <a:pt x="277" y="22"/>
                      </a:lnTo>
                      <a:lnTo>
                        <a:pt x="278" y="21"/>
                      </a:lnTo>
                      <a:lnTo>
                        <a:pt x="278" y="21"/>
                      </a:lnTo>
                      <a:lnTo>
                        <a:pt x="279" y="20"/>
                      </a:lnTo>
                      <a:lnTo>
                        <a:pt x="280" y="19"/>
                      </a:lnTo>
                      <a:lnTo>
                        <a:pt x="281" y="19"/>
                      </a:lnTo>
                      <a:lnTo>
                        <a:pt x="280" y="16"/>
                      </a:lnTo>
                      <a:lnTo>
                        <a:pt x="280" y="16"/>
                      </a:lnTo>
                      <a:lnTo>
                        <a:pt x="281" y="16"/>
                      </a:lnTo>
                      <a:lnTo>
                        <a:pt x="281" y="16"/>
                      </a:lnTo>
                      <a:lnTo>
                        <a:pt x="282" y="15"/>
                      </a:lnTo>
                      <a:lnTo>
                        <a:pt x="282" y="14"/>
                      </a:lnTo>
                      <a:lnTo>
                        <a:pt x="282" y="13"/>
                      </a:lnTo>
                      <a:lnTo>
                        <a:pt x="282" y="13"/>
                      </a:lnTo>
                      <a:lnTo>
                        <a:pt x="281" y="13"/>
                      </a:lnTo>
                      <a:lnTo>
                        <a:pt x="280" y="13"/>
                      </a:lnTo>
                      <a:lnTo>
                        <a:pt x="280" y="13"/>
                      </a:lnTo>
                      <a:lnTo>
                        <a:pt x="279" y="13"/>
                      </a:lnTo>
                      <a:lnTo>
                        <a:pt x="278" y="13"/>
                      </a:lnTo>
                      <a:lnTo>
                        <a:pt x="277" y="13"/>
                      </a:lnTo>
                      <a:lnTo>
                        <a:pt x="276" y="13"/>
                      </a:lnTo>
                      <a:lnTo>
                        <a:pt x="277" y="12"/>
                      </a:lnTo>
                      <a:lnTo>
                        <a:pt x="278" y="12"/>
                      </a:lnTo>
                      <a:lnTo>
                        <a:pt x="278" y="12"/>
                      </a:lnTo>
                      <a:lnTo>
                        <a:pt x="279" y="11"/>
                      </a:lnTo>
                      <a:lnTo>
                        <a:pt x="280" y="11"/>
                      </a:lnTo>
                      <a:lnTo>
                        <a:pt x="281" y="11"/>
                      </a:lnTo>
                      <a:lnTo>
                        <a:pt x="281" y="10"/>
                      </a:lnTo>
                      <a:lnTo>
                        <a:pt x="282" y="10"/>
                      </a:lnTo>
                      <a:lnTo>
                        <a:pt x="283" y="11"/>
                      </a:lnTo>
                      <a:lnTo>
                        <a:pt x="284" y="11"/>
                      </a:lnTo>
                      <a:lnTo>
                        <a:pt x="284" y="11"/>
                      </a:lnTo>
                      <a:lnTo>
                        <a:pt x="285" y="10"/>
                      </a:lnTo>
                      <a:lnTo>
                        <a:pt x="286" y="10"/>
                      </a:lnTo>
                      <a:lnTo>
                        <a:pt x="286" y="9"/>
                      </a:lnTo>
                      <a:lnTo>
                        <a:pt x="287" y="9"/>
                      </a:lnTo>
                      <a:lnTo>
                        <a:pt x="287" y="8"/>
                      </a:lnTo>
                      <a:lnTo>
                        <a:pt x="287" y="8"/>
                      </a:lnTo>
                      <a:lnTo>
                        <a:pt x="287" y="7"/>
                      </a:lnTo>
                      <a:lnTo>
                        <a:pt x="288" y="7"/>
                      </a:lnTo>
                      <a:lnTo>
                        <a:pt x="289" y="7"/>
                      </a:lnTo>
                      <a:lnTo>
                        <a:pt x="289" y="7"/>
                      </a:lnTo>
                      <a:lnTo>
                        <a:pt x="290" y="8"/>
                      </a:lnTo>
                      <a:lnTo>
                        <a:pt x="291" y="8"/>
                      </a:lnTo>
                      <a:lnTo>
                        <a:pt x="292" y="8"/>
                      </a:lnTo>
                      <a:lnTo>
                        <a:pt x="292" y="8"/>
                      </a:lnTo>
                      <a:lnTo>
                        <a:pt x="293" y="9"/>
                      </a:lnTo>
                      <a:lnTo>
                        <a:pt x="293" y="10"/>
                      </a:lnTo>
                      <a:lnTo>
                        <a:pt x="294" y="11"/>
                      </a:lnTo>
                      <a:lnTo>
                        <a:pt x="295" y="12"/>
                      </a:lnTo>
                      <a:lnTo>
                        <a:pt x="295" y="13"/>
                      </a:lnTo>
                      <a:lnTo>
                        <a:pt x="295" y="13"/>
                      </a:lnTo>
                      <a:lnTo>
                        <a:pt x="295" y="14"/>
                      </a:lnTo>
                      <a:lnTo>
                        <a:pt x="296" y="14"/>
                      </a:lnTo>
                      <a:lnTo>
                        <a:pt x="296" y="14"/>
                      </a:lnTo>
                      <a:lnTo>
                        <a:pt x="297" y="13"/>
                      </a:lnTo>
                      <a:lnTo>
                        <a:pt x="298" y="13"/>
                      </a:lnTo>
                      <a:lnTo>
                        <a:pt x="298" y="12"/>
                      </a:lnTo>
                      <a:lnTo>
                        <a:pt x="299" y="11"/>
                      </a:lnTo>
                      <a:lnTo>
                        <a:pt x="299" y="11"/>
                      </a:lnTo>
                      <a:lnTo>
                        <a:pt x="300" y="11"/>
                      </a:lnTo>
                      <a:lnTo>
                        <a:pt x="301" y="12"/>
                      </a:lnTo>
                      <a:lnTo>
                        <a:pt x="301" y="12"/>
                      </a:lnTo>
                      <a:lnTo>
                        <a:pt x="302" y="12"/>
                      </a:lnTo>
                      <a:lnTo>
                        <a:pt x="303" y="12"/>
                      </a:lnTo>
                      <a:lnTo>
                        <a:pt x="304" y="11"/>
                      </a:lnTo>
                      <a:lnTo>
                        <a:pt x="304" y="11"/>
                      </a:lnTo>
                      <a:lnTo>
                        <a:pt x="305" y="11"/>
                      </a:lnTo>
                      <a:lnTo>
                        <a:pt x="306" y="11"/>
                      </a:lnTo>
                      <a:lnTo>
                        <a:pt x="307" y="10"/>
                      </a:lnTo>
                      <a:lnTo>
                        <a:pt x="307" y="9"/>
                      </a:lnTo>
                      <a:lnTo>
                        <a:pt x="308" y="9"/>
                      </a:lnTo>
                      <a:lnTo>
                        <a:pt x="308" y="9"/>
                      </a:lnTo>
                      <a:lnTo>
                        <a:pt x="309" y="10"/>
                      </a:lnTo>
                      <a:lnTo>
                        <a:pt x="310" y="10"/>
                      </a:lnTo>
                      <a:lnTo>
                        <a:pt x="310" y="10"/>
                      </a:lnTo>
                      <a:lnTo>
                        <a:pt x="311" y="10"/>
                      </a:lnTo>
                      <a:lnTo>
                        <a:pt x="312" y="9"/>
                      </a:lnTo>
                      <a:lnTo>
                        <a:pt x="312" y="9"/>
                      </a:lnTo>
                      <a:lnTo>
                        <a:pt x="313" y="9"/>
                      </a:lnTo>
                      <a:lnTo>
                        <a:pt x="313" y="8"/>
                      </a:lnTo>
                      <a:lnTo>
                        <a:pt x="313" y="7"/>
                      </a:lnTo>
                      <a:lnTo>
                        <a:pt x="313" y="6"/>
                      </a:lnTo>
                      <a:lnTo>
                        <a:pt x="313" y="6"/>
                      </a:lnTo>
                      <a:lnTo>
                        <a:pt x="314" y="5"/>
                      </a:lnTo>
                      <a:lnTo>
                        <a:pt x="315" y="6"/>
                      </a:lnTo>
                      <a:lnTo>
                        <a:pt x="315" y="6"/>
                      </a:lnTo>
                      <a:lnTo>
                        <a:pt x="316" y="7"/>
                      </a:lnTo>
                      <a:lnTo>
                        <a:pt x="317" y="7"/>
                      </a:lnTo>
                      <a:lnTo>
                        <a:pt x="318" y="7"/>
                      </a:lnTo>
                      <a:lnTo>
                        <a:pt x="319" y="7"/>
                      </a:lnTo>
                      <a:lnTo>
                        <a:pt x="319" y="8"/>
                      </a:lnTo>
                      <a:lnTo>
                        <a:pt x="320" y="8"/>
                      </a:lnTo>
                      <a:lnTo>
                        <a:pt x="321" y="8"/>
                      </a:lnTo>
                      <a:lnTo>
                        <a:pt x="321" y="9"/>
                      </a:lnTo>
                      <a:lnTo>
                        <a:pt x="322" y="9"/>
                      </a:lnTo>
                      <a:lnTo>
                        <a:pt x="323" y="9"/>
                      </a:lnTo>
                      <a:lnTo>
                        <a:pt x="323" y="9"/>
                      </a:lnTo>
                      <a:lnTo>
                        <a:pt x="324" y="8"/>
                      </a:lnTo>
                      <a:lnTo>
                        <a:pt x="324" y="8"/>
                      </a:lnTo>
                      <a:lnTo>
                        <a:pt x="324" y="7"/>
                      </a:lnTo>
                      <a:lnTo>
                        <a:pt x="325" y="7"/>
                      </a:lnTo>
                      <a:lnTo>
                        <a:pt x="326" y="7"/>
                      </a:lnTo>
                      <a:lnTo>
                        <a:pt x="327" y="8"/>
                      </a:lnTo>
                      <a:lnTo>
                        <a:pt x="327" y="8"/>
                      </a:lnTo>
                      <a:lnTo>
                        <a:pt x="327" y="8"/>
                      </a:lnTo>
                      <a:lnTo>
                        <a:pt x="328" y="9"/>
                      </a:lnTo>
                      <a:lnTo>
                        <a:pt x="329" y="9"/>
                      </a:lnTo>
                      <a:lnTo>
                        <a:pt x="329" y="9"/>
                      </a:lnTo>
                      <a:lnTo>
                        <a:pt x="330" y="8"/>
                      </a:lnTo>
                      <a:lnTo>
                        <a:pt x="330" y="8"/>
                      </a:lnTo>
                      <a:lnTo>
                        <a:pt x="330" y="7"/>
                      </a:lnTo>
                      <a:lnTo>
                        <a:pt x="331" y="6"/>
                      </a:lnTo>
                      <a:lnTo>
                        <a:pt x="331" y="6"/>
                      </a:lnTo>
                      <a:lnTo>
                        <a:pt x="332" y="5"/>
                      </a:lnTo>
                      <a:lnTo>
                        <a:pt x="333" y="5"/>
                      </a:lnTo>
                      <a:lnTo>
                        <a:pt x="334" y="5"/>
                      </a:lnTo>
                      <a:lnTo>
                        <a:pt x="335" y="5"/>
                      </a:lnTo>
                      <a:lnTo>
                        <a:pt x="335" y="5"/>
                      </a:lnTo>
                      <a:lnTo>
                        <a:pt x="336" y="6"/>
                      </a:lnTo>
                      <a:lnTo>
                        <a:pt x="336" y="6"/>
                      </a:lnTo>
                      <a:lnTo>
                        <a:pt x="336" y="7"/>
                      </a:lnTo>
                      <a:lnTo>
                        <a:pt x="336" y="8"/>
                      </a:lnTo>
                      <a:lnTo>
                        <a:pt x="337" y="9"/>
                      </a:lnTo>
                      <a:lnTo>
                        <a:pt x="337" y="9"/>
                      </a:lnTo>
                      <a:lnTo>
                        <a:pt x="338" y="10"/>
                      </a:lnTo>
                      <a:lnTo>
                        <a:pt x="339" y="10"/>
                      </a:lnTo>
                      <a:lnTo>
                        <a:pt x="339" y="10"/>
                      </a:lnTo>
                      <a:lnTo>
                        <a:pt x="340" y="9"/>
                      </a:lnTo>
                      <a:lnTo>
                        <a:pt x="341" y="9"/>
                      </a:lnTo>
                      <a:lnTo>
                        <a:pt x="341" y="9"/>
                      </a:lnTo>
                      <a:lnTo>
                        <a:pt x="342" y="8"/>
                      </a:lnTo>
                      <a:lnTo>
                        <a:pt x="342" y="8"/>
                      </a:lnTo>
                      <a:lnTo>
                        <a:pt x="342" y="7"/>
                      </a:lnTo>
                      <a:lnTo>
                        <a:pt x="342" y="6"/>
                      </a:lnTo>
                      <a:lnTo>
                        <a:pt x="342" y="5"/>
                      </a:lnTo>
                      <a:lnTo>
                        <a:pt x="342" y="5"/>
                      </a:lnTo>
                      <a:lnTo>
                        <a:pt x="343" y="4"/>
                      </a:lnTo>
                      <a:lnTo>
                        <a:pt x="343" y="4"/>
                      </a:lnTo>
                      <a:lnTo>
                        <a:pt x="344" y="3"/>
                      </a:lnTo>
                      <a:lnTo>
                        <a:pt x="345" y="3"/>
                      </a:lnTo>
                      <a:lnTo>
                        <a:pt x="345" y="2"/>
                      </a:lnTo>
                      <a:lnTo>
                        <a:pt x="346" y="2"/>
                      </a:lnTo>
                      <a:lnTo>
                        <a:pt x="346" y="1"/>
                      </a:lnTo>
                      <a:lnTo>
                        <a:pt x="347" y="2"/>
                      </a:lnTo>
                      <a:lnTo>
                        <a:pt x="348" y="2"/>
                      </a:lnTo>
                      <a:lnTo>
                        <a:pt x="349" y="3"/>
                      </a:lnTo>
                      <a:lnTo>
                        <a:pt x="349" y="3"/>
                      </a:lnTo>
                      <a:lnTo>
                        <a:pt x="350" y="3"/>
                      </a:lnTo>
                      <a:lnTo>
                        <a:pt x="351" y="3"/>
                      </a:lnTo>
                      <a:lnTo>
                        <a:pt x="351" y="3"/>
                      </a:lnTo>
                      <a:lnTo>
                        <a:pt x="351" y="2"/>
                      </a:lnTo>
                      <a:lnTo>
                        <a:pt x="352" y="2"/>
                      </a:lnTo>
                      <a:lnTo>
                        <a:pt x="353" y="2"/>
                      </a:lnTo>
                      <a:lnTo>
                        <a:pt x="353" y="2"/>
                      </a:lnTo>
                      <a:lnTo>
                        <a:pt x="354" y="2"/>
                      </a:lnTo>
                      <a:lnTo>
                        <a:pt x="355" y="2"/>
                      </a:lnTo>
                      <a:lnTo>
                        <a:pt x="356" y="1"/>
                      </a:lnTo>
                      <a:lnTo>
                        <a:pt x="356" y="0"/>
                      </a:lnTo>
                      <a:lnTo>
                        <a:pt x="356" y="0"/>
                      </a:lnTo>
                      <a:lnTo>
                        <a:pt x="357" y="0"/>
                      </a:lnTo>
                      <a:lnTo>
                        <a:pt x="357" y="1"/>
                      </a:lnTo>
                      <a:lnTo>
                        <a:pt x="357" y="3"/>
                      </a:lnTo>
                      <a:lnTo>
                        <a:pt x="357" y="4"/>
                      </a:lnTo>
                      <a:lnTo>
                        <a:pt x="357" y="6"/>
                      </a:lnTo>
                      <a:lnTo>
                        <a:pt x="358" y="8"/>
                      </a:lnTo>
                      <a:lnTo>
                        <a:pt x="358" y="9"/>
                      </a:lnTo>
                      <a:lnTo>
                        <a:pt x="358" y="11"/>
                      </a:lnTo>
                      <a:lnTo>
                        <a:pt x="358" y="12"/>
                      </a:lnTo>
                      <a:lnTo>
                        <a:pt x="358" y="13"/>
                      </a:lnTo>
                      <a:lnTo>
                        <a:pt x="358" y="16"/>
                      </a:lnTo>
                      <a:lnTo>
                        <a:pt x="359" y="18"/>
                      </a:lnTo>
                      <a:lnTo>
                        <a:pt x="359" y="19"/>
                      </a:lnTo>
                      <a:lnTo>
                        <a:pt x="359" y="21"/>
                      </a:lnTo>
                      <a:lnTo>
                        <a:pt x="359" y="23"/>
                      </a:lnTo>
                      <a:lnTo>
                        <a:pt x="360" y="23"/>
                      </a:lnTo>
                      <a:lnTo>
                        <a:pt x="360" y="24"/>
                      </a:lnTo>
                      <a:lnTo>
                        <a:pt x="362" y="28"/>
                      </a:lnTo>
                      <a:lnTo>
                        <a:pt x="363" y="30"/>
                      </a:lnTo>
                      <a:lnTo>
                        <a:pt x="364" y="31"/>
                      </a:lnTo>
                      <a:lnTo>
                        <a:pt x="364" y="32"/>
                      </a:lnTo>
                      <a:lnTo>
                        <a:pt x="365" y="32"/>
                      </a:lnTo>
                      <a:lnTo>
                        <a:pt x="366" y="34"/>
                      </a:lnTo>
                      <a:lnTo>
                        <a:pt x="366" y="35"/>
                      </a:lnTo>
                      <a:lnTo>
                        <a:pt x="367" y="36"/>
                      </a:lnTo>
                      <a:lnTo>
                        <a:pt x="367" y="37"/>
                      </a:lnTo>
                      <a:lnTo>
                        <a:pt x="367" y="38"/>
                      </a:lnTo>
                      <a:lnTo>
                        <a:pt x="368" y="41"/>
                      </a:lnTo>
                      <a:lnTo>
                        <a:pt x="368" y="41"/>
                      </a:lnTo>
                      <a:lnTo>
                        <a:pt x="368" y="42"/>
                      </a:lnTo>
                      <a:lnTo>
                        <a:pt x="368" y="45"/>
                      </a:lnTo>
                      <a:lnTo>
                        <a:pt x="368" y="46"/>
                      </a:lnTo>
                      <a:lnTo>
                        <a:pt x="368" y="47"/>
                      </a:lnTo>
                      <a:lnTo>
                        <a:pt x="369" y="47"/>
                      </a:lnTo>
                      <a:lnTo>
                        <a:pt x="369" y="49"/>
                      </a:lnTo>
                      <a:lnTo>
                        <a:pt x="369" y="52"/>
                      </a:lnTo>
                      <a:lnTo>
                        <a:pt x="369" y="53"/>
                      </a:lnTo>
                      <a:lnTo>
                        <a:pt x="369" y="55"/>
                      </a:lnTo>
                      <a:lnTo>
                        <a:pt x="369" y="58"/>
                      </a:lnTo>
                      <a:lnTo>
                        <a:pt x="369" y="60"/>
                      </a:lnTo>
                      <a:lnTo>
                        <a:pt x="369" y="62"/>
                      </a:lnTo>
                      <a:lnTo>
                        <a:pt x="369" y="64"/>
                      </a:lnTo>
                      <a:lnTo>
                        <a:pt x="369" y="65"/>
                      </a:lnTo>
                      <a:lnTo>
                        <a:pt x="369" y="66"/>
                      </a:lnTo>
                      <a:lnTo>
                        <a:pt x="369" y="67"/>
                      </a:lnTo>
                      <a:lnTo>
                        <a:pt x="368" y="71"/>
                      </a:lnTo>
                      <a:lnTo>
                        <a:pt x="368" y="74"/>
                      </a:lnTo>
                      <a:lnTo>
                        <a:pt x="368" y="76"/>
                      </a:lnTo>
                      <a:lnTo>
                        <a:pt x="368" y="77"/>
                      </a:lnTo>
                      <a:lnTo>
                        <a:pt x="368" y="78"/>
                      </a:lnTo>
                      <a:lnTo>
                        <a:pt x="368" y="78"/>
                      </a:lnTo>
                      <a:lnTo>
                        <a:pt x="368" y="82"/>
                      </a:lnTo>
                      <a:lnTo>
                        <a:pt x="368" y="85"/>
                      </a:lnTo>
                      <a:lnTo>
                        <a:pt x="368" y="87"/>
                      </a:lnTo>
                      <a:lnTo>
                        <a:pt x="369" y="89"/>
                      </a:lnTo>
                      <a:lnTo>
                        <a:pt x="369" y="91"/>
                      </a:lnTo>
                      <a:lnTo>
                        <a:pt x="369" y="92"/>
                      </a:lnTo>
                      <a:lnTo>
                        <a:pt x="369" y="93"/>
                      </a:lnTo>
                      <a:lnTo>
                        <a:pt x="369" y="95"/>
                      </a:lnTo>
                      <a:lnTo>
                        <a:pt x="369" y="98"/>
                      </a:lnTo>
                      <a:lnTo>
                        <a:pt x="369" y="98"/>
                      </a:lnTo>
                      <a:lnTo>
                        <a:pt x="369" y="100"/>
                      </a:lnTo>
                      <a:lnTo>
                        <a:pt x="370" y="103"/>
                      </a:lnTo>
                      <a:lnTo>
                        <a:pt x="370" y="104"/>
                      </a:lnTo>
                      <a:lnTo>
                        <a:pt x="370" y="108"/>
                      </a:lnTo>
                      <a:lnTo>
                        <a:pt x="370" y="109"/>
                      </a:lnTo>
                      <a:lnTo>
                        <a:pt x="370" y="110"/>
                      </a:lnTo>
                      <a:lnTo>
                        <a:pt x="370" y="111"/>
                      </a:lnTo>
                      <a:lnTo>
                        <a:pt x="370" y="112"/>
                      </a:lnTo>
                      <a:lnTo>
                        <a:pt x="371" y="113"/>
                      </a:lnTo>
                      <a:lnTo>
                        <a:pt x="371" y="116"/>
                      </a:lnTo>
                      <a:lnTo>
                        <a:pt x="371" y="118"/>
                      </a:lnTo>
                      <a:lnTo>
                        <a:pt x="371" y="123"/>
                      </a:lnTo>
                      <a:lnTo>
                        <a:pt x="371" y="125"/>
                      </a:lnTo>
                      <a:lnTo>
                        <a:pt x="371" y="126"/>
                      </a:lnTo>
                      <a:lnTo>
                        <a:pt x="371" y="128"/>
                      </a:lnTo>
                      <a:lnTo>
                        <a:pt x="371" y="130"/>
                      </a:lnTo>
                      <a:lnTo>
                        <a:pt x="371" y="131"/>
                      </a:lnTo>
                      <a:lnTo>
                        <a:pt x="371" y="132"/>
                      </a:lnTo>
                      <a:lnTo>
                        <a:pt x="371" y="134"/>
                      </a:lnTo>
                      <a:lnTo>
                        <a:pt x="371" y="136"/>
                      </a:lnTo>
                      <a:lnTo>
                        <a:pt x="371" y="137"/>
                      </a:lnTo>
                      <a:lnTo>
                        <a:pt x="371" y="139"/>
                      </a:lnTo>
                      <a:lnTo>
                        <a:pt x="371" y="140"/>
                      </a:lnTo>
                      <a:lnTo>
                        <a:pt x="370" y="141"/>
                      </a:lnTo>
                      <a:lnTo>
                        <a:pt x="370" y="145"/>
                      </a:lnTo>
                      <a:lnTo>
                        <a:pt x="370" y="146"/>
                      </a:lnTo>
                      <a:lnTo>
                        <a:pt x="370" y="148"/>
                      </a:lnTo>
                      <a:lnTo>
                        <a:pt x="370" y="151"/>
                      </a:lnTo>
                      <a:lnTo>
                        <a:pt x="370" y="152"/>
                      </a:lnTo>
                      <a:lnTo>
                        <a:pt x="369" y="153"/>
                      </a:lnTo>
                      <a:lnTo>
                        <a:pt x="369" y="154"/>
                      </a:lnTo>
                      <a:lnTo>
                        <a:pt x="368" y="155"/>
                      </a:lnTo>
                      <a:lnTo>
                        <a:pt x="367" y="157"/>
                      </a:lnTo>
                      <a:lnTo>
                        <a:pt x="367" y="158"/>
                      </a:lnTo>
                      <a:lnTo>
                        <a:pt x="367" y="158"/>
                      </a:lnTo>
                      <a:lnTo>
                        <a:pt x="367" y="159"/>
                      </a:lnTo>
                      <a:lnTo>
                        <a:pt x="367" y="160"/>
                      </a:lnTo>
                      <a:lnTo>
                        <a:pt x="366" y="161"/>
                      </a:lnTo>
                      <a:lnTo>
                        <a:pt x="366" y="162"/>
                      </a:lnTo>
                      <a:lnTo>
                        <a:pt x="366" y="162"/>
                      </a:lnTo>
                      <a:lnTo>
                        <a:pt x="366" y="163"/>
                      </a:lnTo>
                      <a:lnTo>
                        <a:pt x="366" y="164"/>
                      </a:lnTo>
                      <a:lnTo>
                        <a:pt x="366" y="165"/>
                      </a:lnTo>
                      <a:lnTo>
                        <a:pt x="366" y="166"/>
                      </a:lnTo>
                      <a:lnTo>
                        <a:pt x="366" y="167"/>
                      </a:lnTo>
                      <a:lnTo>
                        <a:pt x="366" y="168"/>
                      </a:lnTo>
                      <a:lnTo>
                        <a:pt x="367" y="168"/>
                      </a:lnTo>
                      <a:lnTo>
                        <a:pt x="367" y="168"/>
                      </a:lnTo>
                      <a:lnTo>
                        <a:pt x="368" y="169"/>
                      </a:lnTo>
                      <a:lnTo>
                        <a:pt x="368" y="171"/>
                      </a:lnTo>
                      <a:lnTo>
                        <a:pt x="368" y="172"/>
                      </a:lnTo>
                      <a:lnTo>
                        <a:pt x="368" y="174"/>
                      </a:lnTo>
                      <a:lnTo>
                        <a:pt x="368" y="175"/>
                      </a:lnTo>
                      <a:lnTo>
                        <a:pt x="368" y="176"/>
                      </a:lnTo>
                      <a:lnTo>
                        <a:pt x="368" y="177"/>
                      </a:lnTo>
                      <a:lnTo>
                        <a:pt x="369" y="178"/>
                      </a:lnTo>
                      <a:lnTo>
                        <a:pt x="369" y="179"/>
                      </a:lnTo>
                      <a:lnTo>
                        <a:pt x="369" y="181"/>
                      </a:lnTo>
                      <a:lnTo>
                        <a:pt x="369" y="181"/>
                      </a:lnTo>
                      <a:lnTo>
                        <a:pt x="368" y="184"/>
                      </a:lnTo>
                      <a:lnTo>
                        <a:pt x="368" y="185"/>
                      </a:lnTo>
                      <a:lnTo>
                        <a:pt x="366" y="186"/>
                      </a:lnTo>
                      <a:lnTo>
                        <a:pt x="366" y="186"/>
                      </a:lnTo>
                      <a:lnTo>
                        <a:pt x="366" y="187"/>
                      </a:lnTo>
                      <a:lnTo>
                        <a:pt x="365" y="190"/>
                      </a:lnTo>
                      <a:lnTo>
                        <a:pt x="365" y="192"/>
                      </a:lnTo>
                      <a:lnTo>
                        <a:pt x="364" y="194"/>
                      </a:lnTo>
                      <a:lnTo>
                        <a:pt x="363" y="198"/>
                      </a:lnTo>
                      <a:lnTo>
                        <a:pt x="362" y="200"/>
                      </a:lnTo>
                      <a:lnTo>
                        <a:pt x="361" y="203"/>
                      </a:lnTo>
                      <a:lnTo>
                        <a:pt x="365" y="212"/>
                      </a:lnTo>
                      <a:lnTo>
                        <a:pt x="366" y="215"/>
                      </a:lnTo>
                      <a:lnTo>
                        <a:pt x="355" y="220"/>
                      </a:lnTo>
                      <a:lnTo>
                        <a:pt x="352" y="217"/>
                      </a:lnTo>
                      <a:lnTo>
                        <a:pt x="345" y="212"/>
                      </a:lnTo>
                      <a:lnTo>
                        <a:pt x="340" y="209"/>
                      </a:lnTo>
                      <a:lnTo>
                        <a:pt x="334" y="205"/>
                      </a:lnTo>
                      <a:lnTo>
                        <a:pt x="332" y="204"/>
                      </a:lnTo>
                      <a:lnTo>
                        <a:pt x="331" y="203"/>
                      </a:lnTo>
                      <a:lnTo>
                        <a:pt x="329" y="202"/>
                      </a:lnTo>
                      <a:lnTo>
                        <a:pt x="329" y="201"/>
                      </a:lnTo>
                      <a:lnTo>
                        <a:pt x="327" y="200"/>
                      </a:lnTo>
                      <a:lnTo>
                        <a:pt x="325" y="199"/>
                      </a:lnTo>
                      <a:lnTo>
                        <a:pt x="321" y="196"/>
                      </a:lnTo>
                      <a:lnTo>
                        <a:pt x="321" y="196"/>
                      </a:lnTo>
                      <a:lnTo>
                        <a:pt x="319" y="194"/>
                      </a:lnTo>
                      <a:lnTo>
                        <a:pt x="318" y="194"/>
                      </a:lnTo>
                      <a:lnTo>
                        <a:pt x="317" y="194"/>
                      </a:lnTo>
                      <a:lnTo>
                        <a:pt x="316" y="193"/>
                      </a:lnTo>
                      <a:lnTo>
                        <a:pt x="315" y="192"/>
                      </a:lnTo>
                      <a:lnTo>
                        <a:pt x="312" y="190"/>
                      </a:lnTo>
                      <a:lnTo>
                        <a:pt x="312" y="189"/>
                      </a:lnTo>
                      <a:lnTo>
                        <a:pt x="311" y="189"/>
                      </a:lnTo>
                      <a:lnTo>
                        <a:pt x="307" y="190"/>
                      </a:lnTo>
                      <a:lnTo>
                        <a:pt x="301" y="192"/>
                      </a:lnTo>
                      <a:lnTo>
                        <a:pt x="297" y="198"/>
                      </a:lnTo>
                      <a:lnTo>
                        <a:pt x="296" y="199"/>
                      </a:lnTo>
                      <a:lnTo>
                        <a:pt x="294" y="201"/>
                      </a:lnTo>
                      <a:lnTo>
                        <a:pt x="291" y="204"/>
                      </a:lnTo>
                      <a:lnTo>
                        <a:pt x="288" y="206"/>
                      </a:lnTo>
                      <a:lnTo>
                        <a:pt x="285" y="209"/>
                      </a:lnTo>
                      <a:lnTo>
                        <a:pt x="283" y="211"/>
                      </a:lnTo>
                      <a:lnTo>
                        <a:pt x="281" y="218"/>
                      </a:lnTo>
                      <a:lnTo>
                        <a:pt x="279" y="223"/>
                      </a:lnTo>
                      <a:lnTo>
                        <a:pt x="279" y="224"/>
                      </a:lnTo>
                      <a:lnTo>
                        <a:pt x="277" y="227"/>
                      </a:lnTo>
                      <a:lnTo>
                        <a:pt x="274" y="233"/>
                      </a:lnTo>
                      <a:lnTo>
                        <a:pt x="273" y="236"/>
                      </a:lnTo>
                      <a:lnTo>
                        <a:pt x="272" y="237"/>
                      </a:lnTo>
                      <a:lnTo>
                        <a:pt x="272" y="238"/>
                      </a:lnTo>
                      <a:lnTo>
                        <a:pt x="270" y="241"/>
                      </a:lnTo>
                      <a:lnTo>
                        <a:pt x="269" y="243"/>
                      </a:lnTo>
                      <a:lnTo>
                        <a:pt x="269" y="244"/>
                      </a:lnTo>
                      <a:lnTo>
                        <a:pt x="269" y="244"/>
                      </a:lnTo>
                      <a:lnTo>
                        <a:pt x="268" y="245"/>
                      </a:lnTo>
                      <a:lnTo>
                        <a:pt x="267" y="246"/>
                      </a:lnTo>
                      <a:lnTo>
                        <a:pt x="267" y="247"/>
                      </a:lnTo>
                      <a:lnTo>
                        <a:pt x="266" y="248"/>
                      </a:lnTo>
                      <a:lnTo>
                        <a:pt x="262" y="253"/>
                      </a:lnTo>
                      <a:lnTo>
                        <a:pt x="261" y="254"/>
                      </a:lnTo>
                      <a:lnTo>
                        <a:pt x="260" y="255"/>
                      </a:lnTo>
                      <a:lnTo>
                        <a:pt x="259" y="255"/>
                      </a:lnTo>
                      <a:lnTo>
                        <a:pt x="259" y="256"/>
                      </a:lnTo>
                      <a:lnTo>
                        <a:pt x="258" y="258"/>
                      </a:lnTo>
                      <a:lnTo>
                        <a:pt x="258" y="259"/>
                      </a:lnTo>
                      <a:lnTo>
                        <a:pt x="257" y="260"/>
                      </a:lnTo>
                      <a:lnTo>
                        <a:pt x="257" y="261"/>
                      </a:lnTo>
                      <a:lnTo>
                        <a:pt x="257" y="261"/>
                      </a:lnTo>
                      <a:lnTo>
                        <a:pt x="256" y="262"/>
                      </a:lnTo>
                      <a:lnTo>
                        <a:pt x="255" y="263"/>
                      </a:lnTo>
                      <a:lnTo>
                        <a:pt x="255" y="264"/>
                      </a:lnTo>
                      <a:lnTo>
                        <a:pt x="254" y="265"/>
                      </a:lnTo>
                      <a:lnTo>
                        <a:pt x="254" y="265"/>
                      </a:lnTo>
                      <a:lnTo>
                        <a:pt x="253" y="268"/>
                      </a:lnTo>
                      <a:lnTo>
                        <a:pt x="252" y="269"/>
                      </a:lnTo>
                      <a:lnTo>
                        <a:pt x="251" y="271"/>
                      </a:lnTo>
                      <a:lnTo>
                        <a:pt x="251" y="272"/>
                      </a:lnTo>
                      <a:lnTo>
                        <a:pt x="251" y="272"/>
                      </a:lnTo>
                      <a:lnTo>
                        <a:pt x="251" y="273"/>
                      </a:lnTo>
                      <a:lnTo>
                        <a:pt x="251" y="275"/>
                      </a:lnTo>
                      <a:lnTo>
                        <a:pt x="251" y="276"/>
                      </a:lnTo>
                      <a:lnTo>
                        <a:pt x="251" y="276"/>
                      </a:lnTo>
                      <a:lnTo>
                        <a:pt x="250" y="277"/>
                      </a:lnTo>
                      <a:lnTo>
                        <a:pt x="250" y="279"/>
                      </a:lnTo>
                      <a:lnTo>
                        <a:pt x="250" y="280"/>
                      </a:lnTo>
                      <a:lnTo>
                        <a:pt x="250" y="281"/>
                      </a:lnTo>
                      <a:lnTo>
                        <a:pt x="250" y="282"/>
                      </a:lnTo>
                      <a:lnTo>
                        <a:pt x="250" y="283"/>
                      </a:lnTo>
                      <a:lnTo>
                        <a:pt x="250" y="283"/>
                      </a:lnTo>
                      <a:lnTo>
                        <a:pt x="250" y="284"/>
                      </a:lnTo>
                      <a:lnTo>
                        <a:pt x="250" y="286"/>
                      </a:lnTo>
                      <a:lnTo>
                        <a:pt x="250" y="288"/>
                      </a:lnTo>
                      <a:lnTo>
                        <a:pt x="250" y="289"/>
                      </a:lnTo>
                      <a:lnTo>
                        <a:pt x="250" y="291"/>
                      </a:lnTo>
                      <a:lnTo>
                        <a:pt x="250" y="291"/>
                      </a:lnTo>
                      <a:lnTo>
                        <a:pt x="250" y="295"/>
                      </a:lnTo>
                      <a:lnTo>
                        <a:pt x="250" y="297"/>
                      </a:lnTo>
                      <a:lnTo>
                        <a:pt x="250" y="298"/>
                      </a:lnTo>
                      <a:lnTo>
                        <a:pt x="250" y="299"/>
                      </a:lnTo>
                      <a:lnTo>
                        <a:pt x="250" y="300"/>
                      </a:lnTo>
                      <a:lnTo>
                        <a:pt x="250" y="301"/>
                      </a:lnTo>
                      <a:lnTo>
                        <a:pt x="250" y="303"/>
                      </a:lnTo>
                      <a:lnTo>
                        <a:pt x="250" y="304"/>
                      </a:lnTo>
                      <a:lnTo>
                        <a:pt x="251" y="307"/>
                      </a:lnTo>
                      <a:lnTo>
                        <a:pt x="251" y="308"/>
                      </a:lnTo>
                      <a:lnTo>
                        <a:pt x="251" y="309"/>
                      </a:lnTo>
                      <a:lnTo>
                        <a:pt x="251" y="310"/>
                      </a:lnTo>
                      <a:lnTo>
                        <a:pt x="251" y="311"/>
                      </a:lnTo>
                      <a:lnTo>
                        <a:pt x="252" y="312"/>
                      </a:lnTo>
                      <a:lnTo>
                        <a:pt x="253" y="312"/>
                      </a:lnTo>
                      <a:lnTo>
                        <a:pt x="253" y="312"/>
                      </a:lnTo>
                      <a:lnTo>
                        <a:pt x="254" y="311"/>
                      </a:lnTo>
                      <a:lnTo>
                        <a:pt x="254" y="310"/>
                      </a:lnTo>
                      <a:lnTo>
                        <a:pt x="255" y="310"/>
                      </a:lnTo>
                      <a:lnTo>
                        <a:pt x="255" y="310"/>
                      </a:lnTo>
                      <a:lnTo>
                        <a:pt x="256" y="309"/>
                      </a:lnTo>
                      <a:lnTo>
                        <a:pt x="257" y="309"/>
                      </a:lnTo>
                      <a:lnTo>
                        <a:pt x="258" y="309"/>
                      </a:lnTo>
                      <a:lnTo>
                        <a:pt x="258" y="308"/>
                      </a:lnTo>
                      <a:lnTo>
                        <a:pt x="259" y="308"/>
                      </a:lnTo>
                      <a:lnTo>
                        <a:pt x="259" y="308"/>
                      </a:lnTo>
                      <a:lnTo>
                        <a:pt x="259" y="307"/>
                      </a:lnTo>
                      <a:lnTo>
                        <a:pt x="259" y="306"/>
                      </a:lnTo>
                      <a:lnTo>
                        <a:pt x="260" y="306"/>
                      </a:lnTo>
                      <a:lnTo>
                        <a:pt x="260" y="308"/>
                      </a:lnTo>
                      <a:lnTo>
                        <a:pt x="260" y="309"/>
                      </a:lnTo>
                      <a:lnTo>
                        <a:pt x="260" y="310"/>
                      </a:lnTo>
                      <a:lnTo>
                        <a:pt x="260" y="311"/>
                      </a:lnTo>
                      <a:lnTo>
                        <a:pt x="260" y="312"/>
                      </a:lnTo>
                      <a:lnTo>
                        <a:pt x="260" y="313"/>
                      </a:lnTo>
                      <a:lnTo>
                        <a:pt x="261" y="314"/>
                      </a:lnTo>
                      <a:lnTo>
                        <a:pt x="261" y="314"/>
                      </a:lnTo>
                      <a:lnTo>
                        <a:pt x="262" y="315"/>
                      </a:lnTo>
                      <a:lnTo>
                        <a:pt x="263" y="315"/>
                      </a:lnTo>
                      <a:lnTo>
                        <a:pt x="263" y="316"/>
                      </a:lnTo>
                      <a:lnTo>
                        <a:pt x="264" y="316"/>
                      </a:lnTo>
                      <a:lnTo>
                        <a:pt x="264" y="317"/>
                      </a:lnTo>
                      <a:lnTo>
                        <a:pt x="265" y="317"/>
                      </a:lnTo>
                      <a:lnTo>
                        <a:pt x="266" y="318"/>
                      </a:lnTo>
                      <a:lnTo>
                        <a:pt x="266" y="319"/>
                      </a:lnTo>
                      <a:lnTo>
                        <a:pt x="267" y="319"/>
                      </a:lnTo>
                      <a:lnTo>
                        <a:pt x="268" y="319"/>
                      </a:lnTo>
                      <a:lnTo>
                        <a:pt x="268" y="320"/>
                      </a:lnTo>
                      <a:lnTo>
                        <a:pt x="268" y="321"/>
                      </a:lnTo>
                      <a:lnTo>
                        <a:pt x="268" y="324"/>
                      </a:lnTo>
                      <a:lnTo>
                        <a:pt x="268" y="325"/>
                      </a:lnTo>
                      <a:lnTo>
                        <a:pt x="268" y="326"/>
                      </a:lnTo>
                      <a:lnTo>
                        <a:pt x="267" y="326"/>
                      </a:lnTo>
                      <a:lnTo>
                        <a:pt x="267" y="327"/>
                      </a:lnTo>
                      <a:lnTo>
                        <a:pt x="266" y="328"/>
                      </a:lnTo>
                      <a:lnTo>
                        <a:pt x="266" y="329"/>
                      </a:lnTo>
                      <a:lnTo>
                        <a:pt x="266" y="330"/>
                      </a:lnTo>
                      <a:lnTo>
                        <a:pt x="267" y="331"/>
                      </a:lnTo>
                      <a:lnTo>
                        <a:pt x="268" y="333"/>
                      </a:lnTo>
                      <a:lnTo>
                        <a:pt x="269" y="334"/>
                      </a:lnTo>
                      <a:lnTo>
                        <a:pt x="270" y="335"/>
                      </a:lnTo>
                      <a:lnTo>
                        <a:pt x="272" y="337"/>
                      </a:lnTo>
                      <a:lnTo>
                        <a:pt x="273" y="337"/>
                      </a:lnTo>
                      <a:lnTo>
                        <a:pt x="273" y="338"/>
                      </a:lnTo>
                      <a:lnTo>
                        <a:pt x="274" y="338"/>
                      </a:lnTo>
                      <a:lnTo>
                        <a:pt x="275" y="339"/>
                      </a:lnTo>
                      <a:lnTo>
                        <a:pt x="276" y="340"/>
                      </a:lnTo>
                      <a:lnTo>
                        <a:pt x="276" y="340"/>
                      </a:lnTo>
                      <a:lnTo>
                        <a:pt x="277" y="342"/>
                      </a:lnTo>
                      <a:lnTo>
                        <a:pt x="278" y="342"/>
                      </a:lnTo>
                      <a:lnTo>
                        <a:pt x="278" y="343"/>
                      </a:lnTo>
                      <a:lnTo>
                        <a:pt x="279" y="344"/>
                      </a:lnTo>
                      <a:lnTo>
                        <a:pt x="281" y="346"/>
                      </a:lnTo>
                      <a:lnTo>
                        <a:pt x="281" y="346"/>
                      </a:lnTo>
                      <a:lnTo>
                        <a:pt x="283" y="349"/>
                      </a:lnTo>
                      <a:lnTo>
                        <a:pt x="285" y="351"/>
                      </a:lnTo>
                      <a:lnTo>
                        <a:pt x="285" y="352"/>
                      </a:lnTo>
                      <a:lnTo>
                        <a:pt x="286" y="352"/>
                      </a:lnTo>
                      <a:lnTo>
                        <a:pt x="287" y="353"/>
                      </a:lnTo>
                      <a:lnTo>
                        <a:pt x="288" y="353"/>
                      </a:lnTo>
                      <a:lnTo>
                        <a:pt x="289" y="353"/>
                      </a:lnTo>
                      <a:lnTo>
                        <a:pt x="289" y="354"/>
                      </a:lnTo>
                      <a:lnTo>
                        <a:pt x="290" y="354"/>
                      </a:lnTo>
                      <a:lnTo>
                        <a:pt x="292" y="355"/>
                      </a:lnTo>
                      <a:lnTo>
                        <a:pt x="293" y="355"/>
                      </a:lnTo>
                      <a:lnTo>
                        <a:pt x="295" y="356"/>
                      </a:lnTo>
                      <a:lnTo>
                        <a:pt x="296" y="356"/>
                      </a:lnTo>
                      <a:lnTo>
                        <a:pt x="297" y="356"/>
                      </a:lnTo>
                      <a:lnTo>
                        <a:pt x="297" y="357"/>
                      </a:lnTo>
                      <a:lnTo>
                        <a:pt x="296" y="358"/>
                      </a:lnTo>
                      <a:lnTo>
                        <a:pt x="296" y="358"/>
                      </a:lnTo>
                      <a:lnTo>
                        <a:pt x="294" y="360"/>
                      </a:lnTo>
                      <a:lnTo>
                        <a:pt x="293" y="361"/>
                      </a:lnTo>
                      <a:lnTo>
                        <a:pt x="293" y="362"/>
                      </a:lnTo>
                      <a:lnTo>
                        <a:pt x="292" y="362"/>
                      </a:lnTo>
                      <a:lnTo>
                        <a:pt x="290" y="365"/>
                      </a:lnTo>
                      <a:lnTo>
                        <a:pt x="290" y="365"/>
                      </a:lnTo>
                      <a:lnTo>
                        <a:pt x="289" y="366"/>
                      </a:lnTo>
                      <a:lnTo>
                        <a:pt x="289" y="367"/>
                      </a:lnTo>
                      <a:lnTo>
                        <a:pt x="288" y="368"/>
                      </a:lnTo>
                      <a:lnTo>
                        <a:pt x="287" y="369"/>
                      </a:lnTo>
                      <a:lnTo>
                        <a:pt x="286" y="370"/>
                      </a:lnTo>
                      <a:lnTo>
                        <a:pt x="286" y="370"/>
                      </a:lnTo>
                      <a:lnTo>
                        <a:pt x="284" y="369"/>
                      </a:lnTo>
                      <a:lnTo>
                        <a:pt x="284" y="369"/>
                      </a:lnTo>
                      <a:lnTo>
                        <a:pt x="282" y="368"/>
                      </a:lnTo>
                      <a:lnTo>
                        <a:pt x="280" y="367"/>
                      </a:lnTo>
                      <a:lnTo>
                        <a:pt x="280" y="366"/>
                      </a:lnTo>
                      <a:lnTo>
                        <a:pt x="279" y="366"/>
                      </a:lnTo>
                      <a:lnTo>
                        <a:pt x="279" y="367"/>
                      </a:lnTo>
                      <a:lnTo>
                        <a:pt x="278" y="367"/>
                      </a:lnTo>
                      <a:lnTo>
                        <a:pt x="277" y="367"/>
                      </a:lnTo>
                      <a:lnTo>
                        <a:pt x="277" y="367"/>
                      </a:lnTo>
                      <a:lnTo>
                        <a:pt x="276" y="367"/>
                      </a:lnTo>
                      <a:lnTo>
                        <a:pt x="275" y="368"/>
                      </a:lnTo>
                      <a:lnTo>
                        <a:pt x="275" y="368"/>
                      </a:lnTo>
                      <a:lnTo>
                        <a:pt x="274" y="369"/>
                      </a:lnTo>
                      <a:lnTo>
                        <a:pt x="274" y="368"/>
                      </a:lnTo>
                      <a:lnTo>
                        <a:pt x="273" y="368"/>
                      </a:lnTo>
                      <a:lnTo>
                        <a:pt x="273" y="369"/>
                      </a:lnTo>
                      <a:lnTo>
                        <a:pt x="272" y="369"/>
                      </a:lnTo>
                      <a:lnTo>
                        <a:pt x="272" y="369"/>
                      </a:lnTo>
                      <a:lnTo>
                        <a:pt x="272" y="369"/>
                      </a:lnTo>
                      <a:lnTo>
                        <a:pt x="271" y="368"/>
                      </a:lnTo>
                      <a:lnTo>
                        <a:pt x="271" y="369"/>
                      </a:lnTo>
                      <a:lnTo>
                        <a:pt x="270" y="369"/>
                      </a:lnTo>
                      <a:lnTo>
                        <a:pt x="269" y="369"/>
                      </a:lnTo>
                      <a:lnTo>
                        <a:pt x="268" y="369"/>
                      </a:lnTo>
                      <a:lnTo>
                        <a:pt x="268" y="369"/>
                      </a:lnTo>
                      <a:lnTo>
                        <a:pt x="267" y="370"/>
                      </a:lnTo>
                      <a:lnTo>
                        <a:pt x="266" y="370"/>
                      </a:lnTo>
                      <a:lnTo>
                        <a:pt x="266" y="369"/>
                      </a:lnTo>
                      <a:lnTo>
                        <a:pt x="265" y="370"/>
                      </a:lnTo>
                      <a:lnTo>
                        <a:pt x="265" y="370"/>
                      </a:lnTo>
                      <a:lnTo>
                        <a:pt x="264" y="370"/>
                      </a:lnTo>
                      <a:lnTo>
                        <a:pt x="264" y="369"/>
                      </a:lnTo>
                      <a:lnTo>
                        <a:pt x="264" y="369"/>
                      </a:lnTo>
                      <a:lnTo>
                        <a:pt x="264" y="368"/>
                      </a:lnTo>
                      <a:lnTo>
                        <a:pt x="263" y="367"/>
                      </a:lnTo>
                      <a:lnTo>
                        <a:pt x="263" y="367"/>
                      </a:lnTo>
                      <a:lnTo>
                        <a:pt x="263" y="366"/>
                      </a:lnTo>
                      <a:lnTo>
                        <a:pt x="262" y="365"/>
                      </a:lnTo>
                      <a:lnTo>
                        <a:pt x="263" y="364"/>
                      </a:lnTo>
                      <a:lnTo>
                        <a:pt x="263" y="363"/>
                      </a:lnTo>
                      <a:lnTo>
                        <a:pt x="262" y="363"/>
                      </a:lnTo>
                      <a:lnTo>
                        <a:pt x="261" y="363"/>
                      </a:lnTo>
                      <a:lnTo>
                        <a:pt x="260" y="364"/>
                      </a:lnTo>
                      <a:lnTo>
                        <a:pt x="259" y="364"/>
                      </a:lnTo>
                      <a:lnTo>
                        <a:pt x="259" y="364"/>
                      </a:lnTo>
                      <a:lnTo>
                        <a:pt x="258" y="364"/>
                      </a:lnTo>
                      <a:lnTo>
                        <a:pt x="257" y="364"/>
                      </a:lnTo>
                      <a:lnTo>
                        <a:pt x="257" y="365"/>
                      </a:lnTo>
                      <a:lnTo>
                        <a:pt x="257" y="366"/>
                      </a:lnTo>
                      <a:lnTo>
                        <a:pt x="257" y="366"/>
                      </a:lnTo>
                      <a:lnTo>
                        <a:pt x="257" y="367"/>
                      </a:lnTo>
                      <a:lnTo>
                        <a:pt x="256" y="367"/>
                      </a:lnTo>
                      <a:lnTo>
                        <a:pt x="256" y="368"/>
                      </a:lnTo>
                      <a:lnTo>
                        <a:pt x="256" y="368"/>
                      </a:lnTo>
                      <a:lnTo>
                        <a:pt x="255" y="368"/>
                      </a:lnTo>
                      <a:lnTo>
                        <a:pt x="255" y="368"/>
                      </a:lnTo>
                      <a:lnTo>
                        <a:pt x="254" y="368"/>
                      </a:lnTo>
                      <a:lnTo>
                        <a:pt x="253" y="369"/>
                      </a:lnTo>
                      <a:lnTo>
                        <a:pt x="253" y="368"/>
                      </a:lnTo>
                      <a:lnTo>
                        <a:pt x="253" y="368"/>
                      </a:lnTo>
                      <a:lnTo>
                        <a:pt x="253" y="367"/>
                      </a:lnTo>
                      <a:lnTo>
                        <a:pt x="253" y="367"/>
                      </a:lnTo>
                      <a:lnTo>
                        <a:pt x="252" y="367"/>
                      </a:lnTo>
                      <a:lnTo>
                        <a:pt x="252" y="367"/>
                      </a:lnTo>
                      <a:lnTo>
                        <a:pt x="252" y="366"/>
                      </a:lnTo>
                      <a:lnTo>
                        <a:pt x="251" y="366"/>
                      </a:lnTo>
                      <a:lnTo>
                        <a:pt x="251" y="366"/>
                      </a:lnTo>
                      <a:lnTo>
                        <a:pt x="251" y="365"/>
                      </a:lnTo>
                      <a:lnTo>
                        <a:pt x="250" y="366"/>
                      </a:lnTo>
                      <a:lnTo>
                        <a:pt x="250" y="365"/>
                      </a:lnTo>
                      <a:lnTo>
                        <a:pt x="250" y="364"/>
                      </a:lnTo>
                      <a:lnTo>
                        <a:pt x="249" y="364"/>
                      </a:lnTo>
                      <a:lnTo>
                        <a:pt x="249" y="365"/>
                      </a:lnTo>
                      <a:lnTo>
                        <a:pt x="249" y="365"/>
                      </a:lnTo>
                      <a:lnTo>
                        <a:pt x="249" y="365"/>
                      </a:lnTo>
                      <a:lnTo>
                        <a:pt x="248" y="366"/>
                      </a:lnTo>
                      <a:lnTo>
                        <a:pt x="248" y="365"/>
                      </a:lnTo>
                      <a:lnTo>
                        <a:pt x="247" y="365"/>
                      </a:lnTo>
                      <a:lnTo>
                        <a:pt x="247" y="364"/>
                      </a:lnTo>
                      <a:lnTo>
                        <a:pt x="247" y="364"/>
                      </a:lnTo>
                      <a:lnTo>
                        <a:pt x="246" y="363"/>
                      </a:lnTo>
                      <a:lnTo>
                        <a:pt x="246" y="363"/>
                      </a:lnTo>
                      <a:lnTo>
                        <a:pt x="245" y="363"/>
                      </a:lnTo>
                      <a:lnTo>
                        <a:pt x="245" y="363"/>
                      </a:lnTo>
                      <a:lnTo>
                        <a:pt x="245" y="362"/>
                      </a:lnTo>
                      <a:lnTo>
                        <a:pt x="244" y="362"/>
                      </a:lnTo>
                      <a:lnTo>
                        <a:pt x="243" y="363"/>
                      </a:lnTo>
                      <a:lnTo>
                        <a:pt x="243" y="362"/>
                      </a:lnTo>
                      <a:lnTo>
                        <a:pt x="243" y="362"/>
                      </a:lnTo>
                      <a:lnTo>
                        <a:pt x="242" y="361"/>
                      </a:lnTo>
                      <a:lnTo>
                        <a:pt x="242" y="361"/>
                      </a:lnTo>
                      <a:lnTo>
                        <a:pt x="241" y="361"/>
                      </a:lnTo>
                      <a:lnTo>
                        <a:pt x="240" y="361"/>
                      </a:lnTo>
                      <a:lnTo>
                        <a:pt x="239" y="361"/>
                      </a:lnTo>
                      <a:lnTo>
                        <a:pt x="237" y="361"/>
                      </a:lnTo>
                      <a:lnTo>
                        <a:pt x="236" y="362"/>
                      </a:lnTo>
                      <a:lnTo>
                        <a:pt x="236" y="362"/>
                      </a:lnTo>
                      <a:lnTo>
                        <a:pt x="235" y="362"/>
                      </a:lnTo>
                      <a:lnTo>
                        <a:pt x="233" y="363"/>
                      </a:lnTo>
                      <a:lnTo>
                        <a:pt x="233" y="364"/>
                      </a:lnTo>
                      <a:lnTo>
                        <a:pt x="232" y="364"/>
                      </a:lnTo>
                      <a:lnTo>
                        <a:pt x="231" y="364"/>
                      </a:lnTo>
                      <a:lnTo>
                        <a:pt x="231" y="365"/>
                      </a:lnTo>
                      <a:lnTo>
                        <a:pt x="230" y="365"/>
                      </a:lnTo>
                      <a:lnTo>
                        <a:pt x="229" y="365"/>
                      </a:lnTo>
                      <a:lnTo>
                        <a:pt x="229" y="366"/>
                      </a:lnTo>
                      <a:lnTo>
                        <a:pt x="228" y="366"/>
                      </a:lnTo>
                      <a:lnTo>
                        <a:pt x="227" y="366"/>
                      </a:lnTo>
                      <a:lnTo>
                        <a:pt x="227" y="366"/>
                      </a:lnTo>
                      <a:lnTo>
                        <a:pt x="226" y="366"/>
                      </a:lnTo>
                      <a:lnTo>
                        <a:pt x="226" y="366"/>
                      </a:lnTo>
                      <a:lnTo>
                        <a:pt x="226" y="365"/>
                      </a:lnTo>
                      <a:lnTo>
                        <a:pt x="225" y="365"/>
                      </a:lnTo>
                      <a:lnTo>
                        <a:pt x="225" y="365"/>
                      </a:lnTo>
                      <a:lnTo>
                        <a:pt x="225" y="365"/>
                      </a:lnTo>
                      <a:lnTo>
                        <a:pt x="224" y="365"/>
                      </a:lnTo>
                      <a:lnTo>
                        <a:pt x="224" y="365"/>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2" name="Freeform 13">
                  <a:extLst>
                    <a:ext uri="{FF2B5EF4-FFF2-40B4-BE49-F238E27FC236}">
                      <a16:creationId xmlns:a16="http://schemas.microsoft.com/office/drawing/2014/main" id="{82012A8F-0F40-4E43-91C6-8A12B35B2671}"/>
                    </a:ext>
                  </a:extLst>
                </p:cNvPr>
                <p:cNvSpPr>
                  <a:spLocks/>
                </p:cNvSpPr>
                <p:nvPr/>
              </p:nvSpPr>
              <p:spPr bwMode="auto">
                <a:xfrm>
                  <a:off x="1278" y="1104"/>
                  <a:ext cx="1" cy="0"/>
                </a:xfrm>
                <a:custGeom>
                  <a:avLst/>
                  <a:gdLst>
                    <a:gd name="T0" fmla="*/ 1 w 1"/>
                    <a:gd name="T1" fmla="*/ 1 w 1"/>
                    <a:gd name="T2" fmla="*/ 1 w 1"/>
                    <a:gd name="T3" fmla="*/ 1 w 1"/>
                    <a:gd name="T4" fmla="*/ 0 w 1"/>
                    <a:gd name="T5" fmla="*/ 0 w 1"/>
                    <a:gd name="T6" fmla="*/ 0 w 1"/>
                    <a:gd name="T7" fmla="*/ 0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1" y="0"/>
                      </a:moveTo>
                      <a:lnTo>
                        <a:pt x="1" y="0"/>
                      </a:lnTo>
                      <a:lnTo>
                        <a:pt x="1" y="0"/>
                      </a:lnTo>
                      <a:lnTo>
                        <a:pt x="1" y="0"/>
                      </a:lnTo>
                      <a:lnTo>
                        <a:pt x="0" y="0"/>
                      </a:lnTo>
                      <a:lnTo>
                        <a:pt x="0" y="0"/>
                      </a:lnTo>
                      <a:lnTo>
                        <a:pt x="0" y="0"/>
                      </a:lnTo>
                      <a:lnTo>
                        <a:pt x="0" y="0"/>
                      </a:lnTo>
                      <a:lnTo>
                        <a:pt x="1" y="0"/>
                      </a:lnTo>
                      <a:lnTo>
                        <a:pt x="1" y="0"/>
                      </a:lnTo>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3" name="Freeform 14">
                  <a:extLst>
                    <a:ext uri="{FF2B5EF4-FFF2-40B4-BE49-F238E27FC236}">
                      <a16:creationId xmlns:a16="http://schemas.microsoft.com/office/drawing/2014/main" id="{4393D481-8B0D-43AE-A143-75FDAA769C63}"/>
                    </a:ext>
                  </a:extLst>
                </p:cNvPr>
                <p:cNvSpPr>
                  <a:spLocks/>
                </p:cNvSpPr>
                <p:nvPr/>
              </p:nvSpPr>
              <p:spPr bwMode="auto">
                <a:xfrm>
                  <a:off x="1279" y="1103"/>
                  <a:ext cx="2" cy="1"/>
                </a:xfrm>
                <a:custGeom>
                  <a:avLst/>
                  <a:gdLst>
                    <a:gd name="T0" fmla="*/ 1 w 2"/>
                    <a:gd name="T1" fmla="*/ 1 h 1"/>
                    <a:gd name="T2" fmla="*/ 1 w 2"/>
                    <a:gd name="T3" fmla="*/ 1 h 1"/>
                    <a:gd name="T4" fmla="*/ 2 w 2"/>
                    <a:gd name="T5" fmla="*/ 1 h 1"/>
                    <a:gd name="T6" fmla="*/ 2 w 2"/>
                    <a:gd name="T7" fmla="*/ 1 h 1"/>
                    <a:gd name="T8" fmla="*/ 2 w 2"/>
                    <a:gd name="T9" fmla="*/ 0 h 1"/>
                    <a:gd name="T10" fmla="*/ 2 w 2"/>
                    <a:gd name="T11" fmla="*/ 0 h 1"/>
                    <a:gd name="T12" fmla="*/ 1 w 2"/>
                    <a:gd name="T13" fmla="*/ 0 h 1"/>
                    <a:gd name="T14" fmla="*/ 1 w 2"/>
                    <a:gd name="T15" fmla="*/ 0 h 1"/>
                    <a:gd name="T16" fmla="*/ 1 w 2"/>
                    <a:gd name="T17" fmla="*/ 0 h 1"/>
                    <a:gd name="T18" fmla="*/ 1 w 2"/>
                    <a:gd name="T19" fmla="*/ 0 h 1"/>
                    <a:gd name="T20" fmla="*/ 0 w 2"/>
                    <a:gd name="T21" fmla="*/ 0 h 1"/>
                    <a:gd name="T22" fmla="*/ 0 w 2"/>
                    <a:gd name="T23" fmla="*/ 0 h 1"/>
                    <a:gd name="T24" fmla="*/ 1 w 2"/>
                    <a:gd name="T25" fmla="*/ 0 h 1"/>
                    <a:gd name="T26" fmla="*/ 1 w 2"/>
                    <a:gd name="T27" fmla="*/ 0 h 1"/>
                    <a:gd name="T28" fmla="*/ 1 w 2"/>
                    <a:gd name="T29" fmla="*/ 1 h 1"/>
                    <a:gd name="T30" fmla="*/ 1 w 2"/>
                    <a:gd name="T3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1">
                      <a:moveTo>
                        <a:pt x="1" y="1"/>
                      </a:moveTo>
                      <a:lnTo>
                        <a:pt x="1" y="1"/>
                      </a:lnTo>
                      <a:lnTo>
                        <a:pt x="2" y="1"/>
                      </a:lnTo>
                      <a:lnTo>
                        <a:pt x="2" y="1"/>
                      </a:lnTo>
                      <a:lnTo>
                        <a:pt x="2" y="0"/>
                      </a:lnTo>
                      <a:lnTo>
                        <a:pt x="2" y="0"/>
                      </a:lnTo>
                      <a:lnTo>
                        <a:pt x="1" y="0"/>
                      </a:lnTo>
                      <a:lnTo>
                        <a:pt x="1" y="0"/>
                      </a:lnTo>
                      <a:lnTo>
                        <a:pt x="1" y="0"/>
                      </a:lnTo>
                      <a:lnTo>
                        <a:pt x="1" y="0"/>
                      </a:lnTo>
                      <a:lnTo>
                        <a:pt x="0" y="0"/>
                      </a:lnTo>
                      <a:lnTo>
                        <a:pt x="0" y="0"/>
                      </a:lnTo>
                      <a:lnTo>
                        <a:pt x="1" y="0"/>
                      </a:lnTo>
                      <a:lnTo>
                        <a:pt x="1" y="0"/>
                      </a:lnTo>
                      <a:lnTo>
                        <a:pt x="1" y="1"/>
                      </a:lnTo>
                      <a:lnTo>
                        <a:pt x="1" y="1"/>
                      </a:lnTo>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4" name="Freeform 15">
                  <a:extLst>
                    <a:ext uri="{FF2B5EF4-FFF2-40B4-BE49-F238E27FC236}">
                      <a16:creationId xmlns:a16="http://schemas.microsoft.com/office/drawing/2014/main" id="{E6547F0A-D8A8-4F7D-9CE9-5EB906F842E3}"/>
                    </a:ext>
                  </a:extLst>
                </p:cNvPr>
                <p:cNvSpPr>
                  <a:spLocks/>
                </p:cNvSpPr>
                <p:nvPr/>
              </p:nvSpPr>
              <p:spPr bwMode="auto">
                <a:xfrm>
                  <a:off x="1036" y="730"/>
                  <a:ext cx="537" cy="354"/>
                </a:xfrm>
                <a:custGeom>
                  <a:avLst/>
                  <a:gdLst>
                    <a:gd name="T0" fmla="*/ 439 w 537"/>
                    <a:gd name="T1" fmla="*/ 19 h 354"/>
                    <a:gd name="T2" fmla="*/ 466 w 537"/>
                    <a:gd name="T3" fmla="*/ 22 h 354"/>
                    <a:gd name="T4" fmla="*/ 493 w 537"/>
                    <a:gd name="T5" fmla="*/ 74 h 354"/>
                    <a:gd name="T6" fmla="*/ 505 w 537"/>
                    <a:gd name="T7" fmla="*/ 144 h 354"/>
                    <a:gd name="T8" fmla="*/ 532 w 537"/>
                    <a:gd name="T9" fmla="*/ 199 h 354"/>
                    <a:gd name="T10" fmla="*/ 515 w 537"/>
                    <a:gd name="T11" fmla="*/ 202 h 354"/>
                    <a:gd name="T12" fmla="*/ 493 w 537"/>
                    <a:gd name="T13" fmla="*/ 203 h 354"/>
                    <a:gd name="T14" fmla="*/ 473 w 537"/>
                    <a:gd name="T15" fmla="*/ 207 h 354"/>
                    <a:gd name="T16" fmla="*/ 462 w 537"/>
                    <a:gd name="T17" fmla="*/ 210 h 354"/>
                    <a:gd name="T18" fmla="*/ 471 w 537"/>
                    <a:gd name="T19" fmla="*/ 236 h 354"/>
                    <a:gd name="T20" fmla="*/ 465 w 537"/>
                    <a:gd name="T21" fmla="*/ 261 h 354"/>
                    <a:gd name="T22" fmla="*/ 431 w 537"/>
                    <a:gd name="T23" fmla="*/ 254 h 354"/>
                    <a:gd name="T24" fmla="*/ 414 w 537"/>
                    <a:gd name="T25" fmla="*/ 282 h 354"/>
                    <a:gd name="T26" fmla="*/ 401 w 537"/>
                    <a:gd name="T27" fmla="*/ 303 h 354"/>
                    <a:gd name="T28" fmla="*/ 383 w 537"/>
                    <a:gd name="T29" fmla="*/ 295 h 354"/>
                    <a:gd name="T30" fmla="*/ 370 w 537"/>
                    <a:gd name="T31" fmla="*/ 311 h 354"/>
                    <a:gd name="T32" fmla="*/ 351 w 537"/>
                    <a:gd name="T33" fmla="*/ 321 h 354"/>
                    <a:gd name="T34" fmla="*/ 341 w 537"/>
                    <a:gd name="T35" fmla="*/ 348 h 354"/>
                    <a:gd name="T36" fmla="*/ 309 w 537"/>
                    <a:gd name="T37" fmla="*/ 351 h 354"/>
                    <a:gd name="T38" fmla="*/ 275 w 537"/>
                    <a:gd name="T39" fmla="*/ 353 h 354"/>
                    <a:gd name="T40" fmla="*/ 262 w 537"/>
                    <a:gd name="T41" fmla="*/ 339 h 354"/>
                    <a:gd name="T42" fmla="*/ 267 w 537"/>
                    <a:gd name="T43" fmla="*/ 320 h 354"/>
                    <a:gd name="T44" fmla="*/ 249 w 537"/>
                    <a:gd name="T45" fmla="*/ 310 h 354"/>
                    <a:gd name="T46" fmla="*/ 233 w 537"/>
                    <a:gd name="T47" fmla="*/ 299 h 354"/>
                    <a:gd name="T48" fmla="*/ 212 w 537"/>
                    <a:gd name="T49" fmla="*/ 316 h 354"/>
                    <a:gd name="T50" fmla="*/ 196 w 537"/>
                    <a:gd name="T51" fmla="*/ 331 h 354"/>
                    <a:gd name="T52" fmla="*/ 217 w 537"/>
                    <a:gd name="T53" fmla="*/ 325 h 354"/>
                    <a:gd name="T54" fmla="*/ 214 w 537"/>
                    <a:gd name="T55" fmla="*/ 335 h 354"/>
                    <a:gd name="T56" fmla="*/ 186 w 537"/>
                    <a:gd name="T57" fmla="*/ 342 h 354"/>
                    <a:gd name="T58" fmla="*/ 167 w 537"/>
                    <a:gd name="T59" fmla="*/ 324 h 354"/>
                    <a:gd name="T60" fmla="*/ 179 w 537"/>
                    <a:gd name="T61" fmla="*/ 312 h 354"/>
                    <a:gd name="T62" fmla="*/ 140 w 537"/>
                    <a:gd name="T63" fmla="*/ 305 h 354"/>
                    <a:gd name="T64" fmla="*/ 113 w 537"/>
                    <a:gd name="T65" fmla="*/ 317 h 354"/>
                    <a:gd name="T66" fmla="*/ 83 w 537"/>
                    <a:gd name="T67" fmla="*/ 313 h 354"/>
                    <a:gd name="T68" fmla="*/ 62 w 537"/>
                    <a:gd name="T69" fmla="*/ 293 h 354"/>
                    <a:gd name="T70" fmla="*/ 37 w 537"/>
                    <a:gd name="T71" fmla="*/ 290 h 354"/>
                    <a:gd name="T72" fmla="*/ 3 w 537"/>
                    <a:gd name="T73" fmla="*/ 285 h 354"/>
                    <a:gd name="T74" fmla="*/ 7 w 537"/>
                    <a:gd name="T75" fmla="*/ 263 h 354"/>
                    <a:gd name="T76" fmla="*/ 19 w 537"/>
                    <a:gd name="T77" fmla="*/ 244 h 354"/>
                    <a:gd name="T78" fmla="*/ 32 w 537"/>
                    <a:gd name="T79" fmla="*/ 233 h 354"/>
                    <a:gd name="T80" fmla="*/ 45 w 537"/>
                    <a:gd name="T81" fmla="*/ 224 h 354"/>
                    <a:gd name="T82" fmla="*/ 49 w 537"/>
                    <a:gd name="T83" fmla="*/ 204 h 354"/>
                    <a:gd name="T84" fmla="*/ 53 w 537"/>
                    <a:gd name="T85" fmla="*/ 180 h 354"/>
                    <a:gd name="T86" fmla="*/ 60 w 537"/>
                    <a:gd name="T87" fmla="*/ 163 h 354"/>
                    <a:gd name="T88" fmla="*/ 69 w 537"/>
                    <a:gd name="T89" fmla="*/ 154 h 354"/>
                    <a:gd name="T90" fmla="*/ 78 w 537"/>
                    <a:gd name="T91" fmla="*/ 148 h 354"/>
                    <a:gd name="T92" fmla="*/ 91 w 537"/>
                    <a:gd name="T93" fmla="*/ 136 h 354"/>
                    <a:gd name="T94" fmla="*/ 104 w 537"/>
                    <a:gd name="T95" fmla="*/ 134 h 354"/>
                    <a:gd name="T96" fmla="*/ 117 w 537"/>
                    <a:gd name="T97" fmla="*/ 117 h 354"/>
                    <a:gd name="T98" fmla="*/ 135 w 537"/>
                    <a:gd name="T99" fmla="*/ 112 h 354"/>
                    <a:gd name="T100" fmla="*/ 149 w 537"/>
                    <a:gd name="T101" fmla="*/ 99 h 354"/>
                    <a:gd name="T102" fmla="*/ 161 w 537"/>
                    <a:gd name="T103" fmla="*/ 79 h 354"/>
                    <a:gd name="T104" fmla="*/ 175 w 537"/>
                    <a:gd name="T105" fmla="*/ 59 h 354"/>
                    <a:gd name="T106" fmla="*/ 197 w 537"/>
                    <a:gd name="T107" fmla="*/ 47 h 354"/>
                    <a:gd name="T108" fmla="*/ 222 w 537"/>
                    <a:gd name="T109" fmla="*/ 44 h 354"/>
                    <a:gd name="T110" fmla="*/ 244 w 537"/>
                    <a:gd name="T111" fmla="*/ 35 h 354"/>
                    <a:gd name="T112" fmla="*/ 255 w 537"/>
                    <a:gd name="T113" fmla="*/ 14 h 354"/>
                    <a:gd name="T114" fmla="*/ 277 w 537"/>
                    <a:gd name="T115" fmla="*/ 6 h 354"/>
                    <a:gd name="T116" fmla="*/ 301 w 537"/>
                    <a:gd name="T117" fmla="*/ 4 h 354"/>
                    <a:gd name="T118" fmla="*/ 322 w 537"/>
                    <a:gd name="T119" fmla="*/ 1 h 354"/>
                    <a:gd name="T120" fmla="*/ 347 w 537"/>
                    <a:gd name="T121" fmla="*/ 8 h 354"/>
                    <a:gd name="T122" fmla="*/ 368 w 537"/>
                    <a:gd name="T123" fmla="*/ 18 h 354"/>
                    <a:gd name="T124" fmla="*/ 392 w 537"/>
                    <a:gd name="T125" fmla="*/ 2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7" h="354">
                      <a:moveTo>
                        <a:pt x="414" y="22"/>
                      </a:moveTo>
                      <a:lnTo>
                        <a:pt x="415" y="22"/>
                      </a:lnTo>
                      <a:lnTo>
                        <a:pt x="416" y="21"/>
                      </a:lnTo>
                      <a:lnTo>
                        <a:pt x="416" y="20"/>
                      </a:lnTo>
                      <a:lnTo>
                        <a:pt x="417" y="20"/>
                      </a:lnTo>
                      <a:lnTo>
                        <a:pt x="417" y="20"/>
                      </a:lnTo>
                      <a:lnTo>
                        <a:pt x="418" y="20"/>
                      </a:lnTo>
                      <a:lnTo>
                        <a:pt x="419" y="20"/>
                      </a:lnTo>
                      <a:lnTo>
                        <a:pt x="420" y="20"/>
                      </a:lnTo>
                      <a:lnTo>
                        <a:pt x="421" y="20"/>
                      </a:lnTo>
                      <a:lnTo>
                        <a:pt x="421" y="20"/>
                      </a:lnTo>
                      <a:lnTo>
                        <a:pt x="422" y="20"/>
                      </a:lnTo>
                      <a:lnTo>
                        <a:pt x="423" y="20"/>
                      </a:lnTo>
                      <a:lnTo>
                        <a:pt x="424" y="20"/>
                      </a:lnTo>
                      <a:lnTo>
                        <a:pt x="424" y="20"/>
                      </a:lnTo>
                      <a:lnTo>
                        <a:pt x="425" y="19"/>
                      </a:lnTo>
                      <a:lnTo>
                        <a:pt x="426" y="19"/>
                      </a:lnTo>
                      <a:lnTo>
                        <a:pt x="427" y="19"/>
                      </a:lnTo>
                      <a:lnTo>
                        <a:pt x="427" y="19"/>
                      </a:lnTo>
                      <a:lnTo>
                        <a:pt x="428" y="19"/>
                      </a:lnTo>
                      <a:lnTo>
                        <a:pt x="429" y="19"/>
                      </a:lnTo>
                      <a:lnTo>
                        <a:pt x="430" y="19"/>
                      </a:lnTo>
                      <a:lnTo>
                        <a:pt x="431" y="18"/>
                      </a:lnTo>
                      <a:lnTo>
                        <a:pt x="431" y="18"/>
                      </a:lnTo>
                      <a:lnTo>
                        <a:pt x="432" y="18"/>
                      </a:lnTo>
                      <a:lnTo>
                        <a:pt x="433" y="18"/>
                      </a:lnTo>
                      <a:lnTo>
                        <a:pt x="434" y="18"/>
                      </a:lnTo>
                      <a:lnTo>
                        <a:pt x="434" y="18"/>
                      </a:lnTo>
                      <a:lnTo>
                        <a:pt x="435" y="18"/>
                      </a:lnTo>
                      <a:lnTo>
                        <a:pt x="436" y="18"/>
                      </a:lnTo>
                      <a:lnTo>
                        <a:pt x="436" y="18"/>
                      </a:lnTo>
                      <a:lnTo>
                        <a:pt x="437" y="18"/>
                      </a:lnTo>
                      <a:lnTo>
                        <a:pt x="438" y="19"/>
                      </a:lnTo>
                      <a:lnTo>
                        <a:pt x="439" y="19"/>
                      </a:lnTo>
                      <a:lnTo>
                        <a:pt x="439" y="19"/>
                      </a:lnTo>
                      <a:lnTo>
                        <a:pt x="440" y="18"/>
                      </a:lnTo>
                      <a:lnTo>
                        <a:pt x="440" y="18"/>
                      </a:lnTo>
                      <a:lnTo>
                        <a:pt x="441" y="18"/>
                      </a:lnTo>
                      <a:lnTo>
                        <a:pt x="442" y="19"/>
                      </a:lnTo>
                      <a:lnTo>
                        <a:pt x="443" y="19"/>
                      </a:lnTo>
                      <a:lnTo>
                        <a:pt x="443" y="19"/>
                      </a:lnTo>
                      <a:lnTo>
                        <a:pt x="444" y="19"/>
                      </a:lnTo>
                      <a:lnTo>
                        <a:pt x="444" y="20"/>
                      </a:lnTo>
                      <a:lnTo>
                        <a:pt x="445" y="20"/>
                      </a:lnTo>
                      <a:lnTo>
                        <a:pt x="446" y="20"/>
                      </a:lnTo>
                      <a:lnTo>
                        <a:pt x="447" y="20"/>
                      </a:lnTo>
                      <a:lnTo>
                        <a:pt x="447" y="20"/>
                      </a:lnTo>
                      <a:lnTo>
                        <a:pt x="448" y="21"/>
                      </a:lnTo>
                      <a:lnTo>
                        <a:pt x="448" y="22"/>
                      </a:lnTo>
                      <a:lnTo>
                        <a:pt x="449" y="21"/>
                      </a:lnTo>
                      <a:lnTo>
                        <a:pt x="450" y="21"/>
                      </a:lnTo>
                      <a:lnTo>
                        <a:pt x="450" y="20"/>
                      </a:lnTo>
                      <a:lnTo>
                        <a:pt x="451" y="20"/>
                      </a:lnTo>
                      <a:lnTo>
                        <a:pt x="451" y="21"/>
                      </a:lnTo>
                      <a:lnTo>
                        <a:pt x="452" y="21"/>
                      </a:lnTo>
                      <a:lnTo>
                        <a:pt x="453" y="22"/>
                      </a:lnTo>
                      <a:lnTo>
                        <a:pt x="453" y="22"/>
                      </a:lnTo>
                      <a:lnTo>
                        <a:pt x="454" y="22"/>
                      </a:lnTo>
                      <a:lnTo>
                        <a:pt x="455" y="22"/>
                      </a:lnTo>
                      <a:lnTo>
                        <a:pt x="455" y="23"/>
                      </a:lnTo>
                      <a:lnTo>
                        <a:pt x="456" y="23"/>
                      </a:lnTo>
                      <a:lnTo>
                        <a:pt x="457" y="23"/>
                      </a:lnTo>
                      <a:lnTo>
                        <a:pt x="458" y="23"/>
                      </a:lnTo>
                      <a:lnTo>
                        <a:pt x="458" y="24"/>
                      </a:lnTo>
                      <a:lnTo>
                        <a:pt x="459" y="24"/>
                      </a:lnTo>
                      <a:lnTo>
                        <a:pt x="461" y="23"/>
                      </a:lnTo>
                      <a:lnTo>
                        <a:pt x="461" y="23"/>
                      </a:lnTo>
                      <a:lnTo>
                        <a:pt x="462" y="23"/>
                      </a:lnTo>
                      <a:lnTo>
                        <a:pt x="465" y="22"/>
                      </a:lnTo>
                      <a:lnTo>
                        <a:pt x="466" y="22"/>
                      </a:lnTo>
                      <a:lnTo>
                        <a:pt x="469" y="23"/>
                      </a:lnTo>
                      <a:lnTo>
                        <a:pt x="469" y="24"/>
                      </a:lnTo>
                      <a:lnTo>
                        <a:pt x="469" y="24"/>
                      </a:lnTo>
                      <a:lnTo>
                        <a:pt x="470" y="26"/>
                      </a:lnTo>
                      <a:lnTo>
                        <a:pt x="471" y="26"/>
                      </a:lnTo>
                      <a:lnTo>
                        <a:pt x="473" y="26"/>
                      </a:lnTo>
                      <a:lnTo>
                        <a:pt x="476" y="26"/>
                      </a:lnTo>
                      <a:lnTo>
                        <a:pt x="476" y="26"/>
                      </a:lnTo>
                      <a:lnTo>
                        <a:pt x="477" y="28"/>
                      </a:lnTo>
                      <a:lnTo>
                        <a:pt x="477" y="28"/>
                      </a:lnTo>
                      <a:lnTo>
                        <a:pt x="479" y="30"/>
                      </a:lnTo>
                      <a:lnTo>
                        <a:pt x="479" y="31"/>
                      </a:lnTo>
                      <a:lnTo>
                        <a:pt x="480" y="32"/>
                      </a:lnTo>
                      <a:lnTo>
                        <a:pt x="481" y="32"/>
                      </a:lnTo>
                      <a:lnTo>
                        <a:pt x="481" y="33"/>
                      </a:lnTo>
                      <a:lnTo>
                        <a:pt x="481" y="35"/>
                      </a:lnTo>
                      <a:lnTo>
                        <a:pt x="482" y="36"/>
                      </a:lnTo>
                      <a:lnTo>
                        <a:pt x="482" y="36"/>
                      </a:lnTo>
                      <a:lnTo>
                        <a:pt x="482" y="38"/>
                      </a:lnTo>
                      <a:lnTo>
                        <a:pt x="483" y="40"/>
                      </a:lnTo>
                      <a:lnTo>
                        <a:pt x="484" y="43"/>
                      </a:lnTo>
                      <a:lnTo>
                        <a:pt x="484" y="44"/>
                      </a:lnTo>
                      <a:lnTo>
                        <a:pt x="485" y="47"/>
                      </a:lnTo>
                      <a:lnTo>
                        <a:pt x="486" y="50"/>
                      </a:lnTo>
                      <a:lnTo>
                        <a:pt x="487" y="53"/>
                      </a:lnTo>
                      <a:lnTo>
                        <a:pt x="489" y="58"/>
                      </a:lnTo>
                      <a:lnTo>
                        <a:pt x="489" y="59"/>
                      </a:lnTo>
                      <a:lnTo>
                        <a:pt x="489" y="60"/>
                      </a:lnTo>
                      <a:lnTo>
                        <a:pt x="490" y="61"/>
                      </a:lnTo>
                      <a:lnTo>
                        <a:pt x="491" y="65"/>
                      </a:lnTo>
                      <a:lnTo>
                        <a:pt x="491" y="67"/>
                      </a:lnTo>
                      <a:lnTo>
                        <a:pt x="492" y="69"/>
                      </a:lnTo>
                      <a:lnTo>
                        <a:pt x="493" y="71"/>
                      </a:lnTo>
                      <a:lnTo>
                        <a:pt x="493" y="72"/>
                      </a:lnTo>
                      <a:lnTo>
                        <a:pt x="493" y="74"/>
                      </a:lnTo>
                      <a:lnTo>
                        <a:pt x="494" y="76"/>
                      </a:lnTo>
                      <a:lnTo>
                        <a:pt x="494" y="77"/>
                      </a:lnTo>
                      <a:lnTo>
                        <a:pt x="495" y="80"/>
                      </a:lnTo>
                      <a:lnTo>
                        <a:pt x="496" y="82"/>
                      </a:lnTo>
                      <a:lnTo>
                        <a:pt x="496" y="83"/>
                      </a:lnTo>
                      <a:lnTo>
                        <a:pt x="496" y="84"/>
                      </a:lnTo>
                      <a:lnTo>
                        <a:pt x="497" y="86"/>
                      </a:lnTo>
                      <a:lnTo>
                        <a:pt x="498" y="89"/>
                      </a:lnTo>
                      <a:lnTo>
                        <a:pt x="499" y="91"/>
                      </a:lnTo>
                      <a:lnTo>
                        <a:pt x="499" y="94"/>
                      </a:lnTo>
                      <a:lnTo>
                        <a:pt x="501" y="99"/>
                      </a:lnTo>
                      <a:lnTo>
                        <a:pt x="501" y="100"/>
                      </a:lnTo>
                      <a:lnTo>
                        <a:pt x="504" y="107"/>
                      </a:lnTo>
                      <a:lnTo>
                        <a:pt x="504" y="108"/>
                      </a:lnTo>
                      <a:lnTo>
                        <a:pt x="505" y="112"/>
                      </a:lnTo>
                      <a:lnTo>
                        <a:pt x="505" y="114"/>
                      </a:lnTo>
                      <a:lnTo>
                        <a:pt x="505" y="115"/>
                      </a:lnTo>
                      <a:lnTo>
                        <a:pt x="505" y="117"/>
                      </a:lnTo>
                      <a:lnTo>
                        <a:pt x="505" y="118"/>
                      </a:lnTo>
                      <a:lnTo>
                        <a:pt x="505" y="120"/>
                      </a:lnTo>
                      <a:lnTo>
                        <a:pt x="505" y="121"/>
                      </a:lnTo>
                      <a:lnTo>
                        <a:pt x="505" y="122"/>
                      </a:lnTo>
                      <a:lnTo>
                        <a:pt x="505" y="123"/>
                      </a:lnTo>
                      <a:lnTo>
                        <a:pt x="505" y="125"/>
                      </a:lnTo>
                      <a:lnTo>
                        <a:pt x="504" y="127"/>
                      </a:lnTo>
                      <a:lnTo>
                        <a:pt x="504" y="128"/>
                      </a:lnTo>
                      <a:lnTo>
                        <a:pt x="504" y="130"/>
                      </a:lnTo>
                      <a:lnTo>
                        <a:pt x="504" y="132"/>
                      </a:lnTo>
                      <a:lnTo>
                        <a:pt x="504" y="134"/>
                      </a:lnTo>
                      <a:lnTo>
                        <a:pt x="504" y="134"/>
                      </a:lnTo>
                      <a:lnTo>
                        <a:pt x="504" y="137"/>
                      </a:lnTo>
                      <a:lnTo>
                        <a:pt x="504" y="138"/>
                      </a:lnTo>
                      <a:lnTo>
                        <a:pt x="504" y="139"/>
                      </a:lnTo>
                      <a:lnTo>
                        <a:pt x="505" y="141"/>
                      </a:lnTo>
                      <a:lnTo>
                        <a:pt x="505" y="144"/>
                      </a:lnTo>
                      <a:lnTo>
                        <a:pt x="506" y="145"/>
                      </a:lnTo>
                      <a:lnTo>
                        <a:pt x="507" y="147"/>
                      </a:lnTo>
                      <a:lnTo>
                        <a:pt x="508" y="148"/>
                      </a:lnTo>
                      <a:lnTo>
                        <a:pt x="510" y="150"/>
                      </a:lnTo>
                      <a:lnTo>
                        <a:pt x="513" y="154"/>
                      </a:lnTo>
                      <a:lnTo>
                        <a:pt x="516" y="156"/>
                      </a:lnTo>
                      <a:lnTo>
                        <a:pt x="516" y="157"/>
                      </a:lnTo>
                      <a:lnTo>
                        <a:pt x="518" y="160"/>
                      </a:lnTo>
                      <a:lnTo>
                        <a:pt x="518" y="161"/>
                      </a:lnTo>
                      <a:lnTo>
                        <a:pt x="518" y="162"/>
                      </a:lnTo>
                      <a:lnTo>
                        <a:pt x="519" y="170"/>
                      </a:lnTo>
                      <a:lnTo>
                        <a:pt x="519" y="171"/>
                      </a:lnTo>
                      <a:lnTo>
                        <a:pt x="520" y="172"/>
                      </a:lnTo>
                      <a:lnTo>
                        <a:pt x="520" y="173"/>
                      </a:lnTo>
                      <a:lnTo>
                        <a:pt x="520" y="175"/>
                      </a:lnTo>
                      <a:lnTo>
                        <a:pt x="522" y="179"/>
                      </a:lnTo>
                      <a:lnTo>
                        <a:pt x="522" y="180"/>
                      </a:lnTo>
                      <a:lnTo>
                        <a:pt x="523" y="183"/>
                      </a:lnTo>
                      <a:lnTo>
                        <a:pt x="524" y="185"/>
                      </a:lnTo>
                      <a:lnTo>
                        <a:pt x="525" y="187"/>
                      </a:lnTo>
                      <a:lnTo>
                        <a:pt x="526" y="188"/>
                      </a:lnTo>
                      <a:lnTo>
                        <a:pt x="526" y="189"/>
                      </a:lnTo>
                      <a:lnTo>
                        <a:pt x="529" y="190"/>
                      </a:lnTo>
                      <a:lnTo>
                        <a:pt x="532" y="193"/>
                      </a:lnTo>
                      <a:lnTo>
                        <a:pt x="536" y="195"/>
                      </a:lnTo>
                      <a:lnTo>
                        <a:pt x="537" y="196"/>
                      </a:lnTo>
                      <a:lnTo>
                        <a:pt x="537" y="197"/>
                      </a:lnTo>
                      <a:lnTo>
                        <a:pt x="536" y="197"/>
                      </a:lnTo>
                      <a:lnTo>
                        <a:pt x="536" y="197"/>
                      </a:lnTo>
                      <a:lnTo>
                        <a:pt x="536" y="198"/>
                      </a:lnTo>
                      <a:lnTo>
                        <a:pt x="535" y="199"/>
                      </a:lnTo>
                      <a:lnTo>
                        <a:pt x="534" y="199"/>
                      </a:lnTo>
                      <a:lnTo>
                        <a:pt x="533" y="199"/>
                      </a:lnTo>
                      <a:lnTo>
                        <a:pt x="533" y="199"/>
                      </a:lnTo>
                      <a:lnTo>
                        <a:pt x="532" y="199"/>
                      </a:lnTo>
                      <a:lnTo>
                        <a:pt x="531" y="199"/>
                      </a:lnTo>
                      <a:lnTo>
                        <a:pt x="531" y="200"/>
                      </a:lnTo>
                      <a:lnTo>
                        <a:pt x="531" y="200"/>
                      </a:lnTo>
                      <a:lnTo>
                        <a:pt x="530" y="200"/>
                      </a:lnTo>
                      <a:lnTo>
                        <a:pt x="529" y="200"/>
                      </a:lnTo>
                      <a:lnTo>
                        <a:pt x="529" y="200"/>
                      </a:lnTo>
                      <a:lnTo>
                        <a:pt x="528" y="199"/>
                      </a:lnTo>
                      <a:lnTo>
                        <a:pt x="527" y="199"/>
                      </a:lnTo>
                      <a:lnTo>
                        <a:pt x="526" y="198"/>
                      </a:lnTo>
                      <a:lnTo>
                        <a:pt x="526" y="199"/>
                      </a:lnTo>
                      <a:lnTo>
                        <a:pt x="525" y="199"/>
                      </a:lnTo>
                      <a:lnTo>
                        <a:pt x="525" y="200"/>
                      </a:lnTo>
                      <a:lnTo>
                        <a:pt x="524" y="200"/>
                      </a:lnTo>
                      <a:lnTo>
                        <a:pt x="523" y="201"/>
                      </a:lnTo>
                      <a:lnTo>
                        <a:pt x="523" y="201"/>
                      </a:lnTo>
                      <a:lnTo>
                        <a:pt x="522" y="202"/>
                      </a:lnTo>
                      <a:lnTo>
                        <a:pt x="522" y="202"/>
                      </a:lnTo>
                      <a:lnTo>
                        <a:pt x="522" y="203"/>
                      </a:lnTo>
                      <a:lnTo>
                        <a:pt x="522" y="204"/>
                      </a:lnTo>
                      <a:lnTo>
                        <a:pt x="522" y="205"/>
                      </a:lnTo>
                      <a:lnTo>
                        <a:pt x="522" y="205"/>
                      </a:lnTo>
                      <a:lnTo>
                        <a:pt x="521" y="206"/>
                      </a:lnTo>
                      <a:lnTo>
                        <a:pt x="521" y="206"/>
                      </a:lnTo>
                      <a:lnTo>
                        <a:pt x="520" y="206"/>
                      </a:lnTo>
                      <a:lnTo>
                        <a:pt x="519" y="207"/>
                      </a:lnTo>
                      <a:lnTo>
                        <a:pt x="519" y="207"/>
                      </a:lnTo>
                      <a:lnTo>
                        <a:pt x="518" y="207"/>
                      </a:lnTo>
                      <a:lnTo>
                        <a:pt x="517" y="206"/>
                      </a:lnTo>
                      <a:lnTo>
                        <a:pt x="517" y="206"/>
                      </a:lnTo>
                      <a:lnTo>
                        <a:pt x="516" y="205"/>
                      </a:lnTo>
                      <a:lnTo>
                        <a:pt x="516" y="204"/>
                      </a:lnTo>
                      <a:lnTo>
                        <a:pt x="516" y="203"/>
                      </a:lnTo>
                      <a:lnTo>
                        <a:pt x="516" y="203"/>
                      </a:lnTo>
                      <a:lnTo>
                        <a:pt x="515" y="202"/>
                      </a:lnTo>
                      <a:lnTo>
                        <a:pt x="515" y="202"/>
                      </a:lnTo>
                      <a:lnTo>
                        <a:pt x="514" y="202"/>
                      </a:lnTo>
                      <a:lnTo>
                        <a:pt x="513" y="202"/>
                      </a:lnTo>
                      <a:lnTo>
                        <a:pt x="512" y="202"/>
                      </a:lnTo>
                      <a:lnTo>
                        <a:pt x="511" y="203"/>
                      </a:lnTo>
                      <a:lnTo>
                        <a:pt x="511" y="203"/>
                      </a:lnTo>
                      <a:lnTo>
                        <a:pt x="510" y="204"/>
                      </a:lnTo>
                      <a:lnTo>
                        <a:pt x="510" y="205"/>
                      </a:lnTo>
                      <a:lnTo>
                        <a:pt x="510" y="205"/>
                      </a:lnTo>
                      <a:lnTo>
                        <a:pt x="509" y="206"/>
                      </a:lnTo>
                      <a:lnTo>
                        <a:pt x="509" y="206"/>
                      </a:lnTo>
                      <a:lnTo>
                        <a:pt x="508" y="206"/>
                      </a:lnTo>
                      <a:lnTo>
                        <a:pt x="507" y="205"/>
                      </a:lnTo>
                      <a:lnTo>
                        <a:pt x="507" y="205"/>
                      </a:lnTo>
                      <a:lnTo>
                        <a:pt x="507" y="205"/>
                      </a:lnTo>
                      <a:lnTo>
                        <a:pt x="506" y="204"/>
                      </a:lnTo>
                      <a:lnTo>
                        <a:pt x="505" y="204"/>
                      </a:lnTo>
                      <a:lnTo>
                        <a:pt x="504" y="204"/>
                      </a:lnTo>
                      <a:lnTo>
                        <a:pt x="504" y="205"/>
                      </a:lnTo>
                      <a:lnTo>
                        <a:pt x="504" y="205"/>
                      </a:lnTo>
                      <a:lnTo>
                        <a:pt x="503" y="206"/>
                      </a:lnTo>
                      <a:lnTo>
                        <a:pt x="503" y="206"/>
                      </a:lnTo>
                      <a:lnTo>
                        <a:pt x="502" y="206"/>
                      </a:lnTo>
                      <a:lnTo>
                        <a:pt x="501" y="206"/>
                      </a:lnTo>
                      <a:lnTo>
                        <a:pt x="501" y="205"/>
                      </a:lnTo>
                      <a:lnTo>
                        <a:pt x="500" y="205"/>
                      </a:lnTo>
                      <a:lnTo>
                        <a:pt x="499" y="205"/>
                      </a:lnTo>
                      <a:lnTo>
                        <a:pt x="499" y="204"/>
                      </a:lnTo>
                      <a:lnTo>
                        <a:pt x="498" y="204"/>
                      </a:lnTo>
                      <a:lnTo>
                        <a:pt x="497" y="204"/>
                      </a:lnTo>
                      <a:lnTo>
                        <a:pt x="496" y="204"/>
                      </a:lnTo>
                      <a:lnTo>
                        <a:pt x="495" y="203"/>
                      </a:lnTo>
                      <a:lnTo>
                        <a:pt x="495" y="203"/>
                      </a:lnTo>
                      <a:lnTo>
                        <a:pt x="494" y="202"/>
                      </a:lnTo>
                      <a:lnTo>
                        <a:pt x="493" y="203"/>
                      </a:lnTo>
                      <a:lnTo>
                        <a:pt x="493" y="203"/>
                      </a:lnTo>
                      <a:lnTo>
                        <a:pt x="493" y="204"/>
                      </a:lnTo>
                      <a:lnTo>
                        <a:pt x="493" y="205"/>
                      </a:lnTo>
                      <a:lnTo>
                        <a:pt x="493" y="206"/>
                      </a:lnTo>
                      <a:lnTo>
                        <a:pt x="492" y="206"/>
                      </a:lnTo>
                      <a:lnTo>
                        <a:pt x="492" y="206"/>
                      </a:lnTo>
                      <a:lnTo>
                        <a:pt x="491" y="207"/>
                      </a:lnTo>
                      <a:lnTo>
                        <a:pt x="490" y="207"/>
                      </a:lnTo>
                      <a:lnTo>
                        <a:pt x="490" y="207"/>
                      </a:lnTo>
                      <a:lnTo>
                        <a:pt x="489" y="207"/>
                      </a:lnTo>
                      <a:lnTo>
                        <a:pt x="488" y="206"/>
                      </a:lnTo>
                      <a:lnTo>
                        <a:pt x="488" y="206"/>
                      </a:lnTo>
                      <a:lnTo>
                        <a:pt x="487" y="206"/>
                      </a:lnTo>
                      <a:lnTo>
                        <a:pt x="487" y="207"/>
                      </a:lnTo>
                      <a:lnTo>
                        <a:pt x="486" y="208"/>
                      </a:lnTo>
                      <a:lnTo>
                        <a:pt x="485" y="208"/>
                      </a:lnTo>
                      <a:lnTo>
                        <a:pt x="484" y="208"/>
                      </a:lnTo>
                      <a:lnTo>
                        <a:pt x="484" y="208"/>
                      </a:lnTo>
                      <a:lnTo>
                        <a:pt x="483" y="209"/>
                      </a:lnTo>
                      <a:lnTo>
                        <a:pt x="482" y="209"/>
                      </a:lnTo>
                      <a:lnTo>
                        <a:pt x="481" y="209"/>
                      </a:lnTo>
                      <a:lnTo>
                        <a:pt x="481" y="209"/>
                      </a:lnTo>
                      <a:lnTo>
                        <a:pt x="480" y="208"/>
                      </a:lnTo>
                      <a:lnTo>
                        <a:pt x="479" y="208"/>
                      </a:lnTo>
                      <a:lnTo>
                        <a:pt x="479" y="208"/>
                      </a:lnTo>
                      <a:lnTo>
                        <a:pt x="478" y="209"/>
                      </a:lnTo>
                      <a:lnTo>
                        <a:pt x="478" y="210"/>
                      </a:lnTo>
                      <a:lnTo>
                        <a:pt x="477" y="210"/>
                      </a:lnTo>
                      <a:lnTo>
                        <a:pt x="476" y="211"/>
                      </a:lnTo>
                      <a:lnTo>
                        <a:pt x="476" y="211"/>
                      </a:lnTo>
                      <a:lnTo>
                        <a:pt x="475" y="211"/>
                      </a:lnTo>
                      <a:lnTo>
                        <a:pt x="475" y="210"/>
                      </a:lnTo>
                      <a:lnTo>
                        <a:pt x="475" y="210"/>
                      </a:lnTo>
                      <a:lnTo>
                        <a:pt x="475" y="209"/>
                      </a:lnTo>
                      <a:lnTo>
                        <a:pt x="474" y="208"/>
                      </a:lnTo>
                      <a:lnTo>
                        <a:pt x="473" y="207"/>
                      </a:lnTo>
                      <a:lnTo>
                        <a:pt x="473" y="206"/>
                      </a:lnTo>
                      <a:lnTo>
                        <a:pt x="472" y="205"/>
                      </a:lnTo>
                      <a:lnTo>
                        <a:pt x="472" y="205"/>
                      </a:lnTo>
                      <a:lnTo>
                        <a:pt x="471" y="205"/>
                      </a:lnTo>
                      <a:lnTo>
                        <a:pt x="470" y="205"/>
                      </a:lnTo>
                      <a:lnTo>
                        <a:pt x="469" y="204"/>
                      </a:lnTo>
                      <a:lnTo>
                        <a:pt x="469" y="204"/>
                      </a:lnTo>
                      <a:lnTo>
                        <a:pt x="468" y="204"/>
                      </a:lnTo>
                      <a:lnTo>
                        <a:pt x="467" y="204"/>
                      </a:lnTo>
                      <a:lnTo>
                        <a:pt x="467" y="205"/>
                      </a:lnTo>
                      <a:lnTo>
                        <a:pt x="467" y="205"/>
                      </a:lnTo>
                      <a:lnTo>
                        <a:pt x="467" y="206"/>
                      </a:lnTo>
                      <a:lnTo>
                        <a:pt x="466" y="206"/>
                      </a:lnTo>
                      <a:lnTo>
                        <a:pt x="466" y="207"/>
                      </a:lnTo>
                      <a:lnTo>
                        <a:pt x="465" y="207"/>
                      </a:lnTo>
                      <a:lnTo>
                        <a:pt x="464" y="208"/>
                      </a:lnTo>
                      <a:lnTo>
                        <a:pt x="464" y="208"/>
                      </a:lnTo>
                      <a:lnTo>
                        <a:pt x="463" y="208"/>
                      </a:lnTo>
                      <a:lnTo>
                        <a:pt x="462" y="207"/>
                      </a:lnTo>
                      <a:lnTo>
                        <a:pt x="461" y="207"/>
                      </a:lnTo>
                      <a:lnTo>
                        <a:pt x="461" y="208"/>
                      </a:lnTo>
                      <a:lnTo>
                        <a:pt x="460" y="208"/>
                      </a:lnTo>
                      <a:lnTo>
                        <a:pt x="459" y="208"/>
                      </a:lnTo>
                      <a:lnTo>
                        <a:pt x="458" y="209"/>
                      </a:lnTo>
                      <a:lnTo>
                        <a:pt x="458" y="209"/>
                      </a:lnTo>
                      <a:lnTo>
                        <a:pt x="457" y="209"/>
                      </a:lnTo>
                      <a:lnTo>
                        <a:pt x="456" y="210"/>
                      </a:lnTo>
                      <a:lnTo>
                        <a:pt x="457" y="210"/>
                      </a:lnTo>
                      <a:lnTo>
                        <a:pt x="458" y="210"/>
                      </a:lnTo>
                      <a:lnTo>
                        <a:pt x="459" y="210"/>
                      </a:lnTo>
                      <a:lnTo>
                        <a:pt x="460" y="210"/>
                      </a:lnTo>
                      <a:lnTo>
                        <a:pt x="460" y="210"/>
                      </a:lnTo>
                      <a:lnTo>
                        <a:pt x="461" y="210"/>
                      </a:lnTo>
                      <a:lnTo>
                        <a:pt x="462" y="210"/>
                      </a:lnTo>
                      <a:lnTo>
                        <a:pt x="462" y="210"/>
                      </a:lnTo>
                      <a:lnTo>
                        <a:pt x="462" y="211"/>
                      </a:lnTo>
                      <a:lnTo>
                        <a:pt x="462" y="212"/>
                      </a:lnTo>
                      <a:lnTo>
                        <a:pt x="461" y="213"/>
                      </a:lnTo>
                      <a:lnTo>
                        <a:pt x="461" y="213"/>
                      </a:lnTo>
                      <a:lnTo>
                        <a:pt x="460" y="213"/>
                      </a:lnTo>
                      <a:lnTo>
                        <a:pt x="460" y="213"/>
                      </a:lnTo>
                      <a:lnTo>
                        <a:pt x="461" y="216"/>
                      </a:lnTo>
                      <a:lnTo>
                        <a:pt x="460" y="216"/>
                      </a:lnTo>
                      <a:lnTo>
                        <a:pt x="458" y="218"/>
                      </a:lnTo>
                      <a:lnTo>
                        <a:pt x="458" y="218"/>
                      </a:lnTo>
                      <a:lnTo>
                        <a:pt x="457" y="219"/>
                      </a:lnTo>
                      <a:lnTo>
                        <a:pt x="456" y="220"/>
                      </a:lnTo>
                      <a:lnTo>
                        <a:pt x="455" y="220"/>
                      </a:lnTo>
                      <a:lnTo>
                        <a:pt x="456" y="225"/>
                      </a:lnTo>
                      <a:lnTo>
                        <a:pt x="456" y="226"/>
                      </a:lnTo>
                      <a:lnTo>
                        <a:pt x="456" y="226"/>
                      </a:lnTo>
                      <a:lnTo>
                        <a:pt x="456" y="227"/>
                      </a:lnTo>
                      <a:lnTo>
                        <a:pt x="456" y="228"/>
                      </a:lnTo>
                      <a:lnTo>
                        <a:pt x="456" y="229"/>
                      </a:lnTo>
                      <a:lnTo>
                        <a:pt x="456" y="230"/>
                      </a:lnTo>
                      <a:lnTo>
                        <a:pt x="456" y="231"/>
                      </a:lnTo>
                      <a:lnTo>
                        <a:pt x="456" y="233"/>
                      </a:lnTo>
                      <a:lnTo>
                        <a:pt x="456" y="234"/>
                      </a:lnTo>
                      <a:lnTo>
                        <a:pt x="456" y="235"/>
                      </a:lnTo>
                      <a:lnTo>
                        <a:pt x="461" y="235"/>
                      </a:lnTo>
                      <a:lnTo>
                        <a:pt x="462" y="235"/>
                      </a:lnTo>
                      <a:lnTo>
                        <a:pt x="464" y="235"/>
                      </a:lnTo>
                      <a:lnTo>
                        <a:pt x="465" y="235"/>
                      </a:lnTo>
                      <a:lnTo>
                        <a:pt x="465" y="235"/>
                      </a:lnTo>
                      <a:lnTo>
                        <a:pt x="467" y="234"/>
                      </a:lnTo>
                      <a:lnTo>
                        <a:pt x="468" y="234"/>
                      </a:lnTo>
                      <a:lnTo>
                        <a:pt x="470" y="233"/>
                      </a:lnTo>
                      <a:lnTo>
                        <a:pt x="470" y="234"/>
                      </a:lnTo>
                      <a:lnTo>
                        <a:pt x="470" y="234"/>
                      </a:lnTo>
                      <a:lnTo>
                        <a:pt x="471" y="236"/>
                      </a:lnTo>
                      <a:lnTo>
                        <a:pt x="472" y="237"/>
                      </a:lnTo>
                      <a:lnTo>
                        <a:pt x="472" y="237"/>
                      </a:lnTo>
                      <a:lnTo>
                        <a:pt x="473" y="238"/>
                      </a:lnTo>
                      <a:lnTo>
                        <a:pt x="474" y="239"/>
                      </a:lnTo>
                      <a:lnTo>
                        <a:pt x="473" y="239"/>
                      </a:lnTo>
                      <a:lnTo>
                        <a:pt x="473" y="240"/>
                      </a:lnTo>
                      <a:lnTo>
                        <a:pt x="466" y="240"/>
                      </a:lnTo>
                      <a:lnTo>
                        <a:pt x="466" y="241"/>
                      </a:lnTo>
                      <a:lnTo>
                        <a:pt x="466" y="242"/>
                      </a:lnTo>
                      <a:lnTo>
                        <a:pt x="466" y="243"/>
                      </a:lnTo>
                      <a:lnTo>
                        <a:pt x="466" y="244"/>
                      </a:lnTo>
                      <a:lnTo>
                        <a:pt x="466" y="245"/>
                      </a:lnTo>
                      <a:lnTo>
                        <a:pt x="466" y="246"/>
                      </a:lnTo>
                      <a:lnTo>
                        <a:pt x="466" y="247"/>
                      </a:lnTo>
                      <a:lnTo>
                        <a:pt x="466" y="247"/>
                      </a:lnTo>
                      <a:lnTo>
                        <a:pt x="467" y="247"/>
                      </a:lnTo>
                      <a:lnTo>
                        <a:pt x="469" y="246"/>
                      </a:lnTo>
                      <a:lnTo>
                        <a:pt x="470" y="246"/>
                      </a:lnTo>
                      <a:lnTo>
                        <a:pt x="470" y="247"/>
                      </a:lnTo>
                      <a:lnTo>
                        <a:pt x="471" y="248"/>
                      </a:lnTo>
                      <a:lnTo>
                        <a:pt x="472" y="249"/>
                      </a:lnTo>
                      <a:lnTo>
                        <a:pt x="472" y="250"/>
                      </a:lnTo>
                      <a:lnTo>
                        <a:pt x="473" y="250"/>
                      </a:lnTo>
                      <a:lnTo>
                        <a:pt x="473" y="251"/>
                      </a:lnTo>
                      <a:lnTo>
                        <a:pt x="475" y="254"/>
                      </a:lnTo>
                      <a:lnTo>
                        <a:pt x="475" y="254"/>
                      </a:lnTo>
                      <a:lnTo>
                        <a:pt x="475" y="254"/>
                      </a:lnTo>
                      <a:lnTo>
                        <a:pt x="472" y="260"/>
                      </a:lnTo>
                      <a:lnTo>
                        <a:pt x="471" y="260"/>
                      </a:lnTo>
                      <a:lnTo>
                        <a:pt x="470" y="260"/>
                      </a:lnTo>
                      <a:lnTo>
                        <a:pt x="469" y="260"/>
                      </a:lnTo>
                      <a:lnTo>
                        <a:pt x="468" y="261"/>
                      </a:lnTo>
                      <a:lnTo>
                        <a:pt x="467" y="261"/>
                      </a:lnTo>
                      <a:lnTo>
                        <a:pt x="466" y="261"/>
                      </a:lnTo>
                      <a:lnTo>
                        <a:pt x="465" y="261"/>
                      </a:lnTo>
                      <a:lnTo>
                        <a:pt x="465" y="261"/>
                      </a:lnTo>
                      <a:lnTo>
                        <a:pt x="464" y="261"/>
                      </a:lnTo>
                      <a:lnTo>
                        <a:pt x="463" y="261"/>
                      </a:lnTo>
                      <a:lnTo>
                        <a:pt x="462" y="261"/>
                      </a:lnTo>
                      <a:lnTo>
                        <a:pt x="461" y="261"/>
                      </a:lnTo>
                      <a:lnTo>
                        <a:pt x="460" y="261"/>
                      </a:lnTo>
                      <a:lnTo>
                        <a:pt x="459" y="261"/>
                      </a:lnTo>
                      <a:lnTo>
                        <a:pt x="458" y="261"/>
                      </a:lnTo>
                      <a:lnTo>
                        <a:pt x="458" y="261"/>
                      </a:lnTo>
                      <a:lnTo>
                        <a:pt x="457" y="262"/>
                      </a:lnTo>
                      <a:lnTo>
                        <a:pt x="455" y="262"/>
                      </a:lnTo>
                      <a:lnTo>
                        <a:pt x="454" y="262"/>
                      </a:lnTo>
                      <a:lnTo>
                        <a:pt x="451" y="262"/>
                      </a:lnTo>
                      <a:lnTo>
                        <a:pt x="450" y="262"/>
                      </a:lnTo>
                      <a:lnTo>
                        <a:pt x="446" y="263"/>
                      </a:lnTo>
                      <a:lnTo>
                        <a:pt x="446" y="263"/>
                      </a:lnTo>
                      <a:lnTo>
                        <a:pt x="446" y="263"/>
                      </a:lnTo>
                      <a:lnTo>
                        <a:pt x="446" y="262"/>
                      </a:lnTo>
                      <a:lnTo>
                        <a:pt x="446" y="258"/>
                      </a:lnTo>
                      <a:lnTo>
                        <a:pt x="446" y="258"/>
                      </a:lnTo>
                      <a:lnTo>
                        <a:pt x="446" y="257"/>
                      </a:lnTo>
                      <a:lnTo>
                        <a:pt x="445" y="256"/>
                      </a:lnTo>
                      <a:lnTo>
                        <a:pt x="444" y="257"/>
                      </a:lnTo>
                      <a:lnTo>
                        <a:pt x="442" y="257"/>
                      </a:lnTo>
                      <a:lnTo>
                        <a:pt x="441" y="257"/>
                      </a:lnTo>
                      <a:lnTo>
                        <a:pt x="440" y="257"/>
                      </a:lnTo>
                      <a:lnTo>
                        <a:pt x="440" y="257"/>
                      </a:lnTo>
                      <a:lnTo>
                        <a:pt x="439" y="258"/>
                      </a:lnTo>
                      <a:lnTo>
                        <a:pt x="438" y="258"/>
                      </a:lnTo>
                      <a:lnTo>
                        <a:pt x="438" y="258"/>
                      </a:lnTo>
                      <a:lnTo>
                        <a:pt x="436" y="257"/>
                      </a:lnTo>
                      <a:lnTo>
                        <a:pt x="434" y="256"/>
                      </a:lnTo>
                      <a:lnTo>
                        <a:pt x="433" y="256"/>
                      </a:lnTo>
                      <a:lnTo>
                        <a:pt x="431" y="254"/>
                      </a:lnTo>
                      <a:lnTo>
                        <a:pt x="431" y="254"/>
                      </a:lnTo>
                      <a:lnTo>
                        <a:pt x="430" y="253"/>
                      </a:lnTo>
                      <a:lnTo>
                        <a:pt x="429" y="253"/>
                      </a:lnTo>
                      <a:lnTo>
                        <a:pt x="428" y="251"/>
                      </a:lnTo>
                      <a:lnTo>
                        <a:pt x="428" y="251"/>
                      </a:lnTo>
                      <a:lnTo>
                        <a:pt x="427" y="250"/>
                      </a:lnTo>
                      <a:lnTo>
                        <a:pt x="424" y="254"/>
                      </a:lnTo>
                      <a:lnTo>
                        <a:pt x="424" y="258"/>
                      </a:lnTo>
                      <a:lnTo>
                        <a:pt x="424" y="259"/>
                      </a:lnTo>
                      <a:lnTo>
                        <a:pt x="424" y="259"/>
                      </a:lnTo>
                      <a:lnTo>
                        <a:pt x="424" y="262"/>
                      </a:lnTo>
                      <a:lnTo>
                        <a:pt x="424" y="266"/>
                      </a:lnTo>
                      <a:lnTo>
                        <a:pt x="423" y="265"/>
                      </a:lnTo>
                      <a:lnTo>
                        <a:pt x="423" y="265"/>
                      </a:lnTo>
                      <a:lnTo>
                        <a:pt x="421" y="264"/>
                      </a:lnTo>
                      <a:lnTo>
                        <a:pt x="421" y="264"/>
                      </a:lnTo>
                      <a:lnTo>
                        <a:pt x="420" y="264"/>
                      </a:lnTo>
                      <a:lnTo>
                        <a:pt x="419" y="267"/>
                      </a:lnTo>
                      <a:lnTo>
                        <a:pt x="419" y="268"/>
                      </a:lnTo>
                      <a:lnTo>
                        <a:pt x="420" y="269"/>
                      </a:lnTo>
                      <a:lnTo>
                        <a:pt x="421" y="271"/>
                      </a:lnTo>
                      <a:lnTo>
                        <a:pt x="421" y="271"/>
                      </a:lnTo>
                      <a:lnTo>
                        <a:pt x="422" y="272"/>
                      </a:lnTo>
                      <a:lnTo>
                        <a:pt x="422" y="273"/>
                      </a:lnTo>
                      <a:lnTo>
                        <a:pt x="423" y="275"/>
                      </a:lnTo>
                      <a:lnTo>
                        <a:pt x="423" y="276"/>
                      </a:lnTo>
                      <a:lnTo>
                        <a:pt x="422" y="277"/>
                      </a:lnTo>
                      <a:lnTo>
                        <a:pt x="421" y="277"/>
                      </a:lnTo>
                      <a:lnTo>
                        <a:pt x="419" y="279"/>
                      </a:lnTo>
                      <a:lnTo>
                        <a:pt x="419" y="279"/>
                      </a:lnTo>
                      <a:lnTo>
                        <a:pt x="418" y="279"/>
                      </a:lnTo>
                      <a:lnTo>
                        <a:pt x="415" y="279"/>
                      </a:lnTo>
                      <a:lnTo>
                        <a:pt x="414" y="280"/>
                      </a:lnTo>
                      <a:lnTo>
                        <a:pt x="414" y="280"/>
                      </a:lnTo>
                      <a:lnTo>
                        <a:pt x="414" y="281"/>
                      </a:lnTo>
                      <a:lnTo>
                        <a:pt x="414" y="282"/>
                      </a:lnTo>
                      <a:lnTo>
                        <a:pt x="416" y="283"/>
                      </a:lnTo>
                      <a:lnTo>
                        <a:pt x="417" y="283"/>
                      </a:lnTo>
                      <a:lnTo>
                        <a:pt x="417" y="284"/>
                      </a:lnTo>
                      <a:lnTo>
                        <a:pt x="417" y="287"/>
                      </a:lnTo>
                      <a:lnTo>
                        <a:pt x="416" y="288"/>
                      </a:lnTo>
                      <a:lnTo>
                        <a:pt x="416" y="290"/>
                      </a:lnTo>
                      <a:lnTo>
                        <a:pt x="414" y="292"/>
                      </a:lnTo>
                      <a:lnTo>
                        <a:pt x="414" y="292"/>
                      </a:lnTo>
                      <a:lnTo>
                        <a:pt x="413" y="292"/>
                      </a:lnTo>
                      <a:lnTo>
                        <a:pt x="413" y="291"/>
                      </a:lnTo>
                      <a:lnTo>
                        <a:pt x="412" y="292"/>
                      </a:lnTo>
                      <a:lnTo>
                        <a:pt x="412" y="293"/>
                      </a:lnTo>
                      <a:lnTo>
                        <a:pt x="412" y="294"/>
                      </a:lnTo>
                      <a:lnTo>
                        <a:pt x="411" y="295"/>
                      </a:lnTo>
                      <a:lnTo>
                        <a:pt x="411" y="295"/>
                      </a:lnTo>
                      <a:lnTo>
                        <a:pt x="410" y="295"/>
                      </a:lnTo>
                      <a:lnTo>
                        <a:pt x="410" y="296"/>
                      </a:lnTo>
                      <a:lnTo>
                        <a:pt x="409" y="296"/>
                      </a:lnTo>
                      <a:lnTo>
                        <a:pt x="409" y="297"/>
                      </a:lnTo>
                      <a:lnTo>
                        <a:pt x="409" y="299"/>
                      </a:lnTo>
                      <a:lnTo>
                        <a:pt x="409" y="299"/>
                      </a:lnTo>
                      <a:lnTo>
                        <a:pt x="408" y="297"/>
                      </a:lnTo>
                      <a:lnTo>
                        <a:pt x="407" y="297"/>
                      </a:lnTo>
                      <a:lnTo>
                        <a:pt x="406" y="297"/>
                      </a:lnTo>
                      <a:lnTo>
                        <a:pt x="405" y="298"/>
                      </a:lnTo>
                      <a:lnTo>
                        <a:pt x="404" y="298"/>
                      </a:lnTo>
                      <a:lnTo>
                        <a:pt x="403" y="298"/>
                      </a:lnTo>
                      <a:lnTo>
                        <a:pt x="403" y="298"/>
                      </a:lnTo>
                      <a:lnTo>
                        <a:pt x="402" y="299"/>
                      </a:lnTo>
                      <a:lnTo>
                        <a:pt x="401" y="299"/>
                      </a:lnTo>
                      <a:lnTo>
                        <a:pt x="401" y="300"/>
                      </a:lnTo>
                      <a:lnTo>
                        <a:pt x="401" y="301"/>
                      </a:lnTo>
                      <a:lnTo>
                        <a:pt x="401" y="301"/>
                      </a:lnTo>
                      <a:lnTo>
                        <a:pt x="401" y="302"/>
                      </a:lnTo>
                      <a:lnTo>
                        <a:pt x="401" y="303"/>
                      </a:lnTo>
                      <a:lnTo>
                        <a:pt x="400" y="303"/>
                      </a:lnTo>
                      <a:lnTo>
                        <a:pt x="400" y="302"/>
                      </a:lnTo>
                      <a:lnTo>
                        <a:pt x="399" y="301"/>
                      </a:lnTo>
                      <a:lnTo>
                        <a:pt x="398" y="301"/>
                      </a:lnTo>
                      <a:lnTo>
                        <a:pt x="398" y="300"/>
                      </a:lnTo>
                      <a:lnTo>
                        <a:pt x="397" y="300"/>
                      </a:lnTo>
                      <a:lnTo>
                        <a:pt x="397" y="299"/>
                      </a:lnTo>
                      <a:lnTo>
                        <a:pt x="396" y="298"/>
                      </a:lnTo>
                      <a:lnTo>
                        <a:pt x="396" y="297"/>
                      </a:lnTo>
                      <a:lnTo>
                        <a:pt x="396" y="296"/>
                      </a:lnTo>
                      <a:lnTo>
                        <a:pt x="396" y="296"/>
                      </a:lnTo>
                      <a:lnTo>
                        <a:pt x="395" y="295"/>
                      </a:lnTo>
                      <a:lnTo>
                        <a:pt x="395" y="294"/>
                      </a:lnTo>
                      <a:lnTo>
                        <a:pt x="395" y="293"/>
                      </a:lnTo>
                      <a:lnTo>
                        <a:pt x="394" y="293"/>
                      </a:lnTo>
                      <a:lnTo>
                        <a:pt x="394" y="292"/>
                      </a:lnTo>
                      <a:lnTo>
                        <a:pt x="390" y="292"/>
                      </a:lnTo>
                      <a:lnTo>
                        <a:pt x="390" y="292"/>
                      </a:lnTo>
                      <a:lnTo>
                        <a:pt x="391" y="293"/>
                      </a:lnTo>
                      <a:lnTo>
                        <a:pt x="391" y="293"/>
                      </a:lnTo>
                      <a:lnTo>
                        <a:pt x="391" y="294"/>
                      </a:lnTo>
                      <a:lnTo>
                        <a:pt x="390" y="294"/>
                      </a:lnTo>
                      <a:lnTo>
                        <a:pt x="389" y="293"/>
                      </a:lnTo>
                      <a:lnTo>
                        <a:pt x="388" y="293"/>
                      </a:lnTo>
                      <a:lnTo>
                        <a:pt x="387" y="292"/>
                      </a:lnTo>
                      <a:lnTo>
                        <a:pt x="387" y="292"/>
                      </a:lnTo>
                      <a:lnTo>
                        <a:pt x="387" y="293"/>
                      </a:lnTo>
                      <a:lnTo>
                        <a:pt x="387" y="294"/>
                      </a:lnTo>
                      <a:lnTo>
                        <a:pt x="387" y="294"/>
                      </a:lnTo>
                      <a:lnTo>
                        <a:pt x="387" y="295"/>
                      </a:lnTo>
                      <a:lnTo>
                        <a:pt x="386" y="295"/>
                      </a:lnTo>
                      <a:lnTo>
                        <a:pt x="384" y="295"/>
                      </a:lnTo>
                      <a:lnTo>
                        <a:pt x="383" y="295"/>
                      </a:lnTo>
                      <a:lnTo>
                        <a:pt x="383" y="294"/>
                      </a:lnTo>
                      <a:lnTo>
                        <a:pt x="383" y="295"/>
                      </a:lnTo>
                      <a:lnTo>
                        <a:pt x="383" y="296"/>
                      </a:lnTo>
                      <a:lnTo>
                        <a:pt x="382" y="295"/>
                      </a:lnTo>
                      <a:lnTo>
                        <a:pt x="382" y="294"/>
                      </a:lnTo>
                      <a:lnTo>
                        <a:pt x="381" y="294"/>
                      </a:lnTo>
                      <a:lnTo>
                        <a:pt x="381" y="294"/>
                      </a:lnTo>
                      <a:lnTo>
                        <a:pt x="380" y="294"/>
                      </a:lnTo>
                      <a:lnTo>
                        <a:pt x="377" y="293"/>
                      </a:lnTo>
                      <a:lnTo>
                        <a:pt x="376" y="293"/>
                      </a:lnTo>
                      <a:lnTo>
                        <a:pt x="375" y="293"/>
                      </a:lnTo>
                      <a:lnTo>
                        <a:pt x="374" y="293"/>
                      </a:lnTo>
                      <a:lnTo>
                        <a:pt x="373" y="293"/>
                      </a:lnTo>
                      <a:lnTo>
                        <a:pt x="372" y="293"/>
                      </a:lnTo>
                      <a:lnTo>
                        <a:pt x="371" y="292"/>
                      </a:lnTo>
                      <a:lnTo>
                        <a:pt x="371" y="293"/>
                      </a:lnTo>
                      <a:lnTo>
                        <a:pt x="371" y="294"/>
                      </a:lnTo>
                      <a:lnTo>
                        <a:pt x="371" y="295"/>
                      </a:lnTo>
                      <a:lnTo>
                        <a:pt x="370" y="297"/>
                      </a:lnTo>
                      <a:lnTo>
                        <a:pt x="370" y="299"/>
                      </a:lnTo>
                      <a:lnTo>
                        <a:pt x="370" y="300"/>
                      </a:lnTo>
                      <a:lnTo>
                        <a:pt x="370" y="301"/>
                      </a:lnTo>
                      <a:lnTo>
                        <a:pt x="369" y="302"/>
                      </a:lnTo>
                      <a:lnTo>
                        <a:pt x="369" y="303"/>
                      </a:lnTo>
                      <a:lnTo>
                        <a:pt x="369" y="304"/>
                      </a:lnTo>
                      <a:lnTo>
                        <a:pt x="369" y="304"/>
                      </a:lnTo>
                      <a:lnTo>
                        <a:pt x="369" y="305"/>
                      </a:lnTo>
                      <a:lnTo>
                        <a:pt x="369" y="307"/>
                      </a:lnTo>
                      <a:lnTo>
                        <a:pt x="370" y="307"/>
                      </a:lnTo>
                      <a:lnTo>
                        <a:pt x="370" y="308"/>
                      </a:lnTo>
                      <a:lnTo>
                        <a:pt x="370" y="308"/>
                      </a:lnTo>
                      <a:lnTo>
                        <a:pt x="371" y="310"/>
                      </a:lnTo>
                      <a:lnTo>
                        <a:pt x="371" y="311"/>
                      </a:lnTo>
                      <a:lnTo>
                        <a:pt x="372" y="312"/>
                      </a:lnTo>
                      <a:lnTo>
                        <a:pt x="371" y="312"/>
                      </a:lnTo>
                      <a:lnTo>
                        <a:pt x="370" y="312"/>
                      </a:lnTo>
                      <a:lnTo>
                        <a:pt x="370" y="311"/>
                      </a:lnTo>
                      <a:lnTo>
                        <a:pt x="369" y="311"/>
                      </a:lnTo>
                      <a:lnTo>
                        <a:pt x="368" y="311"/>
                      </a:lnTo>
                      <a:lnTo>
                        <a:pt x="367" y="311"/>
                      </a:lnTo>
                      <a:lnTo>
                        <a:pt x="367" y="312"/>
                      </a:lnTo>
                      <a:lnTo>
                        <a:pt x="367" y="312"/>
                      </a:lnTo>
                      <a:lnTo>
                        <a:pt x="367" y="313"/>
                      </a:lnTo>
                      <a:lnTo>
                        <a:pt x="367" y="314"/>
                      </a:lnTo>
                      <a:lnTo>
                        <a:pt x="367" y="316"/>
                      </a:lnTo>
                      <a:lnTo>
                        <a:pt x="367" y="318"/>
                      </a:lnTo>
                      <a:lnTo>
                        <a:pt x="366" y="318"/>
                      </a:lnTo>
                      <a:lnTo>
                        <a:pt x="366" y="319"/>
                      </a:lnTo>
                      <a:lnTo>
                        <a:pt x="366" y="320"/>
                      </a:lnTo>
                      <a:lnTo>
                        <a:pt x="366" y="321"/>
                      </a:lnTo>
                      <a:lnTo>
                        <a:pt x="366" y="321"/>
                      </a:lnTo>
                      <a:lnTo>
                        <a:pt x="365" y="321"/>
                      </a:lnTo>
                      <a:lnTo>
                        <a:pt x="364" y="321"/>
                      </a:lnTo>
                      <a:lnTo>
                        <a:pt x="361" y="322"/>
                      </a:lnTo>
                      <a:lnTo>
                        <a:pt x="361" y="321"/>
                      </a:lnTo>
                      <a:lnTo>
                        <a:pt x="361" y="320"/>
                      </a:lnTo>
                      <a:lnTo>
                        <a:pt x="361" y="320"/>
                      </a:lnTo>
                      <a:lnTo>
                        <a:pt x="360" y="319"/>
                      </a:lnTo>
                      <a:lnTo>
                        <a:pt x="359" y="319"/>
                      </a:lnTo>
                      <a:lnTo>
                        <a:pt x="358" y="317"/>
                      </a:lnTo>
                      <a:lnTo>
                        <a:pt x="358" y="317"/>
                      </a:lnTo>
                      <a:lnTo>
                        <a:pt x="357" y="316"/>
                      </a:lnTo>
                      <a:lnTo>
                        <a:pt x="357" y="316"/>
                      </a:lnTo>
                      <a:lnTo>
                        <a:pt x="355" y="315"/>
                      </a:lnTo>
                      <a:lnTo>
                        <a:pt x="355" y="316"/>
                      </a:lnTo>
                      <a:lnTo>
                        <a:pt x="355" y="317"/>
                      </a:lnTo>
                      <a:lnTo>
                        <a:pt x="355" y="317"/>
                      </a:lnTo>
                      <a:lnTo>
                        <a:pt x="353" y="318"/>
                      </a:lnTo>
                      <a:lnTo>
                        <a:pt x="352" y="318"/>
                      </a:lnTo>
                      <a:lnTo>
                        <a:pt x="350" y="318"/>
                      </a:lnTo>
                      <a:lnTo>
                        <a:pt x="350" y="318"/>
                      </a:lnTo>
                      <a:lnTo>
                        <a:pt x="351" y="321"/>
                      </a:lnTo>
                      <a:lnTo>
                        <a:pt x="352" y="322"/>
                      </a:lnTo>
                      <a:lnTo>
                        <a:pt x="352" y="322"/>
                      </a:lnTo>
                      <a:lnTo>
                        <a:pt x="353" y="323"/>
                      </a:lnTo>
                      <a:lnTo>
                        <a:pt x="353" y="324"/>
                      </a:lnTo>
                      <a:lnTo>
                        <a:pt x="353" y="326"/>
                      </a:lnTo>
                      <a:lnTo>
                        <a:pt x="353" y="328"/>
                      </a:lnTo>
                      <a:lnTo>
                        <a:pt x="353" y="331"/>
                      </a:lnTo>
                      <a:lnTo>
                        <a:pt x="353" y="332"/>
                      </a:lnTo>
                      <a:lnTo>
                        <a:pt x="353" y="333"/>
                      </a:lnTo>
                      <a:lnTo>
                        <a:pt x="354" y="333"/>
                      </a:lnTo>
                      <a:lnTo>
                        <a:pt x="353" y="334"/>
                      </a:lnTo>
                      <a:lnTo>
                        <a:pt x="353" y="335"/>
                      </a:lnTo>
                      <a:lnTo>
                        <a:pt x="353" y="336"/>
                      </a:lnTo>
                      <a:lnTo>
                        <a:pt x="353" y="337"/>
                      </a:lnTo>
                      <a:lnTo>
                        <a:pt x="352" y="338"/>
                      </a:lnTo>
                      <a:lnTo>
                        <a:pt x="352" y="339"/>
                      </a:lnTo>
                      <a:lnTo>
                        <a:pt x="352" y="340"/>
                      </a:lnTo>
                      <a:lnTo>
                        <a:pt x="353" y="341"/>
                      </a:lnTo>
                      <a:lnTo>
                        <a:pt x="353" y="343"/>
                      </a:lnTo>
                      <a:lnTo>
                        <a:pt x="353" y="344"/>
                      </a:lnTo>
                      <a:lnTo>
                        <a:pt x="353" y="345"/>
                      </a:lnTo>
                      <a:lnTo>
                        <a:pt x="352" y="345"/>
                      </a:lnTo>
                      <a:lnTo>
                        <a:pt x="351" y="345"/>
                      </a:lnTo>
                      <a:lnTo>
                        <a:pt x="348" y="344"/>
                      </a:lnTo>
                      <a:lnTo>
                        <a:pt x="347" y="344"/>
                      </a:lnTo>
                      <a:lnTo>
                        <a:pt x="346" y="344"/>
                      </a:lnTo>
                      <a:lnTo>
                        <a:pt x="345" y="344"/>
                      </a:lnTo>
                      <a:lnTo>
                        <a:pt x="344" y="344"/>
                      </a:lnTo>
                      <a:lnTo>
                        <a:pt x="344" y="344"/>
                      </a:lnTo>
                      <a:lnTo>
                        <a:pt x="343" y="344"/>
                      </a:lnTo>
                      <a:lnTo>
                        <a:pt x="342" y="345"/>
                      </a:lnTo>
                      <a:lnTo>
                        <a:pt x="341" y="345"/>
                      </a:lnTo>
                      <a:lnTo>
                        <a:pt x="341" y="346"/>
                      </a:lnTo>
                      <a:lnTo>
                        <a:pt x="341" y="347"/>
                      </a:lnTo>
                      <a:lnTo>
                        <a:pt x="341" y="348"/>
                      </a:lnTo>
                      <a:lnTo>
                        <a:pt x="339" y="349"/>
                      </a:lnTo>
                      <a:lnTo>
                        <a:pt x="339" y="349"/>
                      </a:lnTo>
                      <a:lnTo>
                        <a:pt x="338" y="349"/>
                      </a:lnTo>
                      <a:lnTo>
                        <a:pt x="337" y="350"/>
                      </a:lnTo>
                      <a:lnTo>
                        <a:pt x="336" y="350"/>
                      </a:lnTo>
                      <a:lnTo>
                        <a:pt x="336" y="349"/>
                      </a:lnTo>
                      <a:lnTo>
                        <a:pt x="336" y="348"/>
                      </a:lnTo>
                      <a:lnTo>
                        <a:pt x="336" y="348"/>
                      </a:lnTo>
                      <a:lnTo>
                        <a:pt x="335" y="347"/>
                      </a:lnTo>
                      <a:lnTo>
                        <a:pt x="334" y="347"/>
                      </a:lnTo>
                      <a:lnTo>
                        <a:pt x="334" y="347"/>
                      </a:lnTo>
                      <a:lnTo>
                        <a:pt x="333" y="347"/>
                      </a:lnTo>
                      <a:lnTo>
                        <a:pt x="332" y="347"/>
                      </a:lnTo>
                      <a:lnTo>
                        <a:pt x="332" y="348"/>
                      </a:lnTo>
                      <a:lnTo>
                        <a:pt x="331" y="348"/>
                      </a:lnTo>
                      <a:lnTo>
                        <a:pt x="330" y="350"/>
                      </a:lnTo>
                      <a:lnTo>
                        <a:pt x="330" y="351"/>
                      </a:lnTo>
                      <a:lnTo>
                        <a:pt x="329" y="351"/>
                      </a:lnTo>
                      <a:lnTo>
                        <a:pt x="329" y="351"/>
                      </a:lnTo>
                      <a:lnTo>
                        <a:pt x="328" y="351"/>
                      </a:lnTo>
                      <a:lnTo>
                        <a:pt x="326" y="350"/>
                      </a:lnTo>
                      <a:lnTo>
                        <a:pt x="326" y="350"/>
                      </a:lnTo>
                      <a:lnTo>
                        <a:pt x="324" y="349"/>
                      </a:lnTo>
                      <a:lnTo>
                        <a:pt x="322" y="349"/>
                      </a:lnTo>
                      <a:lnTo>
                        <a:pt x="321" y="349"/>
                      </a:lnTo>
                      <a:lnTo>
                        <a:pt x="320" y="348"/>
                      </a:lnTo>
                      <a:lnTo>
                        <a:pt x="319" y="349"/>
                      </a:lnTo>
                      <a:lnTo>
                        <a:pt x="318" y="350"/>
                      </a:lnTo>
                      <a:lnTo>
                        <a:pt x="314" y="351"/>
                      </a:lnTo>
                      <a:lnTo>
                        <a:pt x="314" y="351"/>
                      </a:lnTo>
                      <a:lnTo>
                        <a:pt x="313" y="351"/>
                      </a:lnTo>
                      <a:lnTo>
                        <a:pt x="312" y="351"/>
                      </a:lnTo>
                      <a:lnTo>
                        <a:pt x="311" y="351"/>
                      </a:lnTo>
                      <a:lnTo>
                        <a:pt x="311" y="351"/>
                      </a:lnTo>
                      <a:lnTo>
                        <a:pt x="309" y="351"/>
                      </a:lnTo>
                      <a:lnTo>
                        <a:pt x="307" y="352"/>
                      </a:lnTo>
                      <a:lnTo>
                        <a:pt x="306" y="352"/>
                      </a:lnTo>
                      <a:lnTo>
                        <a:pt x="305" y="352"/>
                      </a:lnTo>
                      <a:lnTo>
                        <a:pt x="305" y="354"/>
                      </a:lnTo>
                      <a:lnTo>
                        <a:pt x="304" y="354"/>
                      </a:lnTo>
                      <a:lnTo>
                        <a:pt x="303" y="353"/>
                      </a:lnTo>
                      <a:lnTo>
                        <a:pt x="303" y="353"/>
                      </a:lnTo>
                      <a:lnTo>
                        <a:pt x="302" y="353"/>
                      </a:lnTo>
                      <a:lnTo>
                        <a:pt x="301" y="353"/>
                      </a:lnTo>
                      <a:lnTo>
                        <a:pt x="299" y="352"/>
                      </a:lnTo>
                      <a:lnTo>
                        <a:pt x="298" y="352"/>
                      </a:lnTo>
                      <a:lnTo>
                        <a:pt x="297" y="352"/>
                      </a:lnTo>
                      <a:lnTo>
                        <a:pt x="294" y="353"/>
                      </a:lnTo>
                      <a:lnTo>
                        <a:pt x="293" y="353"/>
                      </a:lnTo>
                      <a:lnTo>
                        <a:pt x="290" y="352"/>
                      </a:lnTo>
                      <a:lnTo>
                        <a:pt x="289" y="352"/>
                      </a:lnTo>
                      <a:lnTo>
                        <a:pt x="289" y="352"/>
                      </a:lnTo>
                      <a:lnTo>
                        <a:pt x="288" y="351"/>
                      </a:lnTo>
                      <a:lnTo>
                        <a:pt x="288" y="349"/>
                      </a:lnTo>
                      <a:lnTo>
                        <a:pt x="288" y="349"/>
                      </a:lnTo>
                      <a:lnTo>
                        <a:pt x="287" y="349"/>
                      </a:lnTo>
                      <a:lnTo>
                        <a:pt x="286" y="349"/>
                      </a:lnTo>
                      <a:lnTo>
                        <a:pt x="286" y="349"/>
                      </a:lnTo>
                      <a:lnTo>
                        <a:pt x="285" y="349"/>
                      </a:lnTo>
                      <a:lnTo>
                        <a:pt x="284" y="349"/>
                      </a:lnTo>
                      <a:lnTo>
                        <a:pt x="282" y="349"/>
                      </a:lnTo>
                      <a:lnTo>
                        <a:pt x="280" y="349"/>
                      </a:lnTo>
                      <a:lnTo>
                        <a:pt x="279" y="349"/>
                      </a:lnTo>
                      <a:lnTo>
                        <a:pt x="279" y="350"/>
                      </a:lnTo>
                      <a:lnTo>
                        <a:pt x="278" y="351"/>
                      </a:lnTo>
                      <a:lnTo>
                        <a:pt x="278" y="352"/>
                      </a:lnTo>
                      <a:lnTo>
                        <a:pt x="277" y="352"/>
                      </a:lnTo>
                      <a:lnTo>
                        <a:pt x="276" y="352"/>
                      </a:lnTo>
                      <a:lnTo>
                        <a:pt x="276" y="352"/>
                      </a:lnTo>
                      <a:lnTo>
                        <a:pt x="275" y="353"/>
                      </a:lnTo>
                      <a:lnTo>
                        <a:pt x="275" y="353"/>
                      </a:lnTo>
                      <a:lnTo>
                        <a:pt x="274" y="348"/>
                      </a:lnTo>
                      <a:lnTo>
                        <a:pt x="268" y="350"/>
                      </a:lnTo>
                      <a:lnTo>
                        <a:pt x="270" y="346"/>
                      </a:lnTo>
                      <a:lnTo>
                        <a:pt x="272" y="343"/>
                      </a:lnTo>
                      <a:lnTo>
                        <a:pt x="271" y="342"/>
                      </a:lnTo>
                      <a:lnTo>
                        <a:pt x="271" y="341"/>
                      </a:lnTo>
                      <a:lnTo>
                        <a:pt x="270" y="341"/>
                      </a:lnTo>
                      <a:lnTo>
                        <a:pt x="269" y="341"/>
                      </a:lnTo>
                      <a:lnTo>
                        <a:pt x="269" y="341"/>
                      </a:lnTo>
                      <a:lnTo>
                        <a:pt x="268" y="341"/>
                      </a:lnTo>
                      <a:lnTo>
                        <a:pt x="267" y="342"/>
                      </a:lnTo>
                      <a:lnTo>
                        <a:pt x="266" y="342"/>
                      </a:lnTo>
                      <a:lnTo>
                        <a:pt x="266" y="342"/>
                      </a:lnTo>
                      <a:lnTo>
                        <a:pt x="264" y="343"/>
                      </a:lnTo>
                      <a:lnTo>
                        <a:pt x="262" y="343"/>
                      </a:lnTo>
                      <a:lnTo>
                        <a:pt x="262" y="343"/>
                      </a:lnTo>
                      <a:lnTo>
                        <a:pt x="262" y="342"/>
                      </a:lnTo>
                      <a:lnTo>
                        <a:pt x="262" y="342"/>
                      </a:lnTo>
                      <a:lnTo>
                        <a:pt x="262" y="342"/>
                      </a:lnTo>
                      <a:lnTo>
                        <a:pt x="262" y="341"/>
                      </a:lnTo>
                      <a:lnTo>
                        <a:pt x="262" y="341"/>
                      </a:lnTo>
                      <a:lnTo>
                        <a:pt x="262" y="341"/>
                      </a:lnTo>
                      <a:lnTo>
                        <a:pt x="262" y="340"/>
                      </a:lnTo>
                      <a:lnTo>
                        <a:pt x="262" y="340"/>
                      </a:lnTo>
                      <a:lnTo>
                        <a:pt x="262" y="340"/>
                      </a:lnTo>
                      <a:lnTo>
                        <a:pt x="262" y="340"/>
                      </a:lnTo>
                      <a:lnTo>
                        <a:pt x="262" y="340"/>
                      </a:lnTo>
                      <a:lnTo>
                        <a:pt x="263" y="340"/>
                      </a:lnTo>
                      <a:lnTo>
                        <a:pt x="263" y="340"/>
                      </a:lnTo>
                      <a:lnTo>
                        <a:pt x="262" y="339"/>
                      </a:lnTo>
                      <a:lnTo>
                        <a:pt x="262" y="339"/>
                      </a:lnTo>
                      <a:lnTo>
                        <a:pt x="262" y="339"/>
                      </a:lnTo>
                      <a:lnTo>
                        <a:pt x="262" y="339"/>
                      </a:lnTo>
                      <a:lnTo>
                        <a:pt x="262" y="339"/>
                      </a:lnTo>
                      <a:lnTo>
                        <a:pt x="262" y="339"/>
                      </a:lnTo>
                      <a:lnTo>
                        <a:pt x="261" y="339"/>
                      </a:lnTo>
                      <a:lnTo>
                        <a:pt x="261" y="339"/>
                      </a:lnTo>
                      <a:lnTo>
                        <a:pt x="261" y="339"/>
                      </a:lnTo>
                      <a:lnTo>
                        <a:pt x="261" y="339"/>
                      </a:lnTo>
                      <a:lnTo>
                        <a:pt x="260" y="339"/>
                      </a:lnTo>
                      <a:lnTo>
                        <a:pt x="260" y="338"/>
                      </a:lnTo>
                      <a:lnTo>
                        <a:pt x="260" y="338"/>
                      </a:lnTo>
                      <a:lnTo>
                        <a:pt x="260" y="338"/>
                      </a:lnTo>
                      <a:lnTo>
                        <a:pt x="259" y="339"/>
                      </a:lnTo>
                      <a:lnTo>
                        <a:pt x="258" y="339"/>
                      </a:lnTo>
                      <a:lnTo>
                        <a:pt x="258" y="338"/>
                      </a:lnTo>
                      <a:lnTo>
                        <a:pt x="258" y="337"/>
                      </a:lnTo>
                      <a:lnTo>
                        <a:pt x="258" y="336"/>
                      </a:lnTo>
                      <a:lnTo>
                        <a:pt x="258" y="336"/>
                      </a:lnTo>
                      <a:lnTo>
                        <a:pt x="258" y="336"/>
                      </a:lnTo>
                      <a:lnTo>
                        <a:pt x="257" y="335"/>
                      </a:lnTo>
                      <a:lnTo>
                        <a:pt x="257" y="335"/>
                      </a:lnTo>
                      <a:lnTo>
                        <a:pt x="257" y="335"/>
                      </a:lnTo>
                      <a:lnTo>
                        <a:pt x="258" y="334"/>
                      </a:lnTo>
                      <a:lnTo>
                        <a:pt x="258" y="333"/>
                      </a:lnTo>
                      <a:lnTo>
                        <a:pt x="258" y="332"/>
                      </a:lnTo>
                      <a:lnTo>
                        <a:pt x="258" y="331"/>
                      </a:lnTo>
                      <a:lnTo>
                        <a:pt x="259" y="330"/>
                      </a:lnTo>
                      <a:lnTo>
                        <a:pt x="258" y="327"/>
                      </a:lnTo>
                      <a:lnTo>
                        <a:pt x="258" y="324"/>
                      </a:lnTo>
                      <a:lnTo>
                        <a:pt x="259" y="323"/>
                      </a:lnTo>
                      <a:lnTo>
                        <a:pt x="260" y="324"/>
                      </a:lnTo>
                      <a:lnTo>
                        <a:pt x="263" y="324"/>
                      </a:lnTo>
                      <a:lnTo>
                        <a:pt x="263" y="324"/>
                      </a:lnTo>
                      <a:lnTo>
                        <a:pt x="263" y="323"/>
                      </a:lnTo>
                      <a:lnTo>
                        <a:pt x="263" y="323"/>
                      </a:lnTo>
                      <a:lnTo>
                        <a:pt x="264" y="322"/>
                      </a:lnTo>
                      <a:lnTo>
                        <a:pt x="265" y="321"/>
                      </a:lnTo>
                      <a:lnTo>
                        <a:pt x="267" y="320"/>
                      </a:lnTo>
                      <a:lnTo>
                        <a:pt x="266" y="320"/>
                      </a:lnTo>
                      <a:lnTo>
                        <a:pt x="265" y="319"/>
                      </a:lnTo>
                      <a:lnTo>
                        <a:pt x="265" y="319"/>
                      </a:lnTo>
                      <a:lnTo>
                        <a:pt x="264" y="319"/>
                      </a:lnTo>
                      <a:lnTo>
                        <a:pt x="264" y="319"/>
                      </a:lnTo>
                      <a:lnTo>
                        <a:pt x="263" y="319"/>
                      </a:lnTo>
                      <a:lnTo>
                        <a:pt x="263" y="319"/>
                      </a:lnTo>
                      <a:lnTo>
                        <a:pt x="263" y="318"/>
                      </a:lnTo>
                      <a:lnTo>
                        <a:pt x="263" y="318"/>
                      </a:lnTo>
                      <a:lnTo>
                        <a:pt x="262" y="317"/>
                      </a:lnTo>
                      <a:lnTo>
                        <a:pt x="261" y="316"/>
                      </a:lnTo>
                      <a:lnTo>
                        <a:pt x="261" y="315"/>
                      </a:lnTo>
                      <a:lnTo>
                        <a:pt x="260" y="315"/>
                      </a:lnTo>
                      <a:lnTo>
                        <a:pt x="259" y="315"/>
                      </a:lnTo>
                      <a:lnTo>
                        <a:pt x="259" y="315"/>
                      </a:lnTo>
                      <a:lnTo>
                        <a:pt x="258" y="314"/>
                      </a:lnTo>
                      <a:lnTo>
                        <a:pt x="256" y="314"/>
                      </a:lnTo>
                      <a:lnTo>
                        <a:pt x="255" y="314"/>
                      </a:lnTo>
                      <a:lnTo>
                        <a:pt x="255" y="315"/>
                      </a:lnTo>
                      <a:lnTo>
                        <a:pt x="254" y="315"/>
                      </a:lnTo>
                      <a:lnTo>
                        <a:pt x="254" y="315"/>
                      </a:lnTo>
                      <a:lnTo>
                        <a:pt x="253" y="315"/>
                      </a:lnTo>
                      <a:lnTo>
                        <a:pt x="253" y="315"/>
                      </a:lnTo>
                      <a:lnTo>
                        <a:pt x="252" y="315"/>
                      </a:lnTo>
                      <a:lnTo>
                        <a:pt x="252" y="316"/>
                      </a:lnTo>
                      <a:lnTo>
                        <a:pt x="251" y="316"/>
                      </a:lnTo>
                      <a:lnTo>
                        <a:pt x="251" y="315"/>
                      </a:lnTo>
                      <a:lnTo>
                        <a:pt x="251" y="315"/>
                      </a:lnTo>
                      <a:lnTo>
                        <a:pt x="251" y="314"/>
                      </a:lnTo>
                      <a:lnTo>
                        <a:pt x="250" y="313"/>
                      </a:lnTo>
                      <a:lnTo>
                        <a:pt x="250" y="313"/>
                      </a:lnTo>
                      <a:lnTo>
                        <a:pt x="250" y="312"/>
                      </a:lnTo>
                      <a:lnTo>
                        <a:pt x="249" y="311"/>
                      </a:lnTo>
                      <a:lnTo>
                        <a:pt x="249" y="310"/>
                      </a:lnTo>
                      <a:lnTo>
                        <a:pt x="249" y="310"/>
                      </a:lnTo>
                      <a:lnTo>
                        <a:pt x="249" y="309"/>
                      </a:lnTo>
                      <a:lnTo>
                        <a:pt x="248" y="309"/>
                      </a:lnTo>
                      <a:lnTo>
                        <a:pt x="248" y="308"/>
                      </a:lnTo>
                      <a:lnTo>
                        <a:pt x="247" y="308"/>
                      </a:lnTo>
                      <a:lnTo>
                        <a:pt x="246" y="308"/>
                      </a:lnTo>
                      <a:lnTo>
                        <a:pt x="246" y="309"/>
                      </a:lnTo>
                      <a:lnTo>
                        <a:pt x="245" y="308"/>
                      </a:lnTo>
                      <a:lnTo>
                        <a:pt x="245" y="307"/>
                      </a:lnTo>
                      <a:lnTo>
                        <a:pt x="245" y="307"/>
                      </a:lnTo>
                      <a:lnTo>
                        <a:pt x="245" y="306"/>
                      </a:lnTo>
                      <a:lnTo>
                        <a:pt x="244" y="304"/>
                      </a:lnTo>
                      <a:lnTo>
                        <a:pt x="244" y="304"/>
                      </a:lnTo>
                      <a:lnTo>
                        <a:pt x="244" y="303"/>
                      </a:lnTo>
                      <a:lnTo>
                        <a:pt x="245" y="303"/>
                      </a:lnTo>
                      <a:lnTo>
                        <a:pt x="245" y="303"/>
                      </a:lnTo>
                      <a:lnTo>
                        <a:pt x="246" y="302"/>
                      </a:lnTo>
                      <a:lnTo>
                        <a:pt x="248" y="301"/>
                      </a:lnTo>
                      <a:lnTo>
                        <a:pt x="248" y="301"/>
                      </a:lnTo>
                      <a:lnTo>
                        <a:pt x="248" y="300"/>
                      </a:lnTo>
                      <a:lnTo>
                        <a:pt x="247" y="298"/>
                      </a:lnTo>
                      <a:lnTo>
                        <a:pt x="247" y="297"/>
                      </a:lnTo>
                      <a:lnTo>
                        <a:pt x="246" y="298"/>
                      </a:lnTo>
                      <a:lnTo>
                        <a:pt x="245" y="298"/>
                      </a:lnTo>
                      <a:lnTo>
                        <a:pt x="244" y="299"/>
                      </a:lnTo>
                      <a:lnTo>
                        <a:pt x="243" y="299"/>
                      </a:lnTo>
                      <a:lnTo>
                        <a:pt x="241" y="300"/>
                      </a:lnTo>
                      <a:lnTo>
                        <a:pt x="241" y="300"/>
                      </a:lnTo>
                      <a:lnTo>
                        <a:pt x="240" y="301"/>
                      </a:lnTo>
                      <a:lnTo>
                        <a:pt x="239" y="301"/>
                      </a:lnTo>
                      <a:lnTo>
                        <a:pt x="239" y="300"/>
                      </a:lnTo>
                      <a:lnTo>
                        <a:pt x="239" y="299"/>
                      </a:lnTo>
                      <a:lnTo>
                        <a:pt x="238" y="299"/>
                      </a:lnTo>
                      <a:lnTo>
                        <a:pt x="236" y="299"/>
                      </a:lnTo>
                      <a:lnTo>
                        <a:pt x="236" y="299"/>
                      </a:lnTo>
                      <a:lnTo>
                        <a:pt x="233" y="299"/>
                      </a:lnTo>
                      <a:lnTo>
                        <a:pt x="232" y="299"/>
                      </a:lnTo>
                      <a:lnTo>
                        <a:pt x="231" y="299"/>
                      </a:lnTo>
                      <a:lnTo>
                        <a:pt x="230" y="299"/>
                      </a:lnTo>
                      <a:lnTo>
                        <a:pt x="230" y="300"/>
                      </a:lnTo>
                      <a:lnTo>
                        <a:pt x="229" y="300"/>
                      </a:lnTo>
                      <a:lnTo>
                        <a:pt x="228" y="301"/>
                      </a:lnTo>
                      <a:lnTo>
                        <a:pt x="227" y="302"/>
                      </a:lnTo>
                      <a:lnTo>
                        <a:pt x="227" y="303"/>
                      </a:lnTo>
                      <a:lnTo>
                        <a:pt x="226" y="303"/>
                      </a:lnTo>
                      <a:lnTo>
                        <a:pt x="226" y="303"/>
                      </a:lnTo>
                      <a:lnTo>
                        <a:pt x="225" y="304"/>
                      </a:lnTo>
                      <a:lnTo>
                        <a:pt x="224" y="304"/>
                      </a:lnTo>
                      <a:lnTo>
                        <a:pt x="223" y="304"/>
                      </a:lnTo>
                      <a:lnTo>
                        <a:pt x="222" y="304"/>
                      </a:lnTo>
                      <a:lnTo>
                        <a:pt x="221" y="305"/>
                      </a:lnTo>
                      <a:lnTo>
                        <a:pt x="220" y="305"/>
                      </a:lnTo>
                      <a:lnTo>
                        <a:pt x="219" y="306"/>
                      </a:lnTo>
                      <a:lnTo>
                        <a:pt x="218" y="306"/>
                      </a:lnTo>
                      <a:lnTo>
                        <a:pt x="218" y="307"/>
                      </a:lnTo>
                      <a:lnTo>
                        <a:pt x="217" y="307"/>
                      </a:lnTo>
                      <a:lnTo>
                        <a:pt x="216" y="308"/>
                      </a:lnTo>
                      <a:lnTo>
                        <a:pt x="216" y="308"/>
                      </a:lnTo>
                      <a:lnTo>
                        <a:pt x="216" y="310"/>
                      </a:lnTo>
                      <a:lnTo>
                        <a:pt x="217" y="311"/>
                      </a:lnTo>
                      <a:lnTo>
                        <a:pt x="217" y="312"/>
                      </a:lnTo>
                      <a:lnTo>
                        <a:pt x="218" y="312"/>
                      </a:lnTo>
                      <a:lnTo>
                        <a:pt x="218" y="313"/>
                      </a:lnTo>
                      <a:lnTo>
                        <a:pt x="218" y="314"/>
                      </a:lnTo>
                      <a:lnTo>
                        <a:pt x="218" y="314"/>
                      </a:lnTo>
                      <a:lnTo>
                        <a:pt x="217" y="314"/>
                      </a:lnTo>
                      <a:lnTo>
                        <a:pt x="216" y="315"/>
                      </a:lnTo>
                      <a:lnTo>
                        <a:pt x="216" y="316"/>
                      </a:lnTo>
                      <a:lnTo>
                        <a:pt x="215" y="316"/>
                      </a:lnTo>
                      <a:lnTo>
                        <a:pt x="213" y="316"/>
                      </a:lnTo>
                      <a:lnTo>
                        <a:pt x="212" y="316"/>
                      </a:lnTo>
                      <a:lnTo>
                        <a:pt x="211" y="316"/>
                      </a:lnTo>
                      <a:lnTo>
                        <a:pt x="210" y="317"/>
                      </a:lnTo>
                      <a:lnTo>
                        <a:pt x="210" y="317"/>
                      </a:lnTo>
                      <a:lnTo>
                        <a:pt x="208" y="317"/>
                      </a:lnTo>
                      <a:lnTo>
                        <a:pt x="207" y="317"/>
                      </a:lnTo>
                      <a:lnTo>
                        <a:pt x="206" y="317"/>
                      </a:lnTo>
                      <a:lnTo>
                        <a:pt x="206" y="317"/>
                      </a:lnTo>
                      <a:lnTo>
                        <a:pt x="205" y="317"/>
                      </a:lnTo>
                      <a:lnTo>
                        <a:pt x="203" y="318"/>
                      </a:lnTo>
                      <a:lnTo>
                        <a:pt x="203" y="318"/>
                      </a:lnTo>
                      <a:lnTo>
                        <a:pt x="203" y="319"/>
                      </a:lnTo>
                      <a:lnTo>
                        <a:pt x="204" y="320"/>
                      </a:lnTo>
                      <a:lnTo>
                        <a:pt x="204" y="322"/>
                      </a:lnTo>
                      <a:lnTo>
                        <a:pt x="205" y="322"/>
                      </a:lnTo>
                      <a:lnTo>
                        <a:pt x="202" y="323"/>
                      </a:lnTo>
                      <a:lnTo>
                        <a:pt x="201" y="323"/>
                      </a:lnTo>
                      <a:lnTo>
                        <a:pt x="200" y="323"/>
                      </a:lnTo>
                      <a:lnTo>
                        <a:pt x="199" y="322"/>
                      </a:lnTo>
                      <a:lnTo>
                        <a:pt x="199" y="322"/>
                      </a:lnTo>
                      <a:lnTo>
                        <a:pt x="198" y="323"/>
                      </a:lnTo>
                      <a:lnTo>
                        <a:pt x="197" y="323"/>
                      </a:lnTo>
                      <a:lnTo>
                        <a:pt x="196" y="324"/>
                      </a:lnTo>
                      <a:lnTo>
                        <a:pt x="196" y="324"/>
                      </a:lnTo>
                      <a:lnTo>
                        <a:pt x="195" y="324"/>
                      </a:lnTo>
                      <a:lnTo>
                        <a:pt x="195" y="325"/>
                      </a:lnTo>
                      <a:lnTo>
                        <a:pt x="194" y="325"/>
                      </a:lnTo>
                      <a:lnTo>
                        <a:pt x="194" y="325"/>
                      </a:lnTo>
                      <a:lnTo>
                        <a:pt x="195" y="326"/>
                      </a:lnTo>
                      <a:lnTo>
                        <a:pt x="195" y="326"/>
                      </a:lnTo>
                      <a:lnTo>
                        <a:pt x="195" y="327"/>
                      </a:lnTo>
                      <a:lnTo>
                        <a:pt x="195" y="328"/>
                      </a:lnTo>
                      <a:lnTo>
                        <a:pt x="196" y="329"/>
                      </a:lnTo>
                      <a:lnTo>
                        <a:pt x="196" y="330"/>
                      </a:lnTo>
                      <a:lnTo>
                        <a:pt x="196" y="330"/>
                      </a:lnTo>
                      <a:lnTo>
                        <a:pt x="196" y="331"/>
                      </a:lnTo>
                      <a:lnTo>
                        <a:pt x="195" y="331"/>
                      </a:lnTo>
                      <a:lnTo>
                        <a:pt x="195" y="331"/>
                      </a:lnTo>
                      <a:lnTo>
                        <a:pt x="199" y="330"/>
                      </a:lnTo>
                      <a:lnTo>
                        <a:pt x="200" y="330"/>
                      </a:lnTo>
                      <a:lnTo>
                        <a:pt x="201" y="330"/>
                      </a:lnTo>
                      <a:lnTo>
                        <a:pt x="201" y="330"/>
                      </a:lnTo>
                      <a:lnTo>
                        <a:pt x="202" y="330"/>
                      </a:lnTo>
                      <a:lnTo>
                        <a:pt x="203" y="329"/>
                      </a:lnTo>
                      <a:lnTo>
                        <a:pt x="205" y="328"/>
                      </a:lnTo>
                      <a:lnTo>
                        <a:pt x="206" y="328"/>
                      </a:lnTo>
                      <a:lnTo>
                        <a:pt x="207" y="327"/>
                      </a:lnTo>
                      <a:lnTo>
                        <a:pt x="208" y="327"/>
                      </a:lnTo>
                      <a:lnTo>
                        <a:pt x="208" y="326"/>
                      </a:lnTo>
                      <a:lnTo>
                        <a:pt x="209" y="325"/>
                      </a:lnTo>
                      <a:lnTo>
                        <a:pt x="209" y="325"/>
                      </a:lnTo>
                      <a:lnTo>
                        <a:pt x="210" y="324"/>
                      </a:lnTo>
                      <a:lnTo>
                        <a:pt x="212" y="324"/>
                      </a:lnTo>
                      <a:lnTo>
                        <a:pt x="213" y="324"/>
                      </a:lnTo>
                      <a:lnTo>
                        <a:pt x="214" y="324"/>
                      </a:lnTo>
                      <a:lnTo>
                        <a:pt x="214" y="324"/>
                      </a:lnTo>
                      <a:lnTo>
                        <a:pt x="215" y="323"/>
                      </a:lnTo>
                      <a:lnTo>
                        <a:pt x="216" y="323"/>
                      </a:lnTo>
                      <a:lnTo>
                        <a:pt x="217" y="322"/>
                      </a:lnTo>
                      <a:lnTo>
                        <a:pt x="219" y="322"/>
                      </a:lnTo>
                      <a:lnTo>
                        <a:pt x="219" y="321"/>
                      </a:lnTo>
                      <a:lnTo>
                        <a:pt x="219" y="321"/>
                      </a:lnTo>
                      <a:lnTo>
                        <a:pt x="220" y="320"/>
                      </a:lnTo>
                      <a:lnTo>
                        <a:pt x="220" y="321"/>
                      </a:lnTo>
                      <a:lnTo>
                        <a:pt x="220" y="322"/>
                      </a:lnTo>
                      <a:lnTo>
                        <a:pt x="220" y="324"/>
                      </a:lnTo>
                      <a:lnTo>
                        <a:pt x="219" y="324"/>
                      </a:lnTo>
                      <a:lnTo>
                        <a:pt x="219" y="324"/>
                      </a:lnTo>
                      <a:lnTo>
                        <a:pt x="218" y="324"/>
                      </a:lnTo>
                      <a:lnTo>
                        <a:pt x="217" y="324"/>
                      </a:lnTo>
                      <a:lnTo>
                        <a:pt x="217" y="325"/>
                      </a:lnTo>
                      <a:lnTo>
                        <a:pt x="217" y="326"/>
                      </a:lnTo>
                      <a:lnTo>
                        <a:pt x="219" y="328"/>
                      </a:lnTo>
                      <a:lnTo>
                        <a:pt x="219" y="328"/>
                      </a:lnTo>
                      <a:lnTo>
                        <a:pt x="219" y="329"/>
                      </a:lnTo>
                      <a:lnTo>
                        <a:pt x="220" y="330"/>
                      </a:lnTo>
                      <a:lnTo>
                        <a:pt x="220" y="331"/>
                      </a:lnTo>
                      <a:lnTo>
                        <a:pt x="221" y="331"/>
                      </a:lnTo>
                      <a:lnTo>
                        <a:pt x="221" y="331"/>
                      </a:lnTo>
                      <a:lnTo>
                        <a:pt x="222" y="331"/>
                      </a:lnTo>
                      <a:lnTo>
                        <a:pt x="223" y="331"/>
                      </a:lnTo>
                      <a:lnTo>
                        <a:pt x="223" y="332"/>
                      </a:lnTo>
                      <a:lnTo>
                        <a:pt x="222" y="333"/>
                      </a:lnTo>
                      <a:lnTo>
                        <a:pt x="222" y="333"/>
                      </a:lnTo>
                      <a:lnTo>
                        <a:pt x="222" y="334"/>
                      </a:lnTo>
                      <a:lnTo>
                        <a:pt x="222" y="335"/>
                      </a:lnTo>
                      <a:lnTo>
                        <a:pt x="222" y="335"/>
                      </a:lnTo>
                      <a:lnTo>
                        <a:pt x="221" y="335"/>
                      </a:lnTo>
                      <a:lnTo>
                        <a:pt x="221" y="334"/>
                      </a:lnTo>
                      <a:lnTo>
                        <a:pt x="221" y="334"/>
                      </a:lnTo>
                      <a:lnTo>
                        <a:pt x="220" y="335"/>
                      </a:lnTo>
                      <a:lnTo>
                        <a:pt x="220" y="336"/>
                      </a:lnTo>
                      <a:lnTo>
                        <a:pt x="220" y="336"/>
                      </a:lnTo>
                      <a:lnTo>
                        <a:pt x="219" y="337"/>
                      </a:lnTo>
                      <a:lnTo>
                        <a:pt x="219" y="337"/>
                      </a:lnTo>
                      <a:lnTo>
                        <a:pt x="218" y="338"/>
                      </a:lnTo>
                      <a:lnTo>
                        <a:pt x="218" y="338"/>
                      </a:lnTo>
                      <a:lnTo>
                        <a:pt x="217" y="337"/>
                      </a:lnTo>
                      <a:lnTo>
                        <a:pt x="217" y="337"/>
                      </a:lnTo>
                      <a:lnTo>
                        <a:pt x="216" y="336"/>
                      </a:lnTo>
                      <a:lnTo>
                        <a:pt x="216" y="336"/>
                      </a:lnTo>
                      <a:lnTo>
                        <a:pt x="216" y="336"/>
                      </a:lnTo>
                      <a:lnTo>
                        <a:pt x="215" y="336"/>
                      </a:lnTo>
                      <a:lnTo>
                        <a:pt x="215" y="336"/>
                      </a:lnTo>
                      <a:lnTo>
                        <a:pt x="215" y="335"/>
                      </a:lnTo>
                      <a:lnTo>
                        <a:pt x="214" y="335"/>
                      </a:lnTo>
                      <a:lnTo>
                        <a:pt x="214" y="335"/>
                      </a:lnTo>
                      <a:lnTo>
                        <a:pt x="212" y="335"/>
                      </a:lnTo>
                      <a:lnTo>
                        <a:pt x="212" y="336"/>
                      </a:lnTo>
                      <a:lnTo>
                        <a:pt x="211" y="336"/>
                      </a:lnTo>
                      <a:lnTo>
                        <a:pt x="210" y="336"/>
                      </a:lnTo>
                      <a:lnTo>
                        <a:pt x="209" y="336"/>
                      </a:lnTo>
                      <a:lnTo>
                        <a:pt x="208" y="336"/>
                      </a:lnTo>
                      <a:lnTo>
                        <a:pt x="208" y="336"/>
                      </a:lnTo>
                      <a:lnTo>
                        <a:pt x="207" y="336"/>
                      </a:lnTo>
                      <a:lnTo>
                        <a:pt x="206" y="336"/>
                      </a:lnTo>
                      <a:lnTo>
                        <a:pt x="206" y="336"/>
                      </a:lnTo>
                      <a:lnTo>
                        <a:pt x="205" y="337"/>
                      </a:lnTo>
                      <a:lnTo>
                        <a:pt x="205" y="338"/>
                      </a:lnTo>
                      <a:lnTo>
                        <a:pt x="205" y="339"/>
                      </a:lnTo>
                      <a:lnTo>
                        <a:pt x="205" y="340"/>
                      </a:lnTo>
                      <a:lnTo>
                        <a:pt x="206" y="341"/>
                      </a:lnTo>
                      <a:lnTo>
                        <a:pt x="205" y="341"/>
                      </a:lnTo>
                      <a:lnTo>
                        <a:pt x="204" y="341"/>
                      </a:lnTo>
                      <a:lnTo>
                        <a:pt x="203" y="342"/>
                      </a:lnTo>
                      <a:lnTo>
                        <a:pt x="202" y="342"/>
                      </a:lnTo>
                      <a:lnTo>
                        <a:pt x="201" y="342"/>
                      </a:lnTo>
                      <a:lnTo>
                        <a:pt x="200" y="342"/>
                      </a:lnTo>
                      <a:lnTo>
                        <a:pt x="199" y="342"/>
                      </a:lnTo>
                      <a:lnTo>
                        <a:pt x="199" y="342"/>
                      </a:lnTo>
                      <a:lnTo>
                        <a:pt x="198" y="343"/>
                      </a:lnTo>
                      <a:lnTo>
                        <a:pt x="195" y="343"/>
                      </a:lnTo>
                      <a:lnTo>
                        <a:pt x="194" y="343"/>
                      </a:lnTo>
                      <a:lnTo>
                        <a:pt x="194" y="342"/>
                      </a:lnTo>
                      <a:lnTo>
                        <a:pt x="194" y="340"/>
                      </a:lnTo>
                      <a:lnTo>
                        <a:pt x="193" y="340"/>
                      </a:lnTo>
                      <a:lnTo>
                        <a:pt x="192" y="340"/>
                      </a:lnTo>
                      <a:lnTo>
                        <a:pt x="189" y="341"/>
                      </a:lnTo>
                      <a:lnTo>
                        <a:pt x="189" y="341"/>
                      </a:lnTo>
                      <a:lnTo>
                        <a:pt x="188" y="341"/>
                      </a:lnTo>
                      <a:lnTo>
                        <a:pt x="186" y="342"/>
                      </a:lnTo>
                      <a:lnTo>
                        <a:pt x="186" y="341"/>
                      </a:lnTo>
                      <a:lnTo>
                        <a:pt x="186" y="340"/>
                      </a:lnTo>
                      <a:lnTo>
                        <a:pt x="185" y="339"/>
                      </a:lnTo>
                      <a:lnTo>
                        <a:pt x="185" y="338"/>
                      </a:lnTo>
                      <a:lnTo>
                        <a:pt x="184" y="338"/>
                      </a:lnTo>
                      <a:lnTo>
                        <a:pt x="184" y="337"/>
                      </a:lnTo>
                      <a:lnTo>
                        <a:pt x="183" y="337"/>
                      </a:lnTo>
                      <a:lnTo>
                        <a:pt x="183" y="335"/>
                      </a:lnTo>
                      <a:lnTo>
                        <a:pt x="182" y="335"/>
                      </a:lnTo>
                      <a:lnTo>
                        <a:pt x="182" y="334"/>
                      </a:lnTo>
                      <a:lnTo>
                        <a:pt x="181" y="333"/>
                      </a:lnTo>
                      <a:lnTo>
                        <a:pt x="181" y="332"/>
                      </a:lnTo>
                      <a:lnTo>
                        <a:pt x="181" y="332"/>
                      </a:lnTo>
                      <a:lnTo>
                        <a:pt x="180" y="331"/>
                      </a:lnTo>
                      <a:lnTo>
                        <a:pt x="179" y="331"/>
                      </a:lnTo>
                      <a:lnTo>
                        <a:pt x="178" y="330"/>
                      </a:lnTo>
                      <a:lnTo>
                        <a:pt x="178" y="330"/>
                      </a:lnTo>
                      <a:lnTo>
                        <a:pt x="177" y="330"/>
                      </a:lnTo>
                      <a:lnTo>
                        <a:pt x="177" y="330"/>
                      </a:lnTo>
                      <a:lnTo>
                        <a:pt x="176" y="330"/>
                      </a:lnTo>
                      <a:lnTo>
                        <a:pt x="176" y="330"/>
                      </a:lnTo>
                      <a:lnTo>
                        <a:pt x="175" y="330"/>
                      </a:lnTo>
                      <a:lnTo>
                        <a:pt x="173" y="331"/>
                      </a:lnTo>
                      <a:lnTo>
                        <a:pt x="173" y="331"/>
                      </a:lnTo>
                      <a:lnTo>
                        <a:pt x="172" y="331"/>
                      </a:lnTo>
                      <a:lnTo>
                        <a:pt x="171" y="331"/>
                      </a:lnTo>
                      <a:lnTo>
                        <a:pt x="170" y="331"/>
                      </a:lnTo>
                      <a:lnTo>
                        <a:pt x="169" y="330"/>
                      </a:lnTo>
                      <a:lnTo>
                        <a:pt x="169" y="328"/>
                      </a:lnTo>
                      <a:lnTo>
                        <a:pt x="169" y="327"/>
                      </a:lnTo>
                      <a:lnTo>
                        <a:pt x="169" y="326"/>
                      </a:lnTo>
                      <a:lnTo>
                        <a:pt x="169" y="324"/>
                      </a:lnTo>
                      <a:lnTo>
                        <a:pt x="168" y="324"/>
                      </a:lnTo>
                      <a:lnTo>
                        <a:pt x="168" y="324"/>
                      </a:lnTo>
                      <a:lnTo>
                        <a:pt x="167" y="324"/>
                      </a:lnTo>
                      <a:lnTo>
                        <a:pt x="166" y="324"/>
                      </a:lnTo>
                      <a:lnTo>
                        <a:pt x="166" y="324"/>
                      </a:lnTo>
                      <a:lnTo>
                        <a:pt x="165" y="322"/>
                      </a:lnTo>
                      <a:lnTo>
                        <a:pt x="165" y="321"/>
                      </a:lnTo>
                      <a:lnTo>
                        <a:pt x="165" y="321"/>
                      </a:lnTo>
                      <a:lnTo>
                        <a:pt x="165" y="319"/>
                      </a:lnTo>
                      <a:lnTo>
                        <a:pt x="165" y="319"/>
                      </a:lnTo>
                      <a:lnTo>
                        <a:pt x="168" y="319"/>
                      </a:lnTo>
                      <a:lnTo>
                        <a:pt x="168" y="319"/>
                      </a:lnTo>
                      <a:lnTo>
                        <a:pt x="169" y="318"/>
                      </a:lnTo>
                      <a:lnTo>
                        <a:pt x="170" y="318"/>
                      </a:lnTo>
                      <a:lnTo>
                        <a:pt x="170" y="318"/>
                      </a:lnTo>
                      <a:lnTo>
                        <a:pt x="171" y="317"/>
                      </a:lnTo>
                      <a:lnTo>
                        <a:pt x="173" y="320"/>
                      </a:lnTo>
                      <a:lnTo>
                        <a:pt x="173" y="320"/>
                      </a:lnTo>
                      <a:lnTo>
                        <a:pt x="173" y="321"/>
                      </a:lnTo>
                      <a:lnTo>
                        <a:pt x="174" y="321"/>
                      </a:lnTo>
                      <a:lnTo>
                        <a:pt x="175" y="322"/>
                      </a:lnTo>
                      <a:lnTo>
                        <a:pt x="176" y="322"/>
                      </a:lnTo>
                      <a:lnTo>
                        <a:pt x="177" y="322"/>
                      </a:lnTo>
                      <a:lnTo>
                        <a:pt x="177" y="321"/>
                      </a:lnTo>
                      <a:lnTo>
                        <a:pt x="177" y="321"/>
                      </a:lnTo>
                      <a:lnTo>
                        <a:pt x="178" y="320"/>
                      </a:lnTo>
                      <a:lnTo>
                        <a:pt x="179" y="319"/>
                      </a:lnTo>
                      <a:lnTo>
                        <a:pt x="179" y="318"/>
                      </a:lnTo>
                      <a:lnTo>
                        <a:pt x="179" y="317"/>
                      </a:lnTo>
                      <a:lnTo>
                        <a:pt x="180" y="316"/>
                      </a:lnTo>
                      <a:lnTo>
                        <a:pt x="180" y="316"/>
                      </a:lnTo>
                      <a:lnTo>
                        <a:pt x="181" y="315"/>
                      </a:lnTo>
                      <a:lnTo>
                        <a:pt x="181" y="314"/>
                      </a:lnTo>
                      <a:lnTo>
                        <a:pt x="182" y="314"/>
                      </a:lnTo>
                      <a:lnTo>
                        <a:pt x="181" y="313"/>
                      </a:lnTo>
                      <a:lnTo>
                        <a:pt x="180" y="313"/>
                      </a:lnTo>
                      <a:lnTo>
                        <a:pt x="180" y="313"/>
                      </a:lnTo>
                      <a:lnTo>
                        <a:pt x="179" y="312"/>
                      </a:lnTo>
                      <a:lnTo>
                        <a:pt x="176" y="311"/>
                      </a:lnTo>
                      <a:lnTo>
                        <a:pt x="173" y="311"/>
                      </a:lnTo>
                      <a:lnTo>
                        <a:pt x="172" y="310"/>
                      </a:lnTo>
                      <a:lnTo>
                        <a:pt x="171" y="310"/>
                      </a:lnTo>
                      <a:lnTo>
                        <a:pt x="171" y="310"/>
                      </a:lnTo>
                      <a:lnTo>
                        <a:pt x="169" y="309"/>
                      </a:lnTo>
                      <a:lnTo>
                        <a:pt x="168" y="308"/>
                      </a:lnTo>
                      <a:lnTo>
                        <a:pt x="168" y="308"/>
                      </a:lnTo>
                      <a:lnTo>
                        <a:pt x="168" y="307"/>
                      </a:lnTo>
                      <a:lnTo>
                        <a:pt x="168" y="306"/>
                      </a:lnTo>
                      <a:lnTo>
                        <a:pt x="168" y="306"/>
                      </a:lnTo>
                      <a:lnTo>
                        <a:pt x="165" y="306"/>
                      </a:lnTo>
                      <a:lnTo>
                        <a:pt x="164" y="306"/>
                      </a:lnTo>
                      <a:lnTo>
                        <a:pt x="163" y="306"/>
                      </a:lnTo>
                      <a:lnTo>
                        <a:pt x="162" y="306"/>
                      </a:lnTo>
                      <a:lnTo>
                        <a:pt x="162" y="306"/>
                      </a:lnTo>
                      <a:lnTo>
                        <a:pt x="161" y="306"/>
                      </a:lnTo>
                      <a:lnTo>
                        <a:pt x="160" y="306"/>
                      </a:lnTo>
                      <a:lnTo>
                        <a:pt x="159" y="306"/>
                      </a:lnTo>
                      <a:lnTo>
                        <a:pt x="159" y="305"/>
                      </a:lnTo>
                      <a:lnTo>
                        <a:pt x="158" y="305"/>
                      </a:lnTo>
                      <a:lnTo>
                        <a:pt x="156" y="305"/>
                      </a:lnTo>
                      <a:lnTo>
                        <a:pt x="156" y="305"/>
                      </a:lnTo>
                      <a:lnTo>
                        <a:pt x="155" y="304"/>
                      </a:lnTo>
                      <a:lnTo>
                        <a:pt x="154" y="304"/>
                      </a:lnTo>
                      <a:lnTo>
                        <a:pt x="152" y="305"/>
                      </a:lnTo>
                      <a:lnTo>
                        <a:pt x="151" y="308"/>
                      </a:lnTo>
                      <a:lnTo>
                        <a:pt x="151" y="308"/>
                      </a:lnTo>
                      <a:lnTo>
                        <a:pt x="148" y="307"/>
                      </a:lnTo>
                      <a:lnTo>
                        <a:pt x="147" y="307"/>
                      </a:lnTo>
                      <a:lnTo>
                        <a:pt x="146" y="307"/>
                      </a:lnTo>
                      <a:lnTo>
                        <a:pt x="145" y="307"/>
                      </a:lnTo>
                      <a:lnTo>
                        <a:pt x="144" y="306"/>
                      </a:lnTo>
                      <a:lnTo>
                        <a:pt x="140" y="305"/>
                      </a:lnTo>
                      <a:lnTo>
                        <a:pt x="140" y="305"/>
                      </a:lnTo>
                      <a:lnTo>
                        <a:pt x="139" y="305"/>
                      </a:lnTo>
                      <a:lnTo>
                        <a:pt x="139" y="305"/>
                      </a:lnTo>
                      <a:lnTo>
                        <a:pt x="138" y="305"/>
                      </a:lnTo>
                      <a:lnTo>
                        <a:pt x="137" y="305"/>
                      </a:lnTo>
                      <a:lnTo>
                        <a:pt x="136" y="304"/>
                      </a:lnTo>
                      <a:lnTo>
                        <a:pt x="136" y="304"/>
                      </a:lnTo>
                      <a:lnTo>
                        <a:pt x="134" y="304"/>
                      </a:lnTo>
                      <a:lnTo>
                        <a:pt x="133" y="304"/>
                      </a:lnTo>
                      <a:lnTo>
                        <a:pt x="133" y="305"/>
                      </a:lnTo>
                      <a:lnTo>
                        <a:pt x="131" y="306"/>
                      </a:lnTo>
                      <a:lnTo>
                        <a:pt x="131" y="306"/>
                      </a:lnTo>
                      <a:lnTo>
                        <a:pt x="130" y="306"/>
                      </a:lnTo>
                      <a:lnTo>
                        <a:pt x="127" y="307"/>
                      </a:lnTo>
                      <a:lnTo>
                        <a:pt x="127" y="307"/>
                      </a:lnTo>
                      <a:lnTo>
                        <a:pt x="126" y="307"/>
                      </a:lnTo>
                      <a:lnTo>
                        <a:pt x="126" y="307"/>
                      </a:lnTo>
                      <a:lnTo>
                        <a:pt x="125" y="306"/>
                      </a:lnTo>
                      <a:lnTo>
                        <a:pt x="125" y="306"/>
                      </a:lnTo>
                      <a:lnTo>
                        <a:pt x="122" y="305"/>
                      </a:lnTo>
                      <a:lnTo>
                        <a:pt x="121" y="305"/>
                      </a:lnTo>
                      <a:lnTo>
                        <a:pt x="120" y="305"/>
                      </a:lnTo>
                      <a:lnTo>
                        <a:pt x="119" y="305"/>
                      </a:lnTo>
                      <a:lnTo>
                        <a:pt x="119" y="305"/>
                      </a:lnTo>
                      <a:lnTo>
                        <a:pt x="117" y="306"/>
                      </a:lnTo>
                      <a:lnTo>
                        <a:pt x="116" y="306"/>
                      </a:lnTo>
                      <a:lnTo>
                        <a:pt x="116" y="308"/>
                      </a:lnTo>
                      <a:lnTo>
                        <a:pt x="116" y="309"/>
                      </a:lnTo>
                      <a:lnTo>
                        <a:pt x="116" y="311"/>
                      </a:lnTo>
                      <a:lnTo>
                        <a:pt x="116" y="312"/>
                      </a:lnTo>
                      <a:lnTo>
                        <a:pt x="114" y="313"/>
                      </a:lnTo>
                      <a:lnTo>
                        <a:pt x="114" y="314"/>
                      </a:lnTo>
                      <a:lnTo>
                        <a:pt x="114" y="315"/>
                      </a:lnTo>
                      <a:lnTo>
                        <a:pt x="113" y="316"/>
                      </a:lnTo>
                      <a:lnTo>
                        <a:pt x="114" y="317"/>
                      </a:lnTo>
                      <a:lnTo>
                        <a:pt x="113" y="317"/>
                      </a:lnTo>
                      <a:lnTo>
                        <a:pt x="112" y="318"/>
                      </a:lnTo>
                      <a:lnTo>
                        <a:pt x="111" y="319"/>
                      </a:lnTo>
                      <a:lnTo>
                        <a:pt x="111" y="318"/>
                      </a:lnTo>
                      <a:lnTo>
                        <a:pt x="111" y="317"/>
                      </a:lnTo>
                      <a:lnTo>
                        <a:pt x="110" y="317"/>
                      </a:lnTo>
                      <a:lnTo>
                        <a:pt x="109" y="317"/>
                      </a:lnTo>
                      <a:lnTo>
                        <a:pt x="109" y="316"/>
                      </a:lnTo>
                      <a:lnTo>
                        <a:pt x="108" y="316"/>
                      </a:lnTo>
                      <a:lnTo>
                        <a:pt x="108" y="316"/>
                      </a:lnTo>
                      <a:lnTo>
                        <a:pt x="107" y="316"/>
                      </a:lnTo>
                      <a:lnTo>
                        <a:pt x="106" y="317"/>
                      </a:lnTo>
                      <a:lnTo>
                        <a:pt x="106" y="316"/>
                      </a:lnTo>
                      <a:lnTo>
                        <a:pt x="105" y="315"/>
                      </a:lnTo>
                      <a:lnTo>
                        <a:pt x="104" y="316"/>
                      </a:lnTo>
                      <a:lnTo>
                        <a:pt x="103" y="316"/>
                      </a:lnTo>
                      <a:lnTo>
                        <a:pt x="102" y="317"/>
                      </a:lnTo>
                      <a:lnTo>
                        <a:pt x="101" y="317"/>
                      </a:lnTo>
                      <a:lnTo>
                        <a:pt x="100" y="316"/>
                      </a:lnTo>
                      <a:lnTo>
                        <a:pt x="100" y="316"/>
                      </a:lnTo>
                      <a:lnTo>
                        <a:pt x="99" y="316"/>
                      </a:lnTo>
                      <a:lnTo>
                        <a:pt x="98" y="316"/>
                      </a:lnTo>
                      <a:lnTo>
                        <a:pt x="97" y="316"/>
                      </a:lnTo>
                      <a:lnTo>
                        <a:pt x="96" y="317"/>
                      </a:lnTo>
                      <a:lnTo>
                        <a:pt x="95" y="317"/>
                      </a:lnTo>
                      <a:lnTo>
                        <a:pt x="95" y="317"/>
                      </a:lnTo>
                      <a:lnTo>
                        <a:pt x="93" y="317"/>
                      </a:lnTo>
                      <a:lnTo>
                        <a:pt x="91" y="317"/>
                      </a:lnTo>
                      <a:lnTo>
                        <a:pt x="91" y="317"/>
                      </a:lnTo>
                      <a:lnTo>
                        <a:pt x="90" y="314"/>
                      </a:lnTo>
                      <a:lnTo>
                        <a:pt x="89" y="313"/>
                      </a:lnTo>
                      <a:lnTo>
                        <a:pt x="89" y="313"/>
                      </a:lnTo>
                      <a:lnTo>
                        <a:pt x="88" y="312"/>
                      </a:lnTo>
                      <a:lnTo>
                        <a:pt x="85" y="312"/>
                      </a:lnTo>
                      <a:lnTo>
                        <a:pt x="84" y="312"/>
                      </a:lnTo>
                      <a:lnTo>
                        <a:pt x="83" y="313"/>
                      </a:lnTo>
                      <a:lnTo>
                        <a:pt x="82" y="314"/>
                      </a:lnTo>
                      <a:lnTo>
                        <a:pt x="80" y="315"/>
                      </a:lnTo>
                      <a:lnTo>
                        <a:pt x="80" y="315"/>
                      </a:lnTo>
                      <a:lnTo>
                        <a:pt x="81" y="312"/>
                      </a:lnTo>
                      <a:lnTo>
                        <a:pt x="80" y="312"/>
                      </a:lnTo>
                      <a:lnTo>
                        <a:pt x="79" y="312"/>
                      </a:lnTo>
                      <a:lnTo>
                        <a:pt x="78" y="311"/>
                      </a:lnTo>
                      <a:lnTo>
                        <a:pt x="79" y="310"/>
                      </a:lnTo>
                      <a:lnTo>
                        <a:pt x="79" y="308"/>
                      </a:lnTo>
                      <a:lnTo>
                        <a:pt x="79" y="307"/>
                      </a:lnTo>
                      <a:lnTo>
                        <a:pt x="81" y="304"/>
                      </a:lnTo>
                      <a:lnTo>
                        <a:pt x="80" y="304"/>
                      </a:lnTo>
                      <a:lnTo>
                        <a:pt x="77" y="303"/>
                      </a:lnTo>
                      <a:lnTo>
                        <a:pt x="76" y="303"/>
                      </a:lnTo>
                      <a:lnTo>
                        <a:pt x="76" y="303"/>
                      </a:lnTo>
                      <a:lnTo>
                        <a:pt x="74" y="305"/>
                      </a:lnTo>
                      <a:lnTo>
                        <a:pt x="74" y="305"/>
                      </a:lnTo>
                      <a:lnTo>
                        <a:pt x="73" y="306"/>
                      </a:lnTo>
                      <a:lnTo>
                        <a:pt x="73" y="306"/>
                      </a:lnTo>
                      <a:lnTo>
                        <a:pt x="73" y="304"/>
                      </a:lnTo>
                      <a:lnTo>
                        <a:pt x="72" y="303"/>
                      </a:lnTo>
                      <a:lnTo>
                        <a:pt x="72" y="302"/>
                      </a:lnTo>
                      <a:lnTo>
                        <a:pt x="72" y="302"/>
                      </a:lnTo>
                      <a:lnTo>
                        <a:pt x="71" y="300"/>
                      </a:lnTo>
                      <a:lnTo>
                        <a:pt x="70" y="300"/>
                      </a:lnTo>
                      <a:lnTo>
                        <a:pt x="69" y="298"/>
                      </a:lnTo>
                      <a:lnTo>
                        <a:pt x="68" y="297"/>
                      </a:lnTo>
                      <a:lnTo>
                        <a:pt x="67" y="297"/>
                      </a:lnTo>
                      <a:lnTo>
                        <a:pt x="66" y="297"/>
                      </a:lnTo>
                      <a:lnTo>
                        <a:pt x="66" y="297"/>
                      </a:lnTo>
                      <a:lnTo>
                        <a:pt x="64" y="296"/>
                      </a:lnTo>
                      <a:lnTo>
                        <a:pt x="63" y="296"/>
                      </a:lnTo>
                      <a:lnTo>
                        <a:pt x="62" y="295"/>
                      </a:lnTo>
                      <a:lnTo>
                        <a:pt x="62" y="295"/>
                      </a:lnTo>
                      <a:lnTo>
                        <a:pt x="62" y="293"/>
                      </a:lnTo>
                      <a:lnTo>
                        <a:pt x="62" y="290"/>
                      </a:lnTo>
                      <a:lnTo>
                        <a:pt x="62" y="289"/>
                      </a:lnTo>
                      <a:lnTo>
                        <a:pt x="61" y="286"/>
                      </a:lnTo>
                      <a:lnTo>
                        <a:pt x="61" y="283"/>
                      </a:lnTo>
                      <a:lnTo>
                        <a:pt x="61" y="281"/>
                      </a:lnTo>
                      <a:lnTo>
                        <a:pt x="61" y="278"/>
                      </a:lnTo>
                      <a:lnTo>
                        <a:pt x="61" y="277"/>
                      </a:lnTo>
                      <a:lnTo>
                        <a:pt x="60" y="277"/>
                      </a:lnTo>
                      <a:lnTo>
                        <a:pt x="56" y="277"/>
                      </a:lnTo>
                      <a:lnTo>
                        <a:pt x="56" y="278"/>
                      </a:lnTo>
                      <a:lnTo>
                        <a:pt x="56" y="281"/>
                      </a:lnTo>
                      <a:lnTo>
                        <a:pt x="56" y="282"/>
                      </a:lnTo>
                      <a:lnTo>
                        <a:pt x="56" y="282"/>
                      </a:lnTo>
                      <a:lnTo>
                        <a:pt x="56" y="283"/>
                      </a:lnTo>
                      <a:lnTo>
                        <a:pt x="56" y="284"/>
                      </a:lnTo>
                      <a:lnTo>
                        <a:pt x="54" y="284"/>
                      </a:lnTo>
                      <a:lnTo>
                        <a:pt x="53" y="284"/>
                      </a:lnTo>
                      <a:lnTo>
                        <a:pt x="53" y="284"/>
                      </a:lnTo>
                      <a:lnTo>
                        <a:pt x="52" y="285"/>
                      </a:lnTo>
                      <a:lnTo>
                        <a:pt x="51" y="285"/>
                      </a:lnTo>
                      <a:lnTo>
                        <a:pt x="50" y="285"/>
                      </a:lnTo>
                      <a:lnTo>
                        <a:pt x="50" y="286"/>
                      </a:lnTo>
                      <a:lnTo>
                        <a:pt x="49" y="286"/>
                      </a:lnTo>
                      <a:lnTo>
                        <a:pt x="48" y="286"/>
                      </a:lnTo>
                      <a:lnTo>
                        <a:pt x="48" y="286"/>
                      </a:lnTo>
                      <a:lnTo>
                        <a:pt x="46" y="287"/>
                      </a:lnTo>
                      <a:lnTo>
                        <a:pt x="45" y="287"/>
                      </a:lnTo>
                      <a:lnTo>
                        <a:pt x="44" y="288"/>
                      </a:lnTo>
                      <a:lnTo>
                        <a:pt x="43" y="288"/>
                      </a:lnTo>
                      <a:lnTo>
                        <a:pt x="43" y="288"/>
                      </a:lnTo>
                      <a:lnTo>
                        <a:pt x="42" y="289"/>
                      </a:lnTo>
                      <a:lnTo>
                        <a:pt x="40" y="289"/>
                      </a:lnTo>
                      <a:lnTo>
                        <a:pt x="38" y="290"/>
                      </a:lnTo>
                      <a:lnTo>
                        <a:pt x="37" y="290"/>
                      </a:lnTo>
                      <a:lnTo>
                        <a:pt x="37" y="290"/>
                      </a:lnTo>
                      <a:lnTo>
                        <a:pt x="36" y="291"/>
                      </a:lnTo>
                      <a:lnTo>
                        <a:pt x="36" y="292"/>
                      </a:lnTo>
                      <a:lnTo>
                        <a:pt x="35" y="293"/>
                      </a:lnTo>
                      <a:lnTo>
                        <a:pt x="35" y="293"/>
                      </a:lnTo>
                      <a:lnTo>
                        <a:pt x="35" y="294"/>
                      </a:lnTo>
                      <a:lnTo>
                        <a:pt x="34" y="295"/>
                      </a:lnTo>
                      <a:lnTo>
                        <a:pt x="33" y="295"/>
                      </a:lnTo>
                      <a:lnTo>
                        <a:pt x="32" y="295"/>
                      </a:lnTo>
                      <a:lnTo>
                        <a:pt x="31" y="293"/>
                      </a:lnTo>
                      <a:lnTo>
                        <a:pt x="30" y="293"/>
                      </a:lnTo>
                      <a:lnTo>
                        <a:pt x="29" y="293"/>
                      </a:lnTo>
                      <a:lnTo>
                        <a:pt x="29" y="294"/>
                      </a:lnTo>
                      <a:lnTo>
                        <a:pt x="28" y="293"/>
                      </a:lnTo>
                      <a:lnTo>
                        <a:pt x="27" y="292"/>
                      </a:lnTo>
                      <a:lnTo>
                        <a:pt x="26" y="291"/>
                      </a:lnTo>
                      <a:lnTo>
                        <a:pt x="25" y="291"/>
                      </a:lnTo>
                      <a:lnTo>
                        <a:pt x="25" y="290"/>
                      </a:lnTo>
                      <a:lnTo>
                        <a:pt x="23" y="289"/>
                      </a:lnTo>
                      <a:lnTo>
                        <a:pt x="23" y="289"/>
                      </a:lnTo>
                      <a:lnTo>
                        <a:pt x="21" y="288"/>
                      </a:lnTo>
                      <a:lnTo>
                        <a:pt x="21" y="288"/>
                      </a:lnTo>
                      <a:lnTo>
                        <a:pt x="19" y="288"/>
                      </a:lnTo>
                      <a:lnTo>
                        <a:pt x="16" y="289"/>
                      </a:lnTo>
                      <a:lnTo>
                        <a:pt x="15" y="288"/>
                      </a:lnTo>
                      <a:lnTo>
                        <a:pt x="12" y="288"/>
                      </a:lnTo>
                      <a:lnTo>
                        <a:pt x="11" y="288"/>
                      </a:lnTo>
                      <a:lnTo>
                        <a:pt x="10" y="287"/>
                      </a:lnTo>
                      <a:lnTo>
                        <a:pt x="9" y="287"/>
                      </a:lnTo>
                      <a:lnTo>
                        <a:pt x="7" y="287"/>
                      </a:lnTo>
                      <a:lnTo>
                        <a:pt x="6" y="287"/>
                      </a:lnTo>
                      <a:lnTo>
                        <a:pt x="5" y="286"/>
                      </a:lnTo>
                      <a:lnTo>
                        <a:pt x="5" y="285"/>
                      </a:lnTo>
                      <a:lnTo>
                        <a:pt x="5" y="285"/>
                      </a:lnTo>
                      <a:lnTo>
                        <a:pt x="4" y="285"/>
                      </a:lnTo>
                      <a:lnTo>
                        <a:pt x="3" y="285"/>
                      </a:lnTo>
                      <a:lnTo>
                        <a:pt x="3" y="284"/>
                      </a:lnTo>
                      <a:lnTo>
                        <a:pt x="2" y="284"/>
                      </a:lnTo>
                      <a:lnTo>
                        <a:pt x="2" y="283"/>
                      </a:lnTo>
                      <a:lnTo>
                        <a:pt x="2" y="282"/>
                      </a:lnTo>
                      <a:lnTo>
                        <a:pt x="2" y="281"/>
                      </a:lnTo>
                      <a:lnTo>
                        <a:pt x="2" y="281"/>
                      </a:lnTo>
                      <a:lnTo>
                        <a:pt x="2" y="280"/>
                      </a:lnTo>
                      <a:lnTo>
                        <a:pt x="1" y="279"/>
                      </a:lnTo>
                      <a:lnTo>
                        <a:pt x="2" y="278"/>
                      </a:lnTo>
                      <a:lnTo>
                        <a:pt x="2" y="277"/>
                      </a:lnTo>
                      <a:lnTo>
                        <a:pt x="2" y="277"/>
                      </a:lnTo>
                      <a:lnTo>
                        <a:pt x="2" y="276"/>
                      </a:lnTo>
                      <a:lnTo>
                        <a:pt x="2" y="275"/>
                      </a:lnTo>
                      <a:lnTo>
                        <a:pt x="2" y="275"/>
                      </a:lnTo>
                      <a:lnTo>
                        <a:pt x="2" y="274"/>
                      </a:lnTo>
                      <a:lnTo>
                        <a:pt x="2" y="273"/>
                      </a:lnTo>
                      <a:lnTo>
                        <a:pt x="2" y="272"/>
                      </a:lnTo>
                      <a:lnTo>
                        <a:pt x="2" y="271"/>
                      </a:lnTo>
                      <a:lnTo>
                        <a:pt x="2" y="271"/>
                      </a:lnTo>
                      <a:lnTo>
                        <a:pt x="1" y="271"/>
                      </a:lnTo>
                      <a:lnTo>
                        <a:pt x="1" y="270"/>
                      </a:lnTo>
                      <a:lnTo>
                        <a:pt x="0" y="270"/>
                      </a:lnTo>
                      <a:lnTo>
                        <a:pt x="1" y="269"/>
                      </a:lnTo>
                      <a:lnTo>
                        <a:pt x="2" y="269"/>
                      </a:lnTo>
                      <a:lnTo>
                        <a:pt x="2" y="268"/>
                      </a:lnTo>
                      <a:lnTo>
                        <a:pt x="2" y="267"/>
                      </a:lnTo>
                      <a:lnTo>
                        <a:pt x="3" y="267"/>
                      </a:lnTo>
                      <a:lnTo>
                        <a:pt x="3" y="267"/>
                      </a:lnTo>
                      <a:lnTo>
                        <a:pt x="4" y="266"/>
                      </a:lnTo>
                      <a:lnTo>
                        <a:pt x="5" y="266"/>
                      </a:lnTo>
                      <a:lnTo>
                        <a:pt x="5" y="266"/>
                      </a:lnTo>
                      <a:lnTo>
                        <a:pt x="5" y="265"/>
                      </a:lnTo>
                      <a:lnTo>
                        <a:pt x="6" y="264"/>
                      </a:lnTo>
                      <a:lnTo>
                        <a:pt x="6" y="264"/>
                      </a:lnTo>
                      <a:lnTo>
                        <a:pt x="7" y="263"/>
                      </a:lnTo>
                      <a:lnTo>
                        <a:pt x="7" y="262"/>
                      </a:lnTo>
                      <a:lnTo>
                        <a:pt x="7" y="261"/>
                      </a:lnTo>
                      <a:lnTo>
                        <a:pt x="7" y="261"/>
                      </a:lnTo>
                      <a:lnTo>
                        <a:pt x="8" y="260"/>
                      </a:lnTo>
                      <a:lnTo>
                        <a:pt x="8" y="259"/>
                      </a:lnTo>
                      <a:lnTo>
                        <a:pt x="8" y="258"/>
                      </a:lnTo>
                      <a:lnTo>
                        <a:pt x="8" y="258"/>
                      </a:lnTo>
                      <a:lnTo>
                        <a:pt x="9" y="257"/>
                      </a:lnTo>
                      <a:lnTo>
                        <a:pt x="9" y="256"/>
                      </a:lnTo>
                      <a:lnTo>
                        <a:pt x="9" y="255"/>
                      </a:lnTo>
                      <a:lnTo>
                        <a:pt x="9" y="255"/>
                      </a:lnTo>
                      <a:lnTo>
                        <a:pt x="10" y="255"/>
                      </a:lnTo>
                      <a:lnTo>
                        <a:pt x="10" y="254"/>
                      </a:lnTo>
                      <a:lnTo>
                        <a:pt x="10" y="253"/>
                      </a:lnTo>
                      <a:lnTo>
                        <a:pt x="10" y="253"/>
                      </a:lnTo>
                      <a:lnTo>
                        <a:pt x="11" y="252"/>
                      </a:lnTo>
                      <a:lnTo>
                        <a:pt x="12" y="252"/>
                      </a:lnTo>
                      <a:lnTo>
                        <a:pt x="12" y="251"/>
                      </a:lnTo>
                      <a:lnTo>
                        <a:pt x="13" y="251"/>
                      </a:lnTo>
                      <a:lnTo>
                        <a:pt x="13" y="251"/>
                      </a:lnTo>
                      <a:lnTo>
                        <a:pt x="13" y="250"/>
                      </a:lnTo>
                      <a:lnTo>
                        <a:pt x="14" y="250"/>
                      </a:lnTo>
                      <a:lnTo>
                        <a:pt x="14" y="249"/>
                      </a:lnTo>
                      <a:lnTo>
                        <a:pt x="15" y="249"/>
                      </a:lnTo>
                      <a:lnTo>
                        <a:pt x="15" y="249"/>
                      </a:lnTo>
                      <a:lnTo>
                        <a:pt x="16" y="248"/>
                      </a:lnTo>
                      <a:lnTo>
                        <a:pt x="16" y="247"/>
                      </a:lnTo>
                      <a:lnTo>
                        <a:pt x="16" y="247"/>
                      </a:lnTo>
                      <a:lnTo>
                        <a:pt x="17" y="247"/>
                      </a:lnTo>
                      <a:lnTo>
                        <a:pt x="17" y="246"/>
                      </a:lnTo>
                      <a:lnTo>
                        <a:pt x="17" y="246"/>
                      </a:lnTo>
                      <a:lnTo>
                        <a:pt x="17" y="246"/>
                      </a:lnTo>
                      <a:lnTo>
                        <a:pt x="18" y="245"/>
                      </a:lnTo>
                      <a:lnTo>
                        <a:pt x="18" y="244"/>
                      </a:lnTo>
                      <a:lnTo>
                        <a:pt x="19" y="244"/>
                      </a:lnTo>
                      <a:lnTo>
                        <a:pt x="19" y="244"/>
                      </a:lnTo>
                      <a:lnTo>
                        <a:pt x="20" y="244"/>
                      </a:lnTo>
                      <a:lnTo>
                        <a:pt x="20" y="244"/>
                      </a:lnTo>
                      <a:lnTo>
                        <a:pt x="21" y="243"/>
                      </a:lnTo>
                      <a:lnTo>
                        <a:pt x="21" y="243"/>
                      </a:lnTo>
                      <a:lnTo>
                        <a:pt x="22" y="243"/>
                      </a:lnTo>
                      <a:lnTo>
                        <a:pt x="23" y="242"/>
                      </a:lnTo>
                      <a:lnTo>
                        <a:pt x="23" y="242"/>
                      </a:lnTo>
                      <a:lnTo>
                        <a:pt x="23" y="241"/>
                      </a:lnTo>
                      <a:lnTo>
                        <a:pt x="24" y="241"/>
                      </a:lnTo>
                      <a:lnTo>
                        <a:pt x="25" y="241"/>
                      </a:lnTo>
                      <a:lnTo>
                        <a:pt x="25" y="241"/>
                      </a:lnTo>
                      <a:lnTo>
                        <a:pt x="26" y="241"/>
                      </a:lnTo>
                      <a:lnTo>
                        <a:pt x="26" y="240"/>
                      </a:lnTo>
                      <a:lnTo>
                        <a:pt x="26" y="240"/>
                      </a:lnTo>
                      <a:lnTo>
                        <a:pt x="26" y="239"/>
                      </a:lnTo>
                      <a:lnTo>
                        <a:pt x="26" y="239"/>
                      </a:lnTo>
                      <a:lnTo>
                        <a:pt x="26" y="238"/>
                      </a:lnTo>
                      <a:lnTo>
                        <a:pt x="26" y="238"/>
                      </a:lnTo>
                      <a:lnTo>
                        <a:pt x="27" y="238"/>
                      </a:lnTo>
                      <a:lnTo>
                        <a:pt x="27" y="237"/>
                      </a:lnTo>
                      <a:lnTo>
                        <a:pt x="27" y="237"/>
                      </a:lnTo>
                      <a:lnTo>
                        <a:pt x="28" y="237"/>
                      </a:lnTo>
                      <a:lnTo>
                        <a:pt x="29" y="237"/>
                      </a:lnTo>
                      <a:lnTo>
                        <a:pt x="29" y="236"/>
                      </a:lnTo>
                      <a:lnTo>
                        <a:pt x="29" y="236"/>
                      </a:lnTo>
                      <a:lnTo>
                        <a:pt x="29" y="235"/>
                      </a:lnTo>
                      <a:lnTo>
                        <a:pt x="30" y="235"/>
                      </a:lnTo>
                      <a:lnTo>
                        <a:pt x="30" y="235"/>
                      </a:lnTo>
                      <a:lnTo>
                        <a:pt x="31" y="235"/>
                      </a:lnTo>
                      <a:lnTo>
                        <a:pt x="31" y="234"/>
                      </a:lnTo>
                      <a:lnTo>
                        <a:pt x="32" y="234"/>
                      </a:lnTo>
                      <a:lnTo>
                        <a:pt x="32" y="234"/>
                      </a:lnTo>
                      <a:lnTo>
                        <a:pt x="32" y="233"/>
                      </a:lnTo>
                      <a:lnTo>
                        <a:pt x="32" y="233"/>
                      </a:lnTo>
                      <a:lnTo>
                        <a:pt x="33" y="233"/>
                      </a:lnTo>
                      <a:lnTo>
                        <a:pt x="33" y="233"/>
                      </a:lnTo>
                      <a:lnTo>
                        <a:pt x="34" y="234"/>
                      </a:lnTo>
                      <a:lnTo>
                        <a:pt x="34" y="234"/>
                      </a:lnTo>
                      <a:lnTo>
                        <a:pt x="35" y="233"/>
                      </a:lnTo>
                      <a:lnTo>
                        <a:pt x="35" y="233"/>
                      </a:lnTo>
                      <a:lnTo>
                        <a:pt x="36" y="233"/>
                      </a:lnTo>
                      <a:lnTo>
                        <a:pt x="36" y="233"/>
                      </a:lnTo>
                      <a:lnTo>
                        <a:pt x="37" y="233"/>
                      </a:lnTo>
                      <a:lnTo>
                        <a:pt x="37" y="233"/>
                      </a:lnTo>
                      <a:lnTo>
                        <a:pt x="38" y="233"/>
                      </a:lnTo>
                      <a:lnTo>
                        <a:pt x="38" y="232"/>
                      </a:lnTo>
                      <a:lnTo>
                        <a:pt x="39" y="232"/>
                      </a:lnTo>
                      <a:lnTo>
                        <a:pt x="39" y="231"/>
                      </a:lnTo>
                      <a:lnTo>
                        <a:pt x="39" y="231"/>
                      </a:lnTo>
                      <a:lnTo>
                        <a:pt x="40" y="231"/>
                      </a:lnTo>
                      <a:lnTo>
                        <a:pt x="40" y="231"/>
                      </a:lnTo>
                      <a:lnTo>
                        <a:pt x="40" y="230"/>
                      </a:lnTo>
                      <a:lnTo>
                        <a:pt x="41" y="230"/>
                      </a:lnTo>
                      <a:lnTo>
                        <a:pt x="41" y="230"/>
                      </a:lnTo>
                      <a:lnTo>
                        <a:pt x="42" y="229"/>
                      </a:lnTo>
                      <a:lnTo>
                        <a:pt x="42" y="229"/>
                      </a:lnTo>
                      <a:lnTo>
                        <a:pt x="42" y="230"/>
                      </a:lnTo>
                      <a:lnTo>
                        <a:pt x="43" y="230"/>
                      </a:lnTo>
                      <a:lnTo>
                        <a:pt x="43" y="229"/>
                      </a:lnTo>
                      <a:lnTo>
                        <a:pt x="44" y="229"/>
                      </a:lnTo>
                      <a:lnTo>
                        <a:pt x="44" y="229"/>
                      </a:lnTo>
                      <a:lnTo>
                        <a:pt x="44" y="228"/>
                      </a:lnTo>
                      <a:lnTo>
                        <a:pt x="44" y="228"/>
                      </a:lnTo>
                      <a:lnTo>
                        <a:pt x="45" y="227"/>
                      </a:lnTo>
                      <a:lnTo>
                        <a:pt x="45" y="227"/>
                      </a:lnTo>
                      <a:lnTo>
                        <a:pt x="45" y="226"/>
                      </a:lnTo>
                      <a:lnTo>
                        <a:pt x="45" y="226"/>
                      </a:lnTo>
                      <a:lnTo>
                        <a:pt x="45" y="225"/>
                      </a:lnTo>
                      <a:lnTo>
                        <a:pt x="45" y="224"/>
                      </a:lnTo>
                      <a:lnTo>
                        <a:pt x="45" y="224"/>
                      </a:lnTo>
                      <a:lnTo>
                        <a:pt x="45" y="223"/>
                      </a:lnTo>
                      <a:lnTo>
                        <a:pt x="46" y="223"/>
                      </a:lnTo>
                      <a:lnTo>
                        <a:pt x="46" y="222"/>
                      </a:lnTo>
                      <a:lnTo>
                        <a:pt x="46" y="222"/>
                      </a:lnTo>
                      <a:lnTo>
                        <a:pt x="47" y="221"/>
                      </a:lnTo>
                      <a:lnTo>
                        <a:pt x="47" y="221"/>
                      </a:lnTo>
                      <a:lnTo>
                        <a:pt x="46" y="221"/>
                      </a:lnTo>
                      <a:lnTo>
                        <a:pt x="46" y="221"/>
                      </a:lnTo>
                      <a:lnTo>
                        <a:pt x="45" y="220"/>
                      </a:lnTo>
                      <a:lnTo>
                        <a:pt x="45" y="219"/>
                      </a:lnTo>
                      <a:lnTo>
                        <a:pt x="45" y="219"/>
                      </a:lnTo>
                      <a:lnTo>
                        <a:pt x="46" y="218"/>
                      </a:lnTo>
                      <a:lnTo>
                        <a:pt x="46" y="218"/>
                      </a:lnTo>
                      <a:lnTo>
                        <a:pt x="46" y="217"/>
                      </a:lnTo>
                      <a:lnTo>
                        <a:pt x="46" y="216"/>
                      </a:lnTo>
                      <a:lnTo>
                        <a:pt x="46" y="216"/>
                      </a:lnTo>
                      <a:lnTo>
                        <a:pt x="45" y="215"/>
                      </a:lnTo>
                      <a:lnTo>
                        <a:pt x="45" y="214"/>
                      </a:lnTo>
                      <a:lnTo>
                        <a:pt x="45" y="214"/>
                      </a:lnTo>
                      <a:lnTo>
                        <a:pt x="45" y="213"/>
                      </a:lnTo>
                      <a:lnTo>
                        <a:pt x="45" y="212"/>
                      </a:lnTo>
                      <a:lnTo>
                        <a:pt x="45" y="211"/>
                      </a:lnTo>
                      <a:lnTo>
                        <a:pt x="45" y="211"/>
                      </a:lnTo>
                      <a:lnTo>
                        <a:pt x="46" y="211"/>
                      </a:lnTo>
                      <a:lnTo>
                        <a:pt x="47" y="210"/>
                      </a:lnTo>
                      <a:lnTo>
                        <a:pt x="47" y="210"/>
                      </a:lnTo>
                      <a:lnTo>
                        <a:pt x="47" y="209"/>
                      </a:lnTo>
                      <a:lnTo>
                        <a:pt x="47" y="208"/>
                      </a:lnTo>
                      <a:lnTo>
                        <a:pt x="47" y="207"/>
                      </a:lnTo>
                      <a:lnTo>
                        <a:pt x="47" y="206"/>
                      </a:lnTo>
                      <a:lnTo>
                        <a:pt x="48" y="205"/>
                      </a:lnTo>
                      <a:lnTo>
                        <a:pt x="48" y="205"/>
                      </a:lnTo>
                      <a:lnTo>
                        <a:pt x="49" y="204"/>
                      </a:lnTo>
                      <a:lnTo>
                        <a:pt x="49" y="204"/>
                      </a:lnTo>
                      <a:lnTo>
                        <a:pt x="49" y="203"/>
                      </a:lnTo>
                      <a:lnTo>
                        <a:pt x="50" y="202"/>
                      </a:lnTo>
                      <a:lnTo>
                        <a:pt x="50" y="201"/>
                      </a:lnTo>
                      <a:lnTo>
                        <a:pt x="50" y="200"/>
                      </a:lnTo>
                      <a:lnTo>
                        <a:pt x="50" y="200"/>
                      </a:lnTo>
                      <a:lnTo>
                        <a:pt x="50" y="199"/>
                      </a:lnTo>
                      <a:lnTo>
                        <a:pt x="50" y="198"/>
                      </a:lnTo>
                      <a:lnTo>
                        <a:pt x="50" y="197"/>
                      </a:lnTo>
                      <a:lnTo>
                        <a:pt x="50" y="197"/>
                      </a:lnTo>
                      <a:lnTo>
                        <a:pt x="51" y="196"/>
                      </a:lnTo>
                      <a:lnTo>
                        <a:pt x="52" y="196"/>
                      </a:lnTo>
                      <a:lnTo>
                        <a:pt x="52" y="195"/>
                      </a:lnTo>
                      <a:lnTo>
                        <a:pt x="52" y="194"/>
                      </a:lnTo>
                      <a:lnTo>
                        <a:pt x="52" y="193"/>
                      </a:lnTo>
                      <a:lnTo>
                        <a:pt x="51" y="192"/>
                      </a:lnTo>
                      <a:lnTo>
                        <a:pt x="51" y="192"/>
                      </a:lnTo>
                      <a:lnTo>
                        <a:pt x="52" y="191"/>
                      </a:lnTo>
                      <a:lnTo>
                        <a:pt x="52" y="190"/>
                      </a:lnTo>
                      <a:lnTo>
                        <a:pt x="53" y="189"/>
                      </a:lnTo>
                      <a:lnTo>
                        <a:pt x="53" y="189"/>
                      </a:lnTo>
                      <a:lnTo>
                        <a:pt x="53" y="188"/>
                      </a:lnTo>
                      <a:lnTo>
                        <a:pt x="53" y="187"/>
                      </a:lnTo>
                      <a:lnTo>
                        <a:pt x="54" y="187"/>
                      </a:lnTo>
                      <a:lnTo>
                        <a:pt x="54" y="186"/>
                      </a:lnTo>
                      <a:lnTo>
                        <a:pt x="53" y="185"/>
                      </a:lnTo>
                      <a:lnTo>
                        <a:pt x="53" y="185"/>
                      </a:lnTo>
                      <a:lnTo>
                        <a:pt x="52" y="185"/>
                      </a:lnTo>
                      <a:lnTo>
                        <a:pt x="52" y="184"/>
                      </a:lnTo>
                      <a:lnTo>
                        <a:pt x="52" y="183"/>
                      </a:lnTo>
                      <a:lnTo>
                        <a:pt x="53" y="183"/>
                      </a:lnTo>
                      <a:lnTo>
                        <a:pt x="54" y="183"/>
                      </a:lnTo>
                      <a:lnTo>
                        <a:pt x="54" y="182"/>
                      </a:lnTo>
                      <a:lnTo>
                        <a:pt x="54" y="181"/>
                      </a:lnTo>
                      <a:lnTo>
                        <a:pt x="53" y="181"/>
                      </a:lnTo>
                      <a:lnTo>
                        <a:pt x="53" y="180"/>
                      </a:lnTo>
                      <a:lnTo>
                        <a:pt x="54" y="179"/>
                      </a:lnTo>
                      <a:lnTo>
                        <a:pt x="54" y="179"/>
                      </a:lnTo>
                      <a:lnTo>
                        <a:pt x="54" y="178"/>
                      </a:lnTo>
                      <a:lnTo>
                        <a:pt x="54" y="177"/>
                      </a:lnTo>
                      <a:lnTo>
                        <a:pt x="55" y="176"/>
                      </a:lnTo>
                      <a:lnTo>
                        <a:pt x="55" y="176"/>
                      </a:lnTo>
                      <a:lnTo>
                        <a:pt x="55" y="175"/>
                      </a:lnTo>
                      <a:lnTo>
                        <a:pt x="55" y="174"/>
                      </a:lnTo>
                      <a:lnTo>
                        <a:pt x="55" y="173"/>
                      </a:lnTo>
                      <a:lnTo>
                        <a:pt x="55" y="172"/>
                      </a:lnTo>
                      <a:lnTo>
                        <a:pt x="55" y="172"/>
                      </a:lnTo>
                      <a:lnTo>
                        <a:pt x="55" y="171"/>
                      </a:lnTo>
                      <a:lnTo>
                        <a:pt x="55" y="171"/>
                      </a:lnTo>
                      <a:lnTo>
                        <a:pt x="55" y="170"/>
                      </a:lnTo>
                      <a:lnTo>
                        <a:pt x="55" y="169"/>
                      </a:lnTo>
                      <a:lnTo>
                        <a:pt x="56" y="168"/>
                      </a:lnTo>
                      <a:lnTo>
                        <a:pt x="56" y="168"/>
                      </a:lnTo>
                      <a:lnTo>
                        <a:pt x="56" y="167"/>
                      </a:lnTo>
                      <a:lnTo>
                        <a:pt x="57" y="167"/>
                      </a:lnTo>
                      <a:lnTo>
                        <a:pt x="58" y="168"/>
                      </a:lnTo>
                      <a:lnTo>
                        <a:pt x="58" y="168"/>
                      </a:lnTo>
                      <a:lnTo>
                        <a:pt x="58" y="167"/>
                      </a:lnTo>
                      <a:lnTo>
                        <a:pt x="59" y="167"/>
                      </a:lnTo>
                      <a:lnTo>
                        <a:pt x="58" y="166"/>
                      </a:lnTo>
                      <a:lnTo>
                        <a:pt x="58" y="165"/>
                      </a:lnTo>
                      <a:lnTo>
                        <a:pt x="59" y="164"/>
                      </a:lnTo>
                      <a:lnTo>
                        <a:pt x="59" y="164"/>
                      </a:lnTo>
                      <a:lnTo>
                        <a:pt x="58" y="163"/>
                      </a:lnTo>
                      <a:lnTo>
                        <a:pt x="59" y="163"/>
                      </a:lnTo>
                      <a:lnTo>
                        <a:pt x="59" y="162"/>
                      </a:lnTo>
                      <a:lnTo>
                        <a:pt x="59" y="161"/>
                      </a:lnTo>
                      <a:lnTo>
                        <a:pt x="60" y="162"/>
                      </a:lnTo>
                      <a:lnTo>
                        <a:pt x="60" y="162"/>
                      </a:lnTo>
                      <a:lnTo>
                        <a:pt x="61" y="163"/>
                      </a:lnTo>
                      <a:lnTo>
                        <a:pt x="60" y="163"/>
                      </a:lnTo>
                      <a:lnTo>
                        <a:pt x="61" y="164"/>
                      </a:lnTo>
                      <a:lnTo>
                        <a:pt x="61" y="163"/>
                      </a:lnTo>
                      <a:lnTo>
                        <a:pt x="62" y="164"/>
                      </a:lnTo>
                      <a:lnTo>
                        <a:pt x="62" y="165"/>
                      </a:lnTo>
                      <a:lnTo>
                        <a:pt x="61" y="165"/>
                      </a:lnTo>
                      <a:lnTo>
                        <a:pt x="62" y="166"/>
                      </a:lnTo>
                      <a:lnTo>
                        <a:pt x="62" y="166"/>
                      </a:lnTo>
                      <a:lnTo>
                        <a:pt x="63" y="166"/>
                      </a:lnTo>
                      <a:lnTo>
                        <a:pt x="64" y="166"/>
                      </a:lnTo>
                      <a:lnTo>
                        <a:pt x="64" y="165"/>
                      </a:lnTo>
                      <a:lnTo>
                        <a:pt x="65" y="165"/>
                      </a:lnTo>
                      <a:lnTo>
                        <a:pt x="66" y="164"/>
                      </a:lnTo>
                      <a:lnTo>
                        <a:pt x="66" y="163"/>
                      </a:lnTo>
                      <a:lnTo>
                        <a:pt x="66" y="163"/>
                      </a:lnTo>
                      <a:lnTo>
                        <a:pt x="66" y="163"/>
                      </a:lnTo>
                      <a:lnTo>
                        <a:pt x="66" y="162"/>
                      </a:lnTo>
                      <a:lnTo>
                        <a:pt x="66" y="161"/>
                      </a:lnTo>
                      <a:lnTo>
                        <a:pt x="65" y="161"/>
                      </a:lnTo>
                      <a:lnTo>
                        <a:pt x="65" y="160"/>
                      </a:lnTo>
                      <a:lnTo>
                        <a:pt x="64" y="160"/>
                      </a:lnTo>
                      <a:lnTo>
                        <a:pt x="64" y="159"/>
                      </a:lnTo>
                      <a:lnTo>
                        <a:pt x="64" y="158"/>
                      </a:lnTo>
                      <a:lnTo>
                        <a:pt x="65" y="158"/>
                      </a:lnTo>
                      <a:lnTo>
                        <a:pt x="65" y="159"/>
                      </a:lnTo>
                      <a:lnTo>
                        <a:pt x="66" y="159"/>
                      </a:lnTo>
                      <a:lnTo>
                        <a:pt x="67" y="158"/>
                      </a:lnTo>
                      <a:lnTo>
                        <a:pt x="66" y="158"/>
                      </a:lnTo>
                      <a:lnTo>
                        <a:pt x="66" y="157"/>
                      </a:lnTo>
                      <a:lnTo>
                        <a:pt x="67" y="157"/>
                      </a:lnTo>
                      <a:lnTo>
                        <a:pt x="68" y="157"/>
                      </a:lnTo>
                      <a:lnTo>
                        <a:pt x="68" y="157"/>
                      </a:lnTo>
                      <a:lnTo>
                        <a:pt x="69" y="157"/>
                      </a:lnTo>
                      <a:lnTo>
                        <a:pt x="69" y="156"/>
                      </a:lnTo>
                      <a:lnTo>
                        <a:pt x="69" y="155"/>
                      </a:lnTo>
                      <a:lnTo>
                        <a:pt x="69" y="154"/>
                      </a:lnTo>
                      <a:lnTo>
                        <a:pt x="69" y="154"/>
                      </a:lnTo>
                      <a:lnTo>
                        <a:pt x="69" y="154"/>
                      </a:lnTo>
                      <a:lnTo>
                        <a:pt x="70" y="153"/>
                      </a:lnTo>
                      <a:lnTo>
                        <a:pt x="70" y="154"/>
                      </a:lnTo>
                      <a:lnTo>
                        <a:pt x="71" y="154"/>
                      </a:lnTo>
                      <a:lnTo>
                        <a:pt x="71" y="154"/>
                      </a:lnTo>
                      <a:lnTo>
                        <a:pt x="72" y="154"/>
                      </a:lnTo>
                      <a:lnTo>
                        <a:pt x="73" y="154"/>
                      </a:lnTo>
                      <a:lnTo>
                        <a:pt x="73" y="154"/>
                      </a:lnTo>
                      <a:lnTo>
                        <a:pt x="73" y="154"/>
                      </a:lnTo>
                      <a:lnTo>
                        <a:pt x="73" y="153"/>
                      </a:lnTo>
                      <a:lnTo>
                        <a:pt x="73" y="152"/>
                      </a:lnTo>
                      <a:lnTo>
                        <a:pt x="72" y="152"/>
                      </a:lnTo>
                      <a:lnTo>
                        <a:pt x="72" y="152"/>
                      </a:lnTo>
                      <a:lnTo>
                        <a:pt x="71" y="151"/>
                      </a:lnTo>
                      <a:lnTo>
                        <a:pt x="71" y="150"/>
                      </a:lnTo>
                      <a:lnTo>
                        <a:pt x="72" y="149"/>
                      </a:lnTo>
                      <a:lnTo>
                        <a:pt x="71" y="149"/>
                      </a:lnTo>
                      <a:lnTo>
                        <a:pt x="72" y="149"/>
                      </a:lnTo>
                      <a:lnTo>
                        <a:pt x="73" y="149"/>
                      </a:lnTo>
                      <a:lnTo>
                        <a:pt x="73" y="149"/>
                      </a:lnTo>
                      <a:lnTo>
                        <a:pt x="73" y="150"/>
                      </a:lnTo>
                      <a:lnTo>
                        <a:pt x="74" y="150"/>
                      </a:lnTo>
                      <a:lnTo>
                        <a:pt x="74" y="150"/>
                      </a:lnTo>
                      <a:lnTo>
                        <a:pt x="75" y="149"/>
                      </a:lnTo>
                      <a:lnTo>
                        <a:pt x="75" y="149"/>
                      </a:lnTo>
                      <a:lnTo>
                        <a:pt x="76" y="149"/>
                      </a:lnTo>
                      <a:lnTo>
                        <a:pt x="76" y="150"/>
                      </a:lnTo>
                      <a:lnTo>
                        <a:pt x="77" y="150"/>
                      </a:lnTo>
                      <a:lnTo>
                        <a:pt x="77" y="150"/>
                      </a:lnTo>
                      <a:lnTo>
                        <a:pt x="78" y="150"/>
                      </a:lnTo>
                      <a:lnTo>
                        <a:pt x="78" y="149"/>
                      </a:lnTo>
                      <a:lnTo>
                        <a:pt x="79" y="149"/>
                      </a:lnTo>
                      <a:lnTo>
                        <a:pt x="79" y="149"/>
                      </a:lnTo>
                      <a:lnTo>
                        <a:pt x="78" y="148"/>
                      </a:lnTo>
                      <a:lnTo>
                        <a:pt x="77" y="148"/>
                      </a:lnTo>
                      <a:lnTo>
                        <a:pt x="77" y="147"/>
                      </a:lnTo>
                      <a:lnTo>
                        <a:pt x="77" y="146"/>
                      </a:lnTo>
                      <a:lnTo>
                        <a:pt x="78" y="146"/>
                      </a:lnTo>
                      <a:lnTo>
                        <a:pt x="79" y="146"/>
                      </a:lnTo>
                      <a:lnTo>
                        <a:pt x="79" y="145"/>
                      </a:lnTo>
                      <a:lnTo>
                        <a:pt x="80" y="145"/>
                      </a:lnTo>
                      <a:lnTo>
                        <a:pt x="81" y="145"/>
                      </a:lnTo>
                      <a:lnTo>
                        <a:pt x="80" y="146"/>
                      </a:lnTo>
                      <a:lnTo>
                        <a:pt x="81" y="146"/>
                      </a:lnTo>
                      <a:lnTo>
                        <a:pt x="81" y="146"/>
                      </a:lnTo>
                      <a:lnTo>
                        <a:pt x="82" y="145"/>
                      </a:lnTo>
                      <a:lnTo>
                        <a:pt x="82" y="144"/>
                      </a:lnTo>
                      <a:lnTo>
                        <a:pt x="83" y="144"/>
                      </a:lnTo>
                      <a:lnTo>
                        <a:pt x="84" y="144"/>
                      </a:lnTo>
                      <a:lnTo>
                        <a:pt x="84" y="144"/>
                      </a:lnTo>
                      <a:lnTo>
                        <a:pt x="85" y="144"/>
                      </a:lnTo>
                      <a:lnTo>
                        <a:pt x="85" y="144"/>
                      </a:lnTo>
                      <a:lnTo>
                        <a:pt x="86" y="143"/>
                      </a:lnTo>
                      <a:lnTo>
                        <a:pt x="87" y="143"/>
                      </a:lnTo>
                      <a:lnTo>
                        <a:pt x="87" y="142"/>
                      </a:lnTo>
                      <a:lnTo>
                        <a:pt x="87" y="142"/>
                      </a:lnTo>
                      <a:lnTo>
                        <a:pt x="88" y="142"/>
                      </a:lnTo>
                      <a:lnTo>
                        <a:pt x="88" y="141"/>
                      </a:lnTo>
                      <a:lnTo>
                        <a:pt x="89" y="141"/>
                      </a:lnTo>
                      <a:lnTo>
                        <a:pt x="89" y="141"/>
                      </a:lnTo>
                      <a:lnTo>
                        <a:pt x="89" y="140"/>
                      </a:lnTo>
                      <a:lnTo>
                        <a:pt x="89" y="140"/>
                      </a:lnTo>
                      <a:lnTo>
                        <a:pt x="89" y="139"/>
                      </a:lnTo>
                      <a:lnTo>
                        <a:pt x="89" y="139"/>
                      </a:lnTo>
                      <a:lnTo>
                        <a:pt x="90" y="138"/>
                      </a:lnTo>
                      <a:lnTo>
                        <a:pt x="90" y="138"/>
                      </a:lnTo>
                      <a:lnTo>
                        <a:pt x="90" y="137"/>
                      </a:lnTo>
                      <a:lnTo>
                        <a:pt x="91" y="136"/>
                      </a:lnTo>
                      <a:lnTo>
                        <a:pt x="91" y="136"/>
                      </a:lnTo>
                      <a:lnTo>
                        <a:pt x="92" y="136"/>
                      </a:lnTo>
                      <a:lnTo>
                        <a:pt x="93" y="136"/>
                      </a:lnTo>
                      <a:lnTo>
                        <a:pt x="93" y="136"/>
                      </a:lnTo>
                      <a:lnTo>
                        <a:pt x="93" y="137"/>
                      </a:lnTo>
                      <a:lnTo>
                        <a:pt x="93" y="138"/>
                      </a:lnTo>
                      <a:lnTo>
                        <a:pt x="92" y="139"/>
                      </a:lnTo>
                      <a:lnTo>
                        <a:pt x="93" y="139"/>
                      </a:lnTo>
                      <a:lnTo>
                        <a:pt x="94" y="139"/>
                      </a:lnTo>
                      <a:lnTo>
                        <a:pt x="95" y="139"/>
                      </a:lnTo>
                      <a:lnTo>
                        <a:pt x="95" y="138"/>
                      </a:lnTo>
                      <a:lnTo>
                        <a:pt x="95" y="138"/>
                      </a:lnTo>
                      <a:lnTo>
                        <a:pt x="95" y="137"/>
                      </a:lnTo>
                      <a:lnTo>
                        <a:pt x="95" y="137"/>
                      </a:lnTo>
                      <a:lnTo>
                        <a:pt x="95" y="136"/>
                      </a:lnTo>
                      <a:lnTo>
                        <a:pt x="96" y="135"/>
                      </a:lnTo>
                      <a:lnTo>
                        <a:pt x="96" y="135"/>
                      </a:lnTo>
                      <a:lnTo>
                        <a:pt x="97" y="135"/>
                      </a:lnTo>
                      <a:lnTo>
                        <a:pt x="98" y="135"/>
                      </a:lnTo>
                      <a:lnTo>
                        <a:pt x="99" y="135"/>
                      </a:lnTo>
                      <a:lnTo>
                        <a:pt x="98" y="136"/>
                      </a:lnTo>
                      <a:lnTo>
                        <a:pt x="98" y="137"/>
                      </a:lnTo>
                      <a:lnTo>
                        <a:pt x="98" y="137"/>
                      </a:lnTo>
                      <a:lnTo>
                        <a:pt x="98" y="138"/>
                      </a:lnTo>
                      <a:lnTo>
                        <a:pt x="99" y="139"/>
                      </a:lnTo>
                      <a:lnTo>
                        <a:pt x="99" y="139"/>
                      </a:lnTo>
                      <a:lnTo>
                        <a:pt x="100" y="139"/>
                      </a:lnTo>
                      <a:lnTo>
                        <a:pt x="100" y="138"/>
                      </a:lnTo>
                      <a:lnTo>
                        <a:pt x="101" y="137"/>
                      </a:lnTo>
                      <a:lnTo>
                        <a:pt x="101" y="136"/>
                      </a:lnTo>
                      <a:lnTo>
                        <a:pt x="101" y="136"/>
                      </a:lnTo>
                      <a:lnTo>
                        <a:pt x="102" y="135"/>
                      </a:lnTo>
                      <a:lnTo>
                        <a:pt x="102" y="134"/>
                      </a:lnTo>
                      <a:lnTo>
                        <a:pt x="102" y="134"/>
                      </a:lnTo>
                      <a:lnTo>
                        <a:pt x="103" y="134"/>
                      </a:lnTo>
                      <a:lnTo>
                        <a:pt x="104" y="134"/>
                      </a:lnTo>
                      <a:lnTo>
                        <a:pt x="105" y="134"/>
                      </a:lnTo>
                      <a:lnTo>
                        <a:pt x="105" y="134"/>
                      </a:lnTo>
                      <a:lnTo>
                        <a:pt x="106" y="134"/>
                      </a:lnTo>
                      <a:lnTo>
                        <a:pt x="107" y="134"/>
                      </a:lnTo>
                      <a:lnTo>
                        <a:pt x="107" y="134"/>
                      </a:lnTo>
                      <a:lnTo>
                        <a:pt x="108" y="135"/>
                      </a:lnTo>
                      <a:lnTo>
                        <a:pt x="109" y="134"/>
                      </a:lnTo>
                      <a:lnTo>
                        <a:pt x="110" y="135"/>
                      </a:lnTo>
                      <a:lnTo>
                        <a:pt x="110" y="134"/>
                      </a:lnTo>
                      <a:lnTo>
                        <a:pt x="111" y="133"/>
                      </a:lnTo>
                      <a:lnTo>
                        <a:pt x="111" y="133"/>
                      </a:lnTo>
                      <a:lnTo>
                        <a:pt x="111" y="132"/>
                      </a:lnTo>
                      <a:lnTo>
                        <a:pt x="112" y="132"/>
                      </a:lnTo>
                      <a:lnTo>
                        <a:pt x="113" y="131"/>
                      </a:lnTo>
                      <a:lnTo>
                        <a:pt x="113" y="131"/>
                      </a:lnTo>
                      <a:lnTo>
                        <a:pt x="114" y="130"/>
                      </a:lnTo>
                      <a:lnTo>
                        <a:pt x="114" y="129"/>
                      </a:lnTo>
                      <a:lnTo>
                        <a:pt x="114" y="129"/>
                      </a:lnTo>
                      <a:lnTo>
                        <a:pt x="114" y="128"/>
                      </a:lnTo>
                      <a:lnTo>
                        <a:pt x="114" y="127"/>
                      </a:lnTo>
                      <a:lnTo>
                        <a:pt x="113" y="127"/>
                      </a:lnTo>
                      <a:lnTo>
                        <a:pt x="114" y="126"/>
                      </a:lnTo>
                      <a:lnTo>
                        <a:pt x="114" y="125"/>
                      </a:lnTo>
                      <a:lnTo>
                        <a:pt x="114" y="125"/>
                      </a:lnTo>
                      <a:lnTo>
                        <a:pt x="114" y="124"/>
                      </a:lnTo>
                      <a:lnTo>
                        <a:pt x="115" y="123"/>
                      </a:lnTo>
                      <a:lnTo>
                        <a:pt x="114" y="122"/>
                      </a:lnTo>
                      <a:lnTo>
                        <a:pt x="114" y="121"/>
                      </a:lnTo>
                      <a:lnTo>
                        <a:pt x="115" y="121"/>
                      </a:lnTo>
                      <a:lnTo>
                        <a:pt x="116" y="121"/>
                      </a:lnTo>
                      <a:lnTo>
                        <a:pt x="116" y="120"/>
                      </a:lnTo>
                      <a:lnTo>
                        <a:pt x="117" y="120"/>
                      </a:lnTo>
                      <a:lnTo>
                        <a:pt x="117" y="119"/>
                      </a:lnTo>
                      <a:lnTo>
                        <a:pt x="117" y="118"/>
                      </a:lnTo>
                      <a:lnTo>
                        <a:pt x="117" y="117"/>
                      </a:lnTo>
                      <a:lnTo>
                        <a:pt x="117" y="117"/>
                      </a:lnTo>
                      <a:lnTo>
                        <a:pt x="117" y="116"/>
                      </a:lnTo>
                      <a:lnTo>
                        <a:pt x="118" y="116"/>
                      </a:lnTo>
                      <a:lnTo>
                        <a:pt x="119" y="116"/>
                      </a:lnTo>
                      <a:lnTo>
                        <a:pt x="119" y="117"/>
                      </a:lnTo>
                      <a:lnTo>
                        <a:pt x="120" y="117"/>
                      </a:lnTo>
                      <a:lnTo>
                        <a:pt x="121" y="117"/>
                      </a:lnTo>
                      <a:lnTo>
                        <a:pt x="122" y="117"/>
                      </a:lnTo>
                      <a:lnTo>
                        <a:pt x="122" y="117"/>
                      </a:lnTo>
                      <a:lnTo>
                        <a:pt x="123" y="117"/>
                      </a:lnTo>
                      <a:lnTo>
                        <a:pt x="123" y="116"/>
                      </a:lnTo>
                      <a:lnTo>
                        <a:pt x="124" y="115"/>
                      </a:lnTo>
                      <a:lnTo>
                        <a:pt x="124" y="115"/>
                      </a:lnTo>
                      <a:lnTo>
                        <a:pt x="125" y="114"/>
                      </a:lnTo>
                      <a:lnTo>
                        <a:pt x="125" y="114"/>
                      </a:lnTo>
                      <a:lnTo>
                        <a:pt x="126" y="114"/>
                      </a:lnTo>
                      <a:lnTo>
                        <a:pt x="127" y="114"/>
                      </a:lnTo>
                      <a:lnTo>
                        <a:pt x="127" y="115"/>
                      </a:lnTo>
                      <a:lnTo>
                        <a:pt x="128" y="116"/>
                      </a:lnTo>
                      <a:lnTo>
                        <a:pt x="128" y="117"/>
                      </a:lnTo>
                      <a:lnTo>
                        <a:pt x="128" y="117"/>
                      </a:lnTo>
                      <a:lnTo>
                        <a:pt x="129" y="117"/>
                      </a:lnTo>
                      <a:lnTo>
                        <a:pt x="129" y="118"/>
                      </a:lnTo>
                      <a:lnTo>
                        <a:pt x="130" y="118"/>
                      </a:lnTo>
                      <a:lnTo>
                        <a:pt x="131" y="118"/>
                      </a:lnTo>
                      <a:lnTo>
                        <a:pt x="132" y="117"/>
                      </a:lnTo>
                      <a:lnTo>
                        <a:pt x="132" y="116"/>
                      </a:lnTo>
                      <a:lnTo>
                        <a:pt x="132" y="116"/>
                      </a:lnTo>
                      <a:lnTo>
                        <a:pt x="132" y="115"/>
                      </a:lnTo>
                      <a:lnTo>
                        <a:pt x="133" y="114"/>
                      </a:lnTo>
                      <a:lnTo>
                        <a:pt x="133" y="113"/>
                      </a:lnTo>
                      <a:lnTo>
                        <a:pt x="133" y="113"/>
                      </a:lnTo>
                      <a:lnTo>
                        <a:pt x="134" y="112"/>
                      </a:lnTo>
                      <a:lnTo>
                        <a:pt x="135" y="112"/>
                      </a:lnTo>
                      <a:lnTo>
                        <a:pt x="135" y="112"/>
                      </a:lnTo>
                      <a:lnTo>
                        <a:pt x="135" y="111"/>
                      </a:lnTo>
                      <a:lnTo>
                        <a:pt x="135" y="110"/>
                      </a:lnTo>
                      <a:lnTo>
                        <a:pt x="135" y="109"/>
                      </a:lnTo>
                      <a:lnTo>
                        <a:pt x="134" y="109"/>
                      </a:lnTo>
                      <a:lnTo>
                        <a:pt x="133" y="108"/>
                      </a:lnTo>
                      <a:lnTo>
                        <a:pt x="133" y="107"/>
                      </a:lnTo>
                      <a:lnTo>
                        <a:pt x="134" y="107"/>
                      </a:lnTo>
                      <a:lnTo>
                        <a:pt x="135" y="107"/>
                      </a:lnTo>
                      <a:lnTo>
                        <a:pt x="135" y="108"/>
                      </a:lnTo>
                      <a:lnTo>
                        <a:pt x="135" y="108"/>
                      </a:lnTo>
                      <a:lnTo>
                        <a:pt x="136" y="108"/>
                      </a:lnTo>
                      <a:lnTo>
                        <a:pt x="137" y="108"/>
                      </a:lnTo>
                      <a:lnTo>
                        <a:pt x="137" y="107"/>
                      </a:lnTo>
                      <a:lnTo>
                        <a:pt x="138" y="107"/>
                      </a:lnTo>
                      <a:lnTo>
                        <a:pt x="139" y="107"/>
                      </a:lnTo>
                      <a:lnTo>
                        <a:pt x="139" y="106"/>
                      </a:lnTo>
                      <a:lnTo>
                        <a:pt x="138" y="105"/>
                      </a:lnTo>
                      <a:lnTo>
                        <a:pt x="138" y="105"/>
                      </a:lnTo>
                      <a:lnTo>
                        <a:pt x="139" y="105"/>
                      </a:lnTo>
                      <a:lnTo>
                        <a:pt x="139" y="105"/>
                      </a:lnTo>
                      <a:lnTo>
                        <a:pt x="140" y="105"/>
                      </a:lnTo>
                      <a:lnTo>
                        <a:pt x="141" y="105"/>
                      </a:lnTo>
                      <a:lnTo>
                        <a:pt x="141" y="104"/>
                      </a:lnTo>
                      <a:lnTo>
                        <a:pt x="142" y="104"/>
                      </a:lnTo>
                      <a:lnTo>
                        <a:pt x="143" y="104"/>
                      </a:lnTo>
                      <a:lnTo>
                        <a:pt x="143" y="103"/>
                      </a:lnTo>
                      <a:lnTo>
                        <a:pt x="144" y="103"/>
                      </a:lnTo>
                      <a:lnTo>
                        <a:pt x="145" y="103"/>
                      </a:lnTo>
                      <a:lnTo>
                        <a:pt x="146" y="102"/>
                      </a:lnTo>
                      <a:lnTo>
                        <a:pt x="146" y="102"/>
                      </a:lnTo>
                      <a:lnTo>
                        <a:pt x="147" y="101"/>
                      </a:lnTo>
                      <a:lnTo>
                        <a:pt x="148" y="101"/>
                      </a:lnTo>
                      <a:lnTo>
                        <a:pt x="148" y="101"/>
                      </a:lnTo>
                      <a:lnTo>
                        <a:pt x="149" y="100"/>
                      </a:lnTo>
                      <a:lnTo>
                        <a:pt x="149" y="99"/>
                      </a:lnTo>
                      <a:lnTo>
                        <a:pt x="150" y="99"/>
                      </a:lnTo>
                      <a:lnTo>
                        <a:pt x="150" y="98"/>
                      </a:lnTo>
                      <a:lnTo>
                        <a:pt x="151" y="97"/>
                      </a:lnTo>
                      <a:lnTo>
                        <a:pt x="151" y="96"/>
                      </a:lnTo>
                      <a:lnTo>
                        <a:pt x="150" y="96"/>
                      </a:lnTo>
                      <a:lnTo>
                        <a:pt x="150" y="95"/>
                      </a:lnTo>
                      <a:lnTo>
                        <a:pt x="150" y="94"/>
                      </a:lnTo>
                      <a:lnTo>
                        <a:pt x="150" y="93"/>
                      </a:lnTo>
                      <a:lnTo>
                        <a:pt x="151" y="92"/>
                      </a:lnTo>
                      <a:lnTo>
                        <a:pt x="150" y="92"/>
                      </a:lnTo>
                      <a:lnTo>
                        <a:pt x="150" y="91"/>
                      </a:lnTo>
                      <a:lnTo>
                        <a:pt x="150" y="90"/>
                      </a:lnTo>
                      <a:lnTo>
                        <a:pt x="150" y="89"/>
                      </a:lnTo>
                      <a:lnTo>
                        <a:pt x="150" y="88"/>
                      </a:lnTo>
                      <a:lnTo>
                        <a:pt x="151" y="89"/>
                      </a:lnTo>
                      <a:lnTo>
                        <a:pt x="152" y="89"/>
                      </a:lnTo>
                      <a:lnTo>
                        <a:pt x="152" y="89"/>
                      </a:lnTo>
                      <a:lnTo>
                        <a:pt x="153" y="88"/>
                      </a:lnTo>
                      <a:lnTo>
                        <a:pt x="154" y="88"/>
                      </a:lnTo>
                      <a:lnTo>
                        <a:pt x="154" y="87"/>
                      </a:lnTo>
                      <a:lnTo>
                        <a:pt x="155" y="87"/>
                      </a:lnTo>
                      <a:lnTo>
                        <a:pt x="156" y="86"/>
                      </a:lnTo>
                      <a:lnTo>
                        <a:pt x="156" y="86"/>
                      </a:lnTo>
                      <a:lnTo>
                        <a:pt x="157" y="86"/>
                      </a:lnTo>
                      <a:lnTo>
                        <a:pt x="158" y="85"/>
                      </a:lnTo>
                      <a:lnTo>
                        <a:pt x="158" y="85"/>
                      </a:lnTo>
                      <a:lnTo>
                        <a:pt x="159" y="84"/>
                      </a:lnTo>
                      <a:lnTo>
                        <a:pt x="160" y="84"/>
                      </a:lnTo>
                      <a:lnTo>
                        <a:pt x="160" y="83"/>
                      </a:lnTo>
                      <a:lnTo>
                        <a:pt x="161" y="83"/>
                      </a:lnTo>
                      <a:lnTo>
                        <a:pt x="161" y="82"/>
                      </a:lnTo>
                      <a:lnTo>
                        <a:pt x="161" y="81"/>
                      </a:lnTo>
                      <a:lnTo>
                        <a:pt x="161" y="80"/>
                      </a:lnTo>
                      <a:lnTo>
                        <a:pt x="161" y="80"/>
                      </a:lnTo>
                      <a:lnTo>
                        <a:pt x="161" y="79"/>
                      </a:lnTo>
                      <a:lnTo>
                        <a:pt x="161" y="78"/>
                      </a:lnTo>
                      <a:lnTo>
                        <a:pt x="161" y="77"/>
                      </a:lnTo>
                      <a:lnTo>
                        <a:pt x="160" y="76"/>
                      </a:lnTo>
                      <a:lnTo>
                        <a:pt x="160" y="76"/>
                      </a:lnTo>
                      <a:lnTo>
                        <a:pt x="161" y="75"/>
                      </a:lnTo>
                      <a:lnTo>
                        <a:pt x="161" y="75"/>
                      </a:lnTo>
                      <a:lnTo>
                        <a:pt x="162" y="75"/>
                      </a:lnTo>
                      <a:lnTo>
                        <a:pt x="163" y="75"/>
                      </a:lnTo>
                      <a:lnTo>
                        <a:pt x="164" y="74"/>
                      </a:lnTo>
                      <a:lnTo>
                        <a:pt x="164" y="74"/>
                      </a:lnTo>
                      <a:lnTo>
                        <a:pt x="165" y="74"/>
                      </a:lnTo>
                      <a:lnTo>
                        <a:pt x="166" y="73"/>
                      </a:lnTo>
                      <a:lnTo>
                        <a:pt x="166" y="73"/>
                      </a:lnTo>
                      <a:lnTo>
                        <a:pt x="167" y="72"/>
                      </a:lnTo>
                      <a:lnTo>
                        <a:pt x="167" y="72"/>
                      </a:lnTo>
                      <a:lnTo>
                        <a:pt x="168" y="71"/>
                      </a:lnTo>
                      <a:lnTo>
                        <a:pt x="168" y="70"/>
                      </a:lnTo>
                      <a:lnTo>
                        <a:pt x="169" y="70"/>
                      </a:lnTo>
                      <a:lnTo>
                        <a:pt x="169" y="70"/>
                      </a:lnTo>
                      <a:lnTo>
                        <a:pt x="170" y="69"/>
                      </a:lnTo>
                      <a:lnTo>
                        <a:pt x="171" y="69"/>
                      </a:lnTo>
                      <a:lnTo>
                        <a:pt x="171" y="68"/>
                      </a:lnTo>
                      <a:lnTo>
                        <a:pt x="172" y="67"/>
                      </a:lnTo>
                      <a:lnTo>
                        <a:pt x="172" y="67"/>
                      </a:lnTo>
                      <a:lnTo>
                        <a:pt x="172" y="66"/>
                      </a:lnTo>
                      <a:lnTo>
                        <a:pt x="172" y="65"/>
                      </a:lnTo>
                      <a:lnTo>
                        <a:pt x="172" y="64"/>
                      </a:lnTo>
                      <a:lnTo>
                        <a:pt x="172" y="63"/>
                      </a:lnTo>
                      <a:lnTo>
                        <a:pt x="172" y="63"/>
                      </a:lnTo>
                      <a:lnTo>
                        <a:pt x="172" y="62"/>
                      </a:lnTo>
                      <a:lnTo>
                        <a:pt x="173" y="61"/>
                      </a:lnTo>
                      <a:lnTo>
                        <a:pt x="173" y="61"/>
                      </a:lnTo>
                      <a:lnTo>
                        <a:pt x="174" y="60"/>
                      </a:lnTo>
                      <a:lnTo>
                        <a:pt x="174" y="59"/>
                      </a:lnTo>
                      <a:lnTo>
                        <a:pt x="175" y="59"/>
                      </a:lnTo>
                      <a:lnTo>
                        <a:pt x="176" y="58"/>
                      </a:lnTo>
                      <a:lnTo>
                        <a:pt x="176" y="58"/>
                      </a:lnTo>
                      <a:lnTo>
                        <a:pt x="177" y="57"/>
                      </a:lnTo>
                      <a:lnTo>
                        <a:pt x="177" y="57"/>
                      </a:lnTo>
                      <a:lnTo>
                        <a:pt x="178" y="57"/>
                      </a:lnTo>
                      <a:lnTo>
                        <a:pt x="179" y="57"/>
                      </a:lnTo>
                      <a:lnTo>
                        <a:pt x="180" y="56"/>
                      </a:lnTo>
                      <a:lnTo>
                        <a:pt x="180" y="56"/>
                      </a:lnTo>
                      <a:lnTo>
                        <a:pt x="181" y="56"/>
                      </a:lnTo>
                      <a:lnTo>
                        <a:pt x="181" y="55"/>
                      </a:lnTo>
                      <a:lnTo>
                        <a:pt x="182" y="55"/>
                      </a:lnTo>
                      <a:lnTo>
                        <a:pt x="183" y="54"/>
                      </a:lnTo>
                      <a:lnTo>
                        <a:pt x="183" y="53"/>
                      </a:lnTo>
                      <a:lnTo>
                        <a:pt x="183" y="53"/>
                      </a:lnTo>
                      <a:lnTo>
                        <a:pt x="184" y="52"/>
                      </a:lnTo>
                      <a:lnTo>
                        <a:pt x="184" y="52"/>
                      </a:lnTo>
                      <a:lnTo>
                        <a:pt x="185" y="52"/>
                      </a:lnTo>
                      <a:lnTo>
                        <a:pt x="186" y="51"/>
                      </a:lnTo>
                      <a:lnTo>
                        <a:pt x="187" y="51"/>
                      </a:lnTo>
                      <a:lnTo>
                        <a:pt x="187" y="51"/>
                      </a:lnTo>
                      <a:lnTo>
                        <a:pt x="188" y="50"/>
                      </a:lnTo>
                      <a:lnTo>
                        <a:pt x="189" y="50"/>
                      </a:lnTo>
                      <a:lnTo>
                        <a:pt x="189" y="49"/>
                      </a:lnTo>
                      <a:lnTo>
                        <a:pt x="190" y="48"/>
                      </a:lnTo>
                      <a:lnTo>
                        <a:pt x="190" y="48"/>
                      </a:lnTo>
                      <a:lnTo>
                        <a:pt x="190" y="47"/>
                      </a:lnTo>
                      <a:lnTo>
                        <a:pt x="191" y="47"/>
                      </a:lnTo>
                      <a:lnTo>
                        <a:pt x="192" y="48"/>
                      </a:lnTo>
                      <a:lnTo>
                        <a:pt x="193" y="48"/>
                      </a:lnTo>
                      <a:lnTo>
                        <a:pt x="193" y="47"/>
                      </a:lnTo>
                      <a:lnTo>
                        <a:pt x="194" y="47"/>
                      </a:lnTo>
                      <a:lnTo>
                        <a:pt x="195" y="47"/>
                      </a:lnTo>
                      <a:lnTo>
                        <a:pt x="195" y="47"/>
                      </a:lnTo>
                      <a:lnTo>
                        <a:pt x="196" y="47"/>
                      </a:lnTo>
                      <a:lnTo>
                        <a:pt x="197" y="47"/>
                      </a:lnTo>
                      <a:lnTo>
                        <a:pt x="198" y="48"/>
                      </a:lnTo>
                      <a:lnTo>
                        <a:pt x="199" y="47"/>
                      </a:lnTo>
                      <a:lnTo>
                        <a:pt x="199" y="47"/>
                      </a:lnTo>
                      <a:lnTo>
                        <a:pt x="200" y="47"/>
                      </a:lnTo>
                      <a:lnTo>
                        <a:pt x="201" y="47"/>
                      </a:lnTo>
                      <a:lnTo>
                        <a:pt x="201" y="47"/>
                      </a:lnTo>
                      <a:lnTo>
                        <a:pt x="202" y="47"/>
                      </a:lnTo>
                      <a:lnTo>
                        <a:pt x="203" y="47"/>
                      </a:lnTo>
                      <a:lnTo>
                        <a:pt x="204" y="47"/>
                      </a:lnTo>
                      <a:lnTo>
                        <a:pt x="204" y="48"/>
                      </a:lnTo>
                      <a:lnTo>
                        <a:pt x="205" y="48"/>
                      </a:lnTo>
                      <a:lnTo>
                        <a:pt x="206" y="49"/>
                      </a:lnTo>
                      <a:lnTo>
                        <a:pt x="206" y="49"/>
                      </a:lnTo>
                      <a:lnTo>
                        <a:pt x="207" y="49"/>
                      </a:lnTo>
                      <a:lnTo>
                        <a:pt x="208" y="49"/>
                      </a:lnTo>
                      <a:lnTo>
                        <a:pt x="209" y="48"/>
                      </a:lnTo>
                      <a:lnTo>
                        <a:pt x="209" y="48"/>
                      </a:lnTo>
                      <a:lnTo>
                        <a:pt x="210" y="48"/>
                      </a:lnTo>
                      <a:lnTo>
                        <a:pt x="210" y="47"/>
                      </a:lnTo>
                      <a:lnTo>
                        <a:pt x="211" y="47"/>
                      </a:lnTo>
                      <a:lnTo>
                        <a:pt x="212" y="46"/>
                      </a:lnTo>
                      <a:lnTo>
                        <a:pt x="212" y="46"/>
                      </a:lnTo>
                      <a:lnTo>
                        <a:pt x="213" y="46"/>
                      </a:lnTo>
                      <a:lnTo>
                        <a:pt x="214" y="46"/>
                      </a:lnTo>
                      <a:lnTo>
                        <a:pt x="215" y="46"/>
                      </a:lnTo>
                      <a:lnTo>
                        <a:pt x="216" y="46"/>
                      </a:lnTo>
                      <a:lnTo>
                        <a:pt x="216" y="46"/>
                      </a:lnTo>
                      <a:lnTo>
                        <a:pt x="217" y="46"/>
                      </a:lnTo>
                      <a:lnTo>
                        <a:pt x="218" y="46"/>
                      </a:lnTo>
                      <a:lnTo>
                        <a:pt x="219" y="46"/>
                      </a:lnTo>
                      <a:lnTo>
                        <a:pt x="219" y="46"/>
                      </a:lnTo>
                      <a:lnTo>
                        <a:pt x="220" y="45"/>
                      </a:lnTo>
                      <a:lnTo>
                        <a:pt x="221" y="45"/>
                      </a:lnTo>
                      <a:lnTo>
                        <a:pt x="221" y="44"/>
                      </a:lnTo>
                      <a:lnTo>
                        <a:pt x="222" y="44"/>
                      </a:lnTo>
                      <a:lnTo>
                        <a:pt x="222" y="43"/>
                      </a:lnTo>
                      <a:lnTo>
                        <a:pt x="223" y="43"/>
                      </a:lnTo>
                      <a:lnTo>
                        <a:pt x="224" y="43"/>
                      </a:lnTo>
                      <a:lnTo>
                        <a:pt x="224" y="43"/>
                      </a:lnTo>
                      <a:lnTo>
                        <a:pt x="225" y="42"/>
                      </a:lnTo>
                      <a:lnTo>
                        <a:pt x="225" y="42"/>
                      </a:lnTo>
                      <a:lnTo>
                        <a:pt x="226" y="41"/>
                      </a:lnTo>
                      <a:lnTo>
                        <a:pt x="227" y="41"/>
                      </a:lnTo>
                      <a:lnTo>
                        <a:pt x="227" y="41"/>
                      </a:lnTo>
                      <a:lnTo>
                        <a:pt x="228" y="41"/>
                      </a:lnTo>
                      <a:lnTo>
                        <a:pt x="229" y="40"/>
                      </a:lnTo>
                      <a:lnTo>
                        <a:pt x="229" y="40"/>
                      </a:lnTo>
                      <a:lnTo>
                        <a:pt x="230" y="40"/>
                      </a:lnTo>
                      <a:lnTo>
                        <a:pt x="231" y="40"/>
                      </a:lnTo>
                      <a:lnTo>
                        <a:pt x="232" y="40"/>
                      </a:lnTo>
                      <a:lnTo>
                        <a:pt x="232" y="40"/>
                      </a:lnTo>
                      <a:lnTo>
                        <a:pt x="233" y="40"/>
                      </a:lnTo>
                      <a:lnTo>
                        <a:pt x="234" y="40"/>
                      </a:lnTo>
                      <a:lnTo>
                        <a:pt x="235" y="39"/>
                      </a:lnTo>
                      <a:lnTo>
                        <a:pt x="235" y="39"/>
                      </a:lnTo>
                      <a:lnTo>
                        <a:pt x="236" y="39"/>
                      </a:lnTo>
                      <a:lnTo>
                        <a:pt x="237" y="39"/>
                      </a:lnTo>
                      <a:lnTo>
                        <a:pt x="238" y="39"/>
                      </a:lnTo>
                      <a:lnTo>
                        <a:pt x="238" y="38"/>
                      </a:lnTo>
                      <a:lnTo>
                        <a:pt x="238" y="37"/>
                      </a:lnTo>
                      <a:lnTo>
                        <a:pt x="238" y="36"/>
                      </a:lnTo>
                      <a:lnTo>
                        <a:pt x="238" y="36"/>
                      </a:lnTo>
                      <a:lnTo>
                        <a:pt x="239" y="36"/>
                      </a:lnTo>
                      <a:lnTo>
                        <a:pt x="240" y="35"/>
                      </a:lnTo>
                      <a:lnTo>
                        <a:pt x="240" y="35"/>
                      </a:lnTo>
                      <a:lnTo>
                        <a:pt x="241" y="35"/>
                      </a:lnTo>
                      <a:lnTo>
                        <a:pt x="242" y="34"/>
                      </a:lnTo>
                      <a:lnTo>
                        <a:pt x="243" y="34"/>
                      </a:lnTo>
                      <a:lnTo>
                        <a:pt x="243" y="35"/>
                      </a:lnTo>
                      <a:lnTo>
                        <a:pt x="244" y="35"/>
                      </a:lnTo>
                      <a:lnTo>
                        <a:pt x="245" y="35"/>
                      </a:lnTo>
                      <a:lnTo>
                        <a:pt x="246" y="36"/>
                      </a:lnTo>
                      <a:lnTo>
                        <a:pt x="246" y="36"/>
                      </a:lnTo>
                      <a:lnTo>
                        <a:pt x="247" y="35"/>
                      </a:lnTo>
                      <a:lnTo>
                        <a:pt x="247" y="35"/>
                      </a:lnTo>
                      <a:lnTo>
                        <a:pt x="248" y="34"/>
                      </a:lnTo>
                      <a:lnTo>
                        <a:pt x="248" y="33"/>
                      </a:lnTo>
                      <a:lnTo>
                        <a:pt x="249" y="33"/>
                      </a:lnTo>
                      <a:lnTo>
                        <a:pt x="249" y="32"/>
                      </a:lnTo>
                      <a:lnTo>
                        <a:pt x="249" y="31"/>
                      </a:lnTo>
                      <a:lnTo>
                        <a:pt x="249" y="30"/>
                      </a:lnTo>
                      <a:lnTo>
                        <a:pt x="249" y="30"/>
                      </a:lnTo>
                      <a:lnTo>
                        <a:pt x="250" y="29"/>
                      </a:lnTo>
                      <a:lnTo>
                        <a:pt x="250" y="28"/>
                      </a:lnTo>
                      <a:lnTo>
                        <a:pt x="251" y="28"/>
                      </a:lnTo>
                      <a:lnTo>
                        <a:pt x="251" y="27"/>
                      </a:lnTo>
                      <a:lnTo>
                        <a:pt x="251" y="26"/>
                      </a:lnTo>
                      <a:lnTo>
                        <a:pt x="251" y="25"/>
                      </a:lnTo>
                      <a:lnTo>
                        <a:pt x="251" y="24"/>
                      </a:lnTo>
                      <a:lnTo>
                        <a:pt x="251" y="24"/>
                      </a:lnTo>
                      <a:lnTo>
                        <a:pt x="251" y="23"/>
                      </a:lnTo>
                      <a:lnTo>
                        <a:pt x="250" y="22"/>
                      </a:lnTo>
                      <a:lnTo>
                        <a:pt x="251" y="21"/>
                      </a:lnTo>
                      <a:lnTo>
                        <a:pt x="250" y="21"/>
                      </a:lnTo>
                      <a:lnTo>
                        <a:pt x="251" y="20"/>
                      </a:lnTo>
                      <a:lnTo>
                        <a:pt x="251" y="19"/>
                      </a:lnTo>
                      <a:lnTo>
                        <a:pt x="252" y="19"/>
                      </a:lnTo>
                      <a:lnTo>
                        <a:pt x="252" y="18"/>
                      </a:lnTo>
                      <a:lnTo>
                        <a:pt x="252" y="17"/>
                      </a:lnTo>
                      <a:lnTo>
                        <a:pt x="253" y="17"/>
                      </a:lnTo>
                      <a:lnTo>
                        <a:pt x="254" y="17"/>
                      </a:lnTo>
                      <a:lnTo>
                        <a:pt x="254" y="16"/>
                      </a:lnTo>
                      <a:lnTo>
                        <a:pt x="255" y="15"/>
                      </a:lnTo>
                      <a:lnTo>
                        <a:pt x="255" y="14"/>
                      </a:lnTo>
                      <a:lnTo>
                        <a:pt x="255" y="14"/>
                      </a:lnTo>
                      <a:lnTo>
                        <a:pt x="255" y="13"/>
                      </a:lnTo>
                      <a:lnTo>
                        <a:pt x="255" y="12"/>
                      </a:lnTo>
                      <a:lnTo>
                        <a:pt x="255" y="12"/>
                      </a:lnTo>
                      <a:lnTo>
                        <a:pt x="256" y="11"/>
                      </a:lnTo>
                      <a:lnTo>
                        <a:pt x="256" y="11"/>
                      </a:lnTo>
                      <a:lnTo>
                        <a:pt x="257" y="11"/>
                      </a:lnTo>
                      <a:lnTo>
                        <a:pt x="257" y="10"/>
                      </a:lnTo>
                      <a:lnTo>
                        <a:pt x="258" y="10"/>
                      </a:lnTo>
                      <a:lnTo>
                        <a:pt x="259" y="10"/>
                      </a:lnTo>
                      <a:lnTo>
                        <a:pt x="260" y="10"/>
                      </a:lnTo>
                      <a:lnTo>
                        <a:pt x="260" y="10"/>
                      </a:lnTo>
                      <a:lnTo>
                        <a:pt x="261" y="10"/>
                      </a:lnTo>
                      <a:lnTo>
                        <a:pt x="262" y="10"/>
                      </a:lnTo>
                      <a:lnTo>
                        <a:pt x="263" y="10"/>
                      </a:lnTo>
                      <a:lnTo>
                        <a:pt x="263" y="10"/>
                      </a:lnTo>
                      <a:lnTo>
                        <a:pt x="264" y="9"/>
                      </a:lnTo>
                      <a:lnTo>
                        <a:pt x="265" y="9"/>
                      </a:lnTo>
                      <a:lnTo>
                        <a:pt x="266" y="9"/>
                      </a:lnTo>
                      <a:lnTo>
                        <a:pt x="266" y="9"/>
                      </a:lnTo>
                      <a:lnTo>
                        <a:pt x="267" y="9"/>
                      </a:lnTo>
                      <a:lnTo>
                        <a:pt x="268" y="9"/>
                      </a:lnTo>
                      <a:lnTo>
                        <a:pt x="269" y="10"/>
                      </a:lnTo>
                      <a:lnTo>
                        <a:pt x="270" y="9"/>
                      </a:lnTo>
                      <a:lnTo>
                        <a:pt x="270" y="9"/>
                      </a:lnTo>
                      <a:lnTo>
                        <a:pt x="271" y="8"/>
                      </a:lnTo>
                      <a:lnTo>
                        <a:pt x="271" y="8"/>
                      </a:lnTo>
                      <a:lnTo>
                        <a:pt x="272" y="8"/>
                      </a:lnTo>
                      <a:lnTo>
                        <a:pt x="273" y="7"/>
                      </a:lnTo>
                      <a:lnTo>
                        <a:pt x="273" y="7"/>
                      </a:lnTo>
                      <a:lnTo>
                        <a:pt x="274" y="6"/>
                      </a:lnTo>
                      <a:lnTo>
                        <a:pt x="275" y="6"/>
                      </a:lnTo>
                      <a:lnTo>
                        <a:pt x="275" y="6"/>
                      </a:lnTo>
                      <a:lnTo>
                        <a:pt x="276" y="6"/>
                      </a:lnTo>
                      <a:lnTo>
                        <a:pt x="277" y="6"/>
                      </a:lnTo>
                      <a:lnTo>
                        <a:pt x="277" y="6"/>
                      </a:lnTo>
                      <a:lnTo>
                        <a:pt x="278" y="7"/>
                      </a:lnTo>
                      <a:lnTo>
                        <a:pt x="279" y="7"/>
                      </a:lnTo>
                      <a:lnTo>
                        <a:pt x="279" y="7"/>
                      </a:lnTo>
                      <a:lnTo>
                        <a:pt x="280" y="7"/>
                      </a:lnTo>
                      <a:lnTo>
                        <a:pt x="281" y="7"/>
                      </a:lnTo>
                      <a:lnTo>
                        <a:pt x="281" y="7"/>
                      </a:lnTo>
                      <a:lnTo>
                        <a:pt x="282" y="7"/>
                      </a:lnTo>
                      <a:lnTo>
                        <a:pt x="283" y="7"/>
                      </a:lnTo>
                      <a:lnTo>
                        <a:pt x="284" y="7"/>
                      </a:lnTo>
                      <a:lnTo>
                        <a:pt x="284" y="7"/>
                      </a:lnTo>
                      <a:lnTo>
                        <a:pt x="285" y="7"/>
                      </a:lnTo>
                      <a:lnTo>
                        <a:pt x="286" y="7"/>
                      </a:lnTo>
                      <a:lnTo>
                        <a:pt x="286" y="8"/>
                      </a:lnTo>
                      <a:lnTo>
                        <a:pt x="287" y="8"/>
                      </a:lnTo>
                      <a:lnTo>
                        <a:pt x="287" y="8"/>
                      </a:lnTo>
                      <a:lnTo>
                        <a:pt x="288" y="8"/>
                      </a:lnTo>
                      <a:lnTo>
                        <a:pt x="288" y="7"/>
                      </a:lnTo>
                      <a:lnTo>
                        <a:pt x="288" y="7"/>
                      </a:lnTo>
                      <a:lnTo>
                        <a:pt x="289" y="8"/>
                      </a:lnTo>
                      <a:lnTo>
                        <a:pt x="290" y="8"/>
                      </a:lnTo>
                      <a:lnTo>
                        <a:pt x="290" y="8"/>
                      </a:lnTo>
                      <a:lnTo>
                        <a:pt x="291" y="8"/>
                      </a:lnTo>
                      <a:lnTo>
                        <a:pt x="292" y="7"/>
                      </a:lnTo>
                      <a:lnTo>
                        <a:pt x="293" y="7"/>
                      </a:lnTo>
                      <a:lnTo>
                        <a:pt x="293" y="7"/>
                      </a:lnTo>
                      <a:lnTo>
                        <a:pt x="294" y="6"/>
                      </a:lnTo>
                      <a:lnTo>
                        <a:pt x="294" y="6"/>
                      </a:lnTo>
                      <a:lnTo>
                        <a:pt x="295" y="5"/>
                      </a:lnTo>
                      <a:lnTo>
                        <a:pt x="296" y="5"/>
                      </a:lnTo>
                      <a:lnTo>
                        <a:pt x="297" y="5"/>
                      </a:lnTo>
                      <a:lnTo>
                        <a:pt x="298" y="5"/>
                      </a:lnTo>
                      <a:lnTo>
                        <a:pt x="298" y="5"/>
                      </a:lnTo>
                      <a:lnTo>
                        <a:pt x="299" y="5"/>
                      </a:lnTo>
                      <a:lnTo>
                        <a:pt x="300" y="4"/>
                      </a:lnTo>
                      <a:lnTo>
                        <a:pt x="301" y="4"/>
                      </a:lnTo>
                      <a:lnTo>
                        <a:pt x="301" y="5"/>
                      </a:lnTo>
                      <a:lnTo>
                        <a:pt x="302" y="5"/>
                      </a:lnTo>
                      <a:lnTo>
                        <a:pt x="303" y="5"/>
                      </a:lnTo>
                      <a:lnTo>
                        <a:pt x="303" y="5"/>
                      </a:lnTo>
                      <a:lnTo>
                        <a:pt x="304" y="6"/>
                      </a:lnTo>
                      <a:lnTo>
                        <a:pt x="305" y="6"/>
                      </a:lnTo>
                      <a:lnTo>
                        <a:pt x="306" y="6"/>
                      </a:lnTo>
                      <a:lnTo>
                        <a:pt x="306" y="6"/>
                      </a:lnTo>
                      <a:lnTo>
                        <a:pt x="307" y="5"/>
                      </a:lnTo>
                      <a:lnTo>
                        <a:pt x="307" y="4"/>
                      </a:lnTo>
                      <a:lnTo>
                        <a:pt x="307" y="3"/>
                      </a:lnTo>
                      <a:lnTo>
                        <a:pt x="307" y="3"/>
                      </a:lnTo>
                      <a:lnTo>
                        <a:pt x="308" y="3"/>
                      </a:lnTo>
                      <a:lnTo>
                        <a:pt x="309" y="3"/>
                      </a:lnTo>
                      <a:lnTo>
                        <a:pt x="310" y="3"/>
                      </a:lnTo>
                      <a:lnTo>
                        <a:pt x="310" y="2"/>
                      </a:lnTo>
                      <a:lnTo>
                        <a:pt x="311" y="2"/>
                      </a:lnTo>
                      <a:lnTo>
                        <a:pt x="312" y="2"/>
                      </a:lnTo>
                      <a:lnTo>
                        <a:pt x="312" y="2"/>
                      </a:lnTo>
                      <a:lnTo>
                        <a:pt x="313" y="3"/>
                      </a:lnTo>
                      <a:lnTo>
                        <a:pt x="313" y="3"/>
                      </a:lnTo>
                      <a:lnTo>
                        <a:pt x="314" y="3"/>
                      </a:lnTo>
                      <a:lnTo>
                        <a:pt x="315" y="3"/>
                      </a:lnTo>
                      <a:lnTo>
                        <a:pt x="315" y="2"/>
                      </a:lnTo>
                      <a:lnTo>
                        <a:pt x="316" y="2"/>
                      </a:lnTo>
                      <a:lnTo>
                        <a:pt x="316" y="1"/>
                      </a:lnTo>
                      <a:lnTo>
                        <a:pt x="317" y="1"/>
                      </a:lnTo>
                      <a:lnTo>
                        <a:pt x="318" y="1"/>
                      </a:lnTo>
                      <a:lnTo>
                        <a:pt x="318" y="0"/>
                      </a:lnTo>
                      <a:lnTo>
                        <a:pt x="319" y="0"/>
                      </a:lnTo>
                      <a:lnTo>
                        <a:pt x="320" y="1"/>
                      </a:lnTo>
                      <a:lnTo>
                        <a:pt x="320" y="2"/>
                      </a:lnTo>
                      <a:lnTo>
                        <a:pt x="321" y="2"/>
                      </a:lnTo>
                      <a:lnTo>
                        <a:pt x="322" y="1"/>
                      </a:lnTo>
                      <a:lnTo>
                        <a:pt x="322" y="1"/>
                      </a:lnTo>
                      <a:lnTo>
                        <a:pt x="323" y="2"/>
                      </a:lnTo>
                      <a:lnTo>
                        <a:pt x="324" y="2"/>
                      </a:lnTo>
                      <a:lnTo>
                        <a:pt x="325" y="2"/>
                      </a:lnTo>
                      <a:lnTo>
                        <a:pt x="325" y="2"/>
                      </a:lnTo>
                      <a:lnTo>
                        <a:pt x="326" y="2"/>
                      </a:lnTo>
                      <a:lnTo>
                        <a:pt x="327" y="2"/>
                      </a:lnTo>
                      <a:lnTo>
                        <a:pt x="328" y="2"/>
                      </a:lnTo>
                      <a:lnTo>
                        <a:pt x="329" y="2"/>
                      </a:lnTo>
                      <a:lnTo>
                        <a:pt x="329" y="2"/>
                      </a:lnTo>
                      <a:lnTo>
                        <a:pt x="330" y="2"/>
                      </a:lnTo>
                      <a:lnTo>
                        <a:pt x="331" y="2"/>
                      </a:lnTo>
                      <a:lnTo>
                        <a:pt x="331" y="3"/>
                      </a:lnTo>
                      <a:lnTo>
                        <a:pt x="332" y="3"/>
                      </a:lnTo>
                      <a:lnTo>
                        <a:pt x="332" y="4"/>
                      </a:lnTo>
                      <a:lnTo>
                        <a:pt x="333" y="4"/>
                      </a:lnTo>
                      <a:lnTo>
                        <a:pt x="334" y="5"/>
                      </a:lnTo>
                      <a:lnTo>
                        <a:pt x="334" y="5"/>
                      </a:lnTo>
                      <a:lnTo>
                        <a:pt x="335" y="5"/>
                      </a:lnTo>
                      <a:lnTo>
                        <a:pt x="336" y="5"/>
                      </a:lnTo>
                      <a:lnTo>
                        <a:pt x="337" y="5"/>
                      </a:lnTo>
                      <a:lnTo>
                        <a:pt x="338" y="5"/>
                      </a:lnTo>
                      <a:lnTo>
                        <a:pt x="338" y="5"/>
                      </a:lnTo>
                      <a:lnTo>
                        <a:pt x="339" y="6"/>
                      </a:lnTo>
                      <a:lnTo>
                        <a:pt x="339" y="6"/>
                      </a:lnTo>
                      <a:lnTo>
                        <a:pt x="340" y="7"/>
                      </a:lnTo>
                      <a:lnTo>
                        <a:pt x="341" y="7"/>
                      </a:lnTo>
                      <a:lnTo>
                        <a:pt x="341" y="8"/>
                      </a:lnTo>
                      <a:lnTo>
                        <a:pt x="342" y="7"/>
                      </a:lnTo>
                      <a:lnTo>
                        <a:pt x="343" y="7"/>
                      </a:lnTo>
                      <a:lnTo>
                        <a:pt x="344" y="7"/>
                      </a:lnTo>
                      <a:lnTo>
                        <a:pt x="345" y="7"/>
                      </a:lnTo>
                      <a:lnTo>
                        <a:pt x="345" y="7"/>
                      </a:lnTo>
                      <a:lnTo>
                        <a:pt x="346" y="8"/>
                      </a:lnTo>
                      <a:lnTo>
                        <a:pt x="347" y="8"/>
                      </a:lnTo>
                      <a:lnTo>
                        <a:pt x="347" y="8"/>
                      </a:lnTo>
                      <a:lnTo>
                        <a:pt x="348" y="9"/>
                      </a:lnTo>
                      <a:lnTo>
                        <a:pt x="349" y="9"/>
                      </a:lnTo>
                      <a:lnTo>
                        <a:pt x="349" y="10"/>
                      </a:lnTo>
                      <a:lnTo>
                        <a:pt x="350" y="10"/>
                      </a:lnTo>
                      <a:lnTo>
                        <a:pt x="350" y="10"/>
                      </a:lnTo>
                      <a:lnTo>
                        <a:pt x="351" y="10"/>
                      </a:lnTo>
                      <a:lnTo>
                        <a:pt x="352" y="11"/>
                      </a:lnTo>
                      <a:lnTo>
                        <a:pt x="353" y="11"/>
                      </a:lnTo>
                      <a:lnTo>
                        <a:pt x="353" y="11"/>
                      </a:lnTo>
                      <a:lnTo>
                        <a:pt x="354" y="11"/>
                      </a:lnTo>
                      <a:lnTo>
                        <a:pt x="354" y="12"/>
                      </a:lnTo>
                      <a:lnTo>
                        <a:pt x="354" y="12"/>
                      </a:lnTo>
                      <a:lnTo>
                        <a:pt x="355" y="13"/>
                      </a:lnTo>
                      <a:lnTo>
                        <a:pt x="355" y="14"/>
                      </a:lnTo>
                      <a:lnTo>
                        <a:pt x="356" y="14"/>
                      </a:lnTo>
                      <a:lnTo>
                        <a:pt x="357" y="14"/>
                      </a:lnTo>
                      <a:lnTo>
                        <a:pt x="357" y="14"/>
                      </a:lnTo>
                      <a:lnTo>
                        <a:pt x="358" y="14"/>
                      </a:lnTo>
                      <a:lnTo>
                        <a:pt x="358" y="15"/>
                      </a:lnTo>
                      <a:lnTo>
                        <a:pt x="359" y="15"/>
                      </a:lnTo>
                      <a:lnTo>
                        <a:pt x="359" y="16"/>
                      </a:lnTo>
                      <a:lnTo>
                        <a:pt x="360" y="16"/>
                      </a:lnTo>
                      <a:lnTo>
                        <a:pt x="361" y="16"/>
                      </a:lnTo>
                      <a:lnTo>
                        <a:pt x="361" y="17"/>
                      </a:lnTo>
                      <a:lnTo>
                        <a:pt x="362" y="17"/>
                      </a:lnTo>
                      <a:lnTo>
                        <a:pt x="363" y="18"/>
                      </a:lnTo>
                      <a:lnTo>
                        <a:pt x="363" y="19"/>
                      </a:lnTo>
                      <a:lnTo>
                        <a:pt x="364" y="19"/>
                      </a:lnTo>
                      <a:lnTo>
                        <a:pt x="364" y="20"/>
                      </a:lnTo>
                      <a:lnTo>
                        <a:pt x="365" y="20"/>
                      </a:lnTo>
                      <a:lnTo>
                        <a:pt x="366" y="20"/>
                      </a:lnTo>
                      <a:lnTo>
                        <a:pt x="366" y="19"/>
                      </a:lnTo>
                      <a:lnTo>
                        <a:pt x="367" y="19"/>
                      </a:lnTo>
                      <a:lnTo>
                        <a:pt x="368" y="19"/>
                      </a:lnTo>
                      <a:lnTo>
                        <a:pt x="368" y="18"/>
                      </a:lnTo>
                      <a:lnTo>
                        <a:pt x="369" y="18"/>
                      </a:lnTo>
                      <a:lnTo>
                        <a:pt x="370" y="18"/>
                      </a:lnTo>
                      <a:lnTo>
                        <a:pt x="371" y="18"/>
                      </a:lnTo>
                      <a:lnTo>
                        <a:pt x="371" y="18"/>
                      </a:lnTo>
                      <a:lnTo>
                        <a:pt x="372" y="18"/>
                      </a:lnTo>
                      <a:lnTo>
                        <a:pt x="373" y="18"/>
                      </a:lnTo>
                      <a:lnTo>
                        <a:pt x="374" y="18"/>
                      </a:lnTo>
                      <a:lnTo>
                        <a:pt x="374" y="18"/>
                      </a:lnTo>
                      <a:lnTo>
                        <a:pt x="375" y="18"/>
                      </a:lnTo>
                      <a:lnTo>
                        <a:pt x="376" y="19"/>
                      </a:lnTo>
                      <a:lnTo>
                        <a:pt x="376" y="20"/>
                      </a:lnTo>
                      <a:lnTo>
                        <a:pt x="377" y="20"/>
                      </a:lnTo>
                      <a:lnTo>
                        <a:pt x="377" y="20"/>
                      </a:lnTo>
                      <a:lnTo>
                        <a:pt x="378" y="21"/>
                      </a:lnTo>
                      <a:lnTo>
                        <a:pt x="378" y="22"/>
                      </a:lnTo>
                      <a:lnTo>
                        <a:pt x="378" y="23"/>
                      </a:lnTo>
                      <a:lnTo>
                        <a:pt x="379" y="23"/>
                      </a:lnTo>
                      <a:lnTo>
                        <a:pt x="380" y="24"/>
                      </a:lnTo>
                      <a:lnTo>
                        <a:pt x="380" y="24"/>
                      </a:lnTo>
                      <a:lnTo>
                        <a:pt x="381" y="25"/>
                      </a:lnTo>
                      <a:lnTo>
                        <a:pt x="382" y="24"/>
                      </a:lnTo>
                      <a:lnTo>
                        <a:pt x="382" y="24"/>
                      </a:lnTo>
                      <a:lnTo>
                        <a:pt x="383" y="24"/>
                      </a:lnTo>
                      <a:lnTo>
                        <a:pt x="384" y="24"/>
                      </a:lnTo>
                      <a:lnTo>
                        <a:pt x="384" y="24"/>
                      </a:lnTo>
                      <a:lnTo>
                        <a:pt x="385" y="24"/>
                      </a:lnTo>
                      <a:lnTo>
                        <a:pt x="386" y="24"/>
                      </a:lnTo>
                      <a:lnTo>
                        <a:pt x="387" y="24"/>
                      </a:lnTo>
                      <a:lnTo>
                        <a:pt x="388" y="24"/>
                      </a:lnTo>
                      <a:lnTo>
                        <a:pt x="388" y="24"/>
                      </a:lnTo>
                      <a:lnTo>
                        <a:pt x="389" y="24"/>
                      </a:lnTo>
                      <a:lnTo>
                        <a:pt x="390" y="24"/>
                      </a:lnTo>
                      <a:lnTo>
                        <a:pt x="390" y="24"/>
                      </a:lnTo>
                      <a:lnTo>
                        <a:pt x="391" y="23"/>
                      </a:lnTo>
                      <a:lnTo>
                        <a:pt x="392" y="23"/>
                      </a:lnTo>
                      <a:lnTo>
                        <a:pt x="393" y="23"/>
                      </a:lnTo>
                      <a:lnTo>
                        <a:pt x="394" y="23"/>
                      </a:lnTo>
                      <a:lnTo>
                        <a:pt x="394" y="23"/>
                      </a:lnTo>
                      <a:lnTo>
                        <a:pt x="395" y="22"/>
                      </a:lnTo>
                      <a:lnTo>
                        <a:pt x="396" y="22"/>
                      </a:lnTo>
                      <a:lnTo>
                        <a:pt x="396" y="22"/>
                      </a:lnTo>
                      <a:lnTo>
                        <a:pt x="397" y="22"/>
                      </a:lnTo>
                      <a:lnTo>
                        <a:pt x="398" y="21"/>
                      </a:lnTo>
                      <a:lnTo>
                        <a:pt x="399" y="21"/>
                      </a:lnTo>
                      <a:lnTo>
                        <a:pt x="399" y="20"/>
                      </a:lnTo>
                      <a:lnTo>
                        <a:pt x="400" y="20"/>
                      </a:lnTo>
                      <a:lnTo>
                        <a:pt x="401" y="20"/>
                      </a:lnTo>
                      <a:lnTo>
                        <a:pt x="402" y="21"/>
                      </a:lnTo>
                      <a:lnTo>
                        <a:pt x="402" y="21"/>
                      </a:lnTo>
                      <a:lnTo>
                        <a:pt x="403" y="21"/>
                      </a:lnTo>
                      <a:lnTo>
                        <a:pt x="404" y="21"/>
                      </a:lnTo>
                      <a:lnTo>
                        <a:pt x="405" y="21"/>
                      </a:lnTo>
                      <a:lnTo>
                        <a:pt x="405" y="22"/>
                      </a:lnTo>
                      <a:lnTo>
                        <a:pt x="406" y="22"/>
                      </a:lnTo>
                      <a:lnTo>
                        <a:pt x="407" y="22"/>
                      </a:lnTo>
                      <a:lnTo>
                        <a:pt x="408" y="21"/>
                      </a:lnTo>
                      <a:lnTo>
                        <a:pt x="408" y="21"/>
                      </a:lnTo>
                      <a:lnTo>
                        <a:pt x="409" y="21"/>
                      </a:lnTo>
                      <a:lnTo>
                        <a:pt x="410" y="21"/>
                      </a:lnTo>
                      <a:lnTo>
                        <a:pt x="411" y="21"/>
                      </a:lnTo>
                      <a:lnTo>
                        <a:pt x="411" y="21"/>
                      </a:lnTo>
                      <a:lnTo>
                        <a:pt x="412" y="21"/>
                      </a:lnTo>
                      <a:lnTo>
                        <a:pt x="413" y="21"/>
                      </a:lnTo>
                      <a:lnTo>
                        <a:pt x="413" y="22"/>
                      </a:lnTo>
                      <a:lnTo>
                        <a:pt x="414" y="22"/>
                      </a:lnTo>
                      <a:lnTo>
                        <a:pt x="414" y="2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5" name="Freeform 16">
                  <a:extLst>
                    <a:ext uri="{FF2B5EF4-FFF2-40B4-BE49-F238E27FC236}">
                      <a16:creationId xmlns:a16="http://schemas.microsoft.com/office/drawing/2014/main" id="{FEE9C915-6E2E-4C1D-ABF2-A260415E9829}"/>
                    </a:ext>
                  </a:extLst>
                </p:cNvPr>
                <p:cNvSpPr>
                  <a:spLocks/>
                </p:cNvSpPr>
                <p:nvPr/>
              </p:nvSpPr>
              <p:spPr bwMode="auto">
                <a:xfrm>
                  <a:off x="1036" y="730"/>
                  <a:ext cx="537" cy="354"/>
                </a:xfrm>
                <a:custGeom>
                  <a:avLst/>
                  <a:gdLst>
                    <a:gd name="T0" fmla="*/ 439 w 537"/>
                    <a:gd name="T1" fmla="*/ 19 h 354"/>
                    <a:gd name="T2" fmla="*/ 466 w 537"/>
                    <a:gd name="T3" fmla="*/ 22 h 354"/>
                    <a:gd name="T4" fmla="*/ 493 w 537"/>
                    <a:gd name="T5" fmla="*/ 74 h 354"/>
                    <a:gd name="T6" fmla="*/ 505 w 537"/>
                    <a:gd name="T7" fmla="*/ 144 h 354"/>
                    <a:gd name="T8" fmla="*/ 532 w 537"/>
                    <a:gd name="T9" fmla="*/ 199 h 354"/>
                    <a:gd name="T10" fmla="*/ 515 w 537"/>
                    <a:gd name="T11" fmla="*/ 202 h 354"/>
                    <a:gd name="T12" fmla="*/ 493 w 537"/>
                    <a:gd name="T13" fmla="*/ 203 h 354"/>
                    <a:gd name="T14" fmla="*/ 473 w 537"/>
                    <a:gd name="T15" fmla="*/ 207 h 354"/>
                    <a:gd name="T16" fmla="*/ 462 w 537"/>
                    <a:gd name="T17" fmla="*/ 210 h 354"/>
                    <a:gd name="T18" fmla="*/ 471 w 537"/>
                    <a:gd name="T19" fmla="*/ 236 h 354"/>
                    <a:gd name="T20" fmla="*/ 465 w 537"/>
                    <a:gd name="T21" fmla="*/ 261 h 354"/>
                    <a:gd name="T22" fmla="*/ 431 w 537"/>
                    <a:gd name="T23" fmla="*/ 254 h 354"/>
                    <a:gd name="T24" fmla="*/ 414 w 537"/>
                    <a:gd name="T25" fmla="*/ 282 h 354"/>
                    <a:gd name="T26" fmla="*/ 401 w 537"/>
                    <a:gd name="T27" fmla="*/ 303 h 354"/>
                    <a:gd name="T28" fmla="*/ 383 w 537"/>
                    <a:gd name="T29" fmla="*/ 295 h 354"/>
                    <a:gd name="T30" fmla="*/ 370 w 537"/>
                    <a:gd name="T31" fmla="*/ 311 h 354"/>
                    <a:gd name="T32" fmla="*/ 351 w 537"/>
                    <a:gd name="T33" fmla="*/ 321 h 354"/>
                    <a:gd name="T34" fmla="*/ 341 w 537"/>
                    <a:gd name="T35" fmla="*/ 348 h 354"/>
                    <a:gd name="T36" fmla="*/ 309 w 537"/>
                    <a:gd name="T37" fmla="*/ 351 h 354"/>
                    <a:gd name="T38" fmla="*/ 275 w 537"/>
                    <a:gd name="T39" fmla="*/ 353 h 354"/>
                    <a:gd name="T40" fmla="*/ 262 w 537"/>
                    <a:gd name="T41" fmla="*/ 339 h 354"/>
                    <a:gd name="T42" fmla="*/ 267 w 537"/>
                    <a:gd name="T43" fmla="*/ 320 h 354"/>
                    <a:gd name="T44" fmla="*/ 249 w 537"/>
                    <a:gd name="T45" fmla="*/ 310 h 354"/>
                    <a:gd name="T46" fmla="*/ 233 w 537"/>
                    <a:gd name="T47" fmla="*/ 299 h 354"/>
                    <a:gd name="T48" fmla="*/ 212 w 537"/>
                    <a:gd name="T49" fmla="*/ 316 h 354"/>
                    <a:gd name="T50" fmla="*/ 196 w 537"/>
                    <a:gd name="T51" fmla="*/ 331 h 354"/>
                    <a:gd name="T52" fmla="*/ 217 w 537"/>
                    <a:gd name="T53" fmla="*/ 325 h 354"/>
                    <a:gd name="T54" fmla="*/ 214 w 537"/>
                    <a:gd name="T55" fmla="*/ 335 h 354"/>
                    <a:gd name="T56" fmla="*/ 186 w 537"/>
                    <a:gd name="T57" fmla="*/ 342 h 354"/>
                    <a:gd name="T58" fmla="*/ 167 w 537"/>
                    <a:gd name="T59" fmla="*/ 324 h 354"/>
                    <a:gd name="T60" fmla="*/ 179 w 537"/>
                    <a:gd name="T61" fmla="*/ 312 h 354"/>
                    <a:gd name="T62" fmla="*/ 140 w 537"/>
                    <a:gd name="T63" fmla="*/ 305 h 354"/>
                    <a:gd name="T64" fmla="*/ 113 w 537"/>
                    <a:gd name="T65" fmla="*/ 317 h 354"/>
                    <a:gd name="T66" fmla="*/ 83 w 537"/>
                    <a:gd name="T67" fmla="*/ 313 h 354"/>
                    <a:gd name="T68" fmla="*/ 62 w 537"/>
                    <a:gd name="T69" fmla="*/ 293 h 354"/>
                    <a:gd name="T70" fmla="*/ 37 w 537"/>
                    <a:gd name="T71" fmla="*/ 290 h 354"/>
                    <a:gd name="T72" fmla="*/ 3 w 537"/>
                    <a:gd name="T73" fmla="*/ 285 h 354"/>
                    <a:gd name="T74" fmla="*/ 7 w 537"/>
                    <a:gd name="T75" fmla="*/ 263 h 354"/>
                    <a:gd name="T76" fmla="*/ 19 w 537"/>
                    <a:gd name="T77" fmla="*/ 244 h 354"/>
                    <a:gd name="T78" fmla="*/ 32 w 537"/>
                    <a:gd name="T79" fmla="*/ 233 h 354"/>
                    <a:gd name="T80" fmla="*/ 45 w 537"/>
                    <a:gd name="T81" fmla="*/ 224 h 354"/>
                    <a:gd name="T82" fmla="*/ 49 w 537"/>
                    <a:gd name="T83" fmla="*/ 204 h 354"/>
                    <a:gd name="T84" fmla="*/ 53 w 537"/>
                    <a:gd name="T85" fmla="*/ 180 h 354"/>
                    <a:gd name="T86" fmla="*/ 60 w 537"/>
                    <a:gd name="T87" fmla="*/ 163 h 354"/>
                    <a:gd name="T88" fmla="*/ 69 w 537"/>
                    <a:gd name="T89" fmla="*/ 154 h 354"/>
                    <a:gd name="T90" fmla="*/ 78 w 537"/>
                    <a:gd name="T91" fmla="*/ 148 h 354"/>
                    <a:gd name="T92" fmla="*/ 91 w 537"/>
                    <a:gd name="T93" fmla="*/ 136 h 354"/>
                    <a:gd name="T94" fmla="*/ 104 w 537"/>
                    <a:gd name="T95" fmla="*/ 134 h 354"/>
                    <a:gd name="T96" fmla="*/ 117 w 537"/>
                    <a:gd name="T97" fmla="*/ 117 h 354"/>
                    <a:gd name="T98" fmla="*/ 135 w 537"/>
                    <a:gd name="T99" fmla="*/ 112 h 354"/>
                    <a:gd name="T100" fmla="*/ 149 w 537"/>
                    <a:gd name="T101" fmla="*/ 99 h 354"/>
                    <a:gd name="T102" fmla="*/ 161 w 537"/>
                    <a:gd name="T103" fmla="*/ 79 h 354"/>
                    <a:gd name="T104" fmla="*/ 175 w 537"/>
                    <a:gd name="T105" fmla="*/ 59 h 354"/>
                    <a:gd name="T106" fmla="*/ 197 w 537"/>
                    <a:gd name="T107" fmla="*/ 47 h 354"/>
                    <a:gd name="T108" fmla="*/ 222 w 537"/>
                    <a:gd name="T109" fmla="*/ 44 h 354"/>
                    <a:gd name="T110" fmla="*/ 244 w 537"/>
                    <a:gd name="T111" fmla="*/ 35 h 354"/>
                    <a:gd name="T112" fmla="*/ 255 w 537"/>
                    <a:gd name="T113" fmla="*/ 14 h 354"/>
                    <a:gd name="T114" fmla="*/ 277 w 537"/>
                    <a:gd name="T115" fmla="*/ 6 h 354"/>
                    <a:gd name="T116" fmla="*/ 301 w 537"/>
                    <a:gd name="T117" fmla="*/ 4 h 354"/>
                    <a:gd name="T118" fmla="*/ 322 w 537"/>
                    <a:gd name="T119" fmla="*/ 1 h 354"/>
                    <a:gd name="T120" fmla="*/ 347 w 537"/>
                    <a:gd name="T121" fmla="*/ 8 h 354"/>
                    <a:gd name="T122" fmla="*/ 368 w 537"/>
                    <a:gd name="T123" fmla="*/ 18 h 354"/>
                    <a:gd name="T124" fmla="*/ 392 w 537"/>
                    <a:gd name="T125" fmla="*/ 2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7" h="354">
                      <a:moveTo>
                        <a:pt x="414" y="22"/>
                      </a:moveTo>
                      <a:lnTo>
                        <a:pt x="415" y="22"/>
                      </a:lnTo>
                      <a:lnTo>
                        <a:pt x="416" y="21"/>
                      </a:lnTo>
                      <a:lnTo>
                        <a:pt x="416" y="20"/>
                      </a:lnTo>
                      <a:lnTo>
                        <a:pt x="417" y="20"/>
                      </a:lnTo>
                      <a:lnTo>
                        <a:pt x="417" y="20"/>
                      </a:lnTo>
                      <a:lnTo>
                        <a:pt x="418" y="20"/>
                      </a:lnTo>
                      <a:lnTo>
                        <a:pt x="419" y="20"/>
                      </a:lnTo>
                      <a:lnTo>
                        <a:pt x="420" y="20"/>
                      </a:lnTo>
                      <a:lnTo>
                        <a:pt x="421" y="20"/>
                      </a:lnTo>
                      <a:lnTo>
                        <a:pt x="421" y="20"/>
                      </a:lnTo>
                      <a:lnTo>
                        <a:pt x="422" y="20"/>
                      </a:lnTo>
                      <a:lnTo>
                        <a:pt x="423" y="20"/>
                      </a:lnTo>
                      <a:lnTo>
                        <a:pt x="424" y="20"/>
                      </a:lnTo>
                      <a:lnTo>
                        <a:pt x="424" y="20"/>
                      </a:lnTo>
                      <a:lnTo>
                        <a:pt x="425" y="19"/>
                      </a:lnTo>
                      <a:lnTo>
                        <a:pt x="426" y="19"/>
                      </a:lnTo>
                      <a:lnTo>
                        <a:pt x="427" y="19"/>
                      </a:lnTo>
                      <a:lnTo>
                        <a:pt x="427" y="19"/>
                      </a:lnTo>
                      <a:lnTo>
                        <a:pt x="428" y="19"/>
                      </a:lnTo>
                      <a:lnTo>
                        <a:pt x="429" y="19"/>
                      </a:lnTo>
                      <a:lnTo>
                        <a:pt x="430" y="19"/>
                      </a:lnTo>
                      <a:lnTo>
                        <a:pt x="431" y="18"/>
                      </a:lnTo>
                      <a:lnTo>
                        <a:pt x="431" y="18"/>
                      </a:lnTo>
                      <a:lnTo>
                        <a:pt x="432" y="18"/>
                      </a:lnTo>
                      <a:lnTo>
                        <a:pt x="433" y="18"/>
                      </a:lnTo>
                      <a:lnTo>
                        <a:pt x="434" y="18"/>
                      </a:lnTo>
                      <a:lnTo>
                        <a:pt x="434" y="18"/>
                      </a:lnTo>
                      <a:lnTo>
                        <a:pt x="435" y="18"/>
                      </a:lnTo>
                      <a:lnTo>
                        <a:pt x="436" y="18"/>
                      </a:lnTo>
                      <a:lnTo>
                        <a:pt x="436" y="18"/>
                      </a:lnTo>
                      <a:lnTo>
                        <a:pt x="437" y="18"/>
                      </a:lnTo>
                      <a:lnTo>
                        <a:pt x="438" y="19"/>
                      </a:lnTo>
                      <a:lnTo>
                        <a:pt x="439" y="19"/>
                      </a:lnTo>
                      <a:lnTo>
                        <a:pt x="439" y="19"/>
                      </a:lnTo>
                      <a:lnTo>
                        <a:pt x="440" y="18"/>
                      </a:lnTo>
                      <a:lnTo>
                        <a:pt x="440" y="18"/>
                      </a:lnTo>
                      <a:lnTo>
                        <a:pt x="441" y="18"/>
                      </a:lnTo>
                      <a:lnTo>
                        <a:pt x="442" y="19"/>
                      </a:lnTo>
                      <a:lnTo>
                        <a:pt x="443" y="19"/>
                      </a:lnTo>
                      <a:lnTo>
                        <a:pt x="443" y="19"/>
                      </a:lnTo>
                      <a:lnTo>
                        <a:pt x="444" y="19"/>
                      </a:lnTo>
                      <a:lnTo>
                        <a:pt x="444" y="20"/>
                      </a:lnTo>
                      <a:lnTo>
                        <a:pt x="445" y="20"/>
                      </a:lnTo>
                      <a:lnTo>
                        <a:pt x="446" y="20"/>
                      </a:lnTo>
                      <a:lnTo>
                        <a:pt x="447" y="20"/>
                      </a:lnTo>
                      <a:lnTo>
                        <a:pt x="447" y="20"/>
                      </a:lnTo>
                      <a:lnTo>
                        <a:pt x="448" y="21"/>
                      </a:lnTo>
                      <a:lnTo>
                        <a:pt x="448" y="22"/>
                      </a:lnTo>
                      <a:lnTo>
                        <a:pt x="449" y="21"/>
                      </a:lnTo>
                      <a:lnTo>
                        <a:pt x="450" y="21"/>
                      </a:lnTo>
                      <a:lnTo>
                        <a:pt x="450" y="20"/>
                      </a:lnTo>
                      <a:lnTo>
                        <a:pt x="451" y="20"/>
                      </a:lnTo>
                      <a:lnTo>
                        <a:pt x="451" y="21"/>
                      </a:lnTo>
                      <a:lnTo>
                        <a:pt x="452" y="21"/>
                      </a:lnTo>
                      <a:lnTo>
                        <a:pt x="453" y="22"/>
                      </a:lnTo>
                      <a:lnTo>
                        <a:pt x="453" y="22"/>
                      </a:lnTo>
                      <a:lnTo>
                        <a:pt x="454" y="22"/>
                      </a:lnTo>
                      <a:lnTo>
                        <a:pt x="455" y="22"/>
                      </a:lnTo>
                      <a:lnTo>
                        <a:pt x="455" y="23"/>
                      </a:lnTo>
                      <a:lnTo>
                        <a:pt x="456" y="23"/>
                      </a:lnTo>
                      <a:lnTo>
                        <a:pt x="457" y="23"/>
                      </a:lnTo>
                      <a:lnTo>
                        <a:pt x="458" y="23"/>
                      </a:lnTo>
                      <a:lnTo>
                        <a:pt x="458" y="24"/>
                      </a:lnTo>
                      <a:lnTo>
                        <a:pt x="459" y="24"/>
                      </a:lnTo>
                      <a:lnTo>
                        <a:pt x="461" y="23"/>
                      </a:lnTo>
                      <a:lnTo>
                        <a:pt x="461" y="23"/>
                      </a:lnTo>
                      <a:lnTo>
                        <a:pt x="462" y="23"/>
                      </a:lnTo>
                      <a:lnTo>
                        <a:pt x="465" y="22"/>
                      </a:lnTo>
                      <a:lnTo>
                        <a:pt x="466" y="22"/>
                      </a:lnTo>
                      <a:lnTo>
                        <a:pt x="469" y="23"/>
                      </a:lnTo>
                      <a:lnTo>
                        <a:pt x="469" y="24"/>
                      </a:lnTo>
                      <a:lnTo>
                        <a:pt x="469" y="24"/>
                      </a:lnTo>
                      <a:lnTo>
                        <a:pt x="470" y="26"/>
                      </a:lnTo>
                      <a:lnTo>
                        <a:pt x="471" y="26"/>
                      </a:lnTo>
                      <a:lnTo>
                        <a:pt x="473" y="26"/>
                      </a:lnTo>
                      <a:lnTo>
                        <a:pt x="476" y="26"/>
                      </a:lnTo>
                      <a:lnTo>
                        <a:pt x="476" y="26"/>
                      </a:lnTo>
                      <a:lnTo>
                        <a:pt x="477" y="28"/>
                      </a:lnTo>
                      <a:lnTo>
                        <a:pt x="477" y="28"/>
                      </a:lnTo>
                      <a:lnTo>
                        <a:pt x="479" y="30"/>
                      </a:lnTo>
                      <a:lnTo>
                        <a:pt x="479" y="31"/>
                      </a:lnTo>
                      <a:lnTo>
                        <a:pt x="480" y="32"/>
                      </a:lnTo>
                      <a:lnTo>
                        <a:pt x="481" y="32"/>
                      </a:lnTo>
                      <a:lnTo>
                        <a:pt x="481" y="33"/>
                      </a:lnTo>
                      <a:lnTo>
                        <a:pt x="481" y="35"/>
                      </a:lnTo>
                      <a:lnTo>
                        <a:pt x="482" y="36"/>
                      </a:lnTo>
                      <a:lnTo>
                        <a:pt x="482" y="36"/>
                      </a:lnTo>
                      <a:lnTo>
                        <a:pt x="482" y="38"/>
                      </a:lnTo>
                      <a:lnTo>
                        <a:pt x="483" y="40"/>
                      </a:lnTo>
                      <a:lnTo>
                        <a:pt x="484" y="43"/>
                      </a:lnTo>
                      <a:lnTo>
                        <a:pt x="484" y="44"/>
                      </a:lnTo>
                      <a:lnTo>
                        <a:pt x="485" y="47"/>
                      </a:lnTo>
                      <a:lnTo>
                        <a:pt x="486" y="50"/>
                      </a:lnTo>
                      <a:lnTo>
                        <a:pt x="487" y="53"/>
                      </a:lnTo>
                      <a:lnTo>
                        <a:pt x="489" y="58"/>
                      </a:lnTo>
                      <a:lnTo>
                        <a:pt x="489" y="59"/>
                      </a:lnTo>
                      <a:lnTo>
                        <a:pt x="489" y="60"/>
                      </a:lnTo>
                      <a:lnTo>
                        <a:pt x="490" y="61"/>
                      </a:lnTo>
                      <a:lnTo>
                        <a:pt x="491" y="65"/>
                      </a:lnTo>
                      <a:lnTo>
                        <a:pt x="491" y="67"/>
                      </a:lnTo>
                      <a:lnTo>
                        <a:pt x="492" y="69"/>
                      </a:lnTo>
                      <a:lnTo>
                        <a:pt x="493" y="71"/>
                      </a:lnTo>
                      <a:lnTo>
                        <a:pt x="493" y="72"/>
                      </a:lnTo>
                      <a:lnTo>
                        <a:pt x="493" y="74"/>
                      </a:lnTo>
                      <a:lnTo>
                        <a:pt x="494" y="76"/>
                      </a:lnTo>
                      <a:lnTo>
                        <a:pt x="494" y="77"/>
                      </a:lnTo>
                      <a:lnTo>
                        <a:pt x="495" y="80"/>
                      </a:lnTo>
                      <a:lnTo>
                        <a:pt x="496" y="82"/>
                      </a:lnTo>
                      <a:lnTo>
                        <a:pt x="496" y="83"/>
                      </a:lnTo>
                      <a:lnTo>
                        <a:pt x="496" y="84"/>
                      </a:lnTo>
                      <a:lnTo>
                        <a:pt x="497" y="86"/>
                      </a:lnTo>
                      <a:lnTo>
                        <a:pt x="498" y="89"/>
                      </a:lnTo>
                      <a:lnTo>
                        <a:pt x="499" y="91"/>
                      </a:lnTo>
                      <a:lnTo>
                        <a:pt x="499" y="94"/>
                      </a:lnTo>
                      <a:lnTo>
                        <a:pt x="501" y="99"/>
                      </a:lnTo>
                      <a:lnTo>
                        <a:pt x="501" y="100"/>
                      </a:lnTo>
                      <a:lnTo>
                        <a:pt x="504" y="107"/>
                      </a:lnTo>
                      <a:lnTo>
                        <a:pt x="504" y="108"/>
                      </a:lnTo>
                      <a:lnTo>
                        <a:pt x="505" y="112"/>
                      </a:lnTo>
                      <a:lnTo>
                        <a:pt x="505" y="114"/>
                      </a:lnTo>
                      <a:lnTo>
                        <a:pt x="505" y="115"/>
                      </a:lnTo>
                      <a:lnTo>
                        <a:pt x="505" y="117"/>
                      </a:lnTo>
                      <a:lnTo>
                        <a:pt x="505" y="118"/>
                      </a:lnTo>
                      <a:lnTo>
                        <a:pt x="505" y="120"/>
                      </a:lnTo>
                      <a:lnTo>
                        <a:pt x="505" y="121"/>
                      </a:lnTo>
                      <a:lnTo>
                        <a:pt x="505" y="122"/>
                      </a:lnTo>
                      <a:lnTo>
                        <a:pt x="505" y="123"/>
                      </a:lnTo>
                      <a:lnTo>
                        <a:pt x="505" y="125"/>
                      </a:lnTo>
                      <a:lnTo>
                        <a:pt x="504" y="127"/>
                      </a:lnTo>
                      <a:lnTo>
                        <a:pt x="504" y="128"/>
                      </a:lnTo>
                      <a:lnTo>
                        <a:pt x="504" y="130"/>
                      </a:lnTo>
                      <a:lnTo>
                        <a:pt x="504" y="132"/>
                      </a:lnTo>
                      <a:lnTo>
                        <a:pt x="504" y="134"/>
                      </a:lnTo>
                      <a:lnTo>
                        <a:pt x="504" y="134"/>
                      </a:lnTo>
                      <a:lnTo>
                        <a:pt x="504" y="137"/>
                      </a:lnTo>
                      <a:lnTo>
                        <a:pt x="504" y="138"/>
                      </a:lnTo>
                      <a:lnTo>
                        <a:pt x="504" y="139"/>
                      </a:lnTo>
                      <a:lnTo>
                        <a:pt x="505" y="141"/>
                      </a:lnTo>
                      <a:lnTo>
                        <a:pt x="505" y="144"/>
                      </a:lnTo>
                      <a:lnTo>
                        <a:pt x="506" y="145"/>
                      </a:lnTo>
                      <a:lnTo>
                        <a:pt x="507" y="147"/>
                      </a:lnTo>
                      <a:lnTo>
                        <a:pt x="508" y="148"/>
                      </a:lnTo>
                      <a:lnTo>
                        <a:pt x="510" y="150"/>
                      </a:lnTo>
                      <a:lnTo>
                        <a:pt x="513" y="154"/>
                      </a:lnTo>
                      <a:lnTo>
                        <a:pt x="516" y="156"/>
                      </a:lnTo>
                      <a:lnTo>
                        <a:pt x="516" y="157"/>
                      </a:lnTo>
                      <a:lnTo>
                        <a:pt x="518" y="160"/>
                      </a:lnTo>
                      <a:lnTo>
                        <a:pt x="518" y="161"/>
                      </a:lnTo>
                      <a:lnTo>
                        <a:pt x="518" y="162"/>
                      </a:lnTo>
                      <a:lnTo>
                        <a:pt x="519" y="170"/>
                      </a:lnTo>
                      <a:lnTo>
                        <a:pt x="519" y="171"/>
                      </a:lnTo>
                      <a:lnTo>
                        <a:pt x="520" y="172"/>
                      </a:lnTo>
                      <a:lnTo>
                        <a:pt x="520" y="173"/>
                      </a:lnTo>
                      <a:lnTo>
                        <a:pt x="520" y="175"/>
                      </a:lnTo>
                      <a:lnTo>
                        <a:pt x="522" y="179"/>
                      </a:lnTo>
                      <a:lnTo>
                        <a:pt x="522" y="180"/>
                      </a:lnTo>
                      <a:lnTo>
                        <a:pt x="523" y="183"/>
                      </a:lnTo>
                      <a:lnTo>
                        <a:pt x="524" y="185"/>
                      </a:lnTo>
                      <a:lnTo>
                        <a:pt x="525" y="187"/>
                      </a:lnTo>
                      <a:lnTo>
                        <a:pt x="526" y="188"/>
                      </a:lnTo>
                      <a:lnTo>
                        <a:pt x="526" y="189"/>
                      </a:lnTo>
                      <a:lnTo>
                        <a:pt x="529" y="190"/>
                      </a:lnTo>
                      <a:lnTo>
                        <a:pt x="532" y="193"/>
                      </a:lnTo>
                      <a:lnTo>
                        <a:pt x="536" y="195"/>
                      </a:lnTo>
                      <a:lnTo>
                        <a:pt x="537" y="196"/>
                      </a:lnTo>
                      <a:lnTo>
                        <a:pt x="537" y="197"/>
                      </a:lnTo>
                      <a:lnTo>
                        <a:pt x="536" y="197"/>
                      </a:lnTo>
                      <a:lnTo>
                        <a:pt x="536" y="197"/>
                      </a:lnTo>
                      <a:lnTo>
                        <a:pt x="536" y="198"/>
                      </a:lnTo>
                      <a:lnTo>
                        <a:pt x="535" y="199"/>
                      </a:lnTo>
                      <a:lnTo>
                        <a:pt x="534" y="199"/>
                      </a:lnTo>
                      <a:lnTo>
                        <a:pt x="533" y="199"/>
                      </a:lnTo>
                      <a:lnTo>
                        <a:pt x="533" y="199"/>
                      </a:lnTo>
                      <a:lnTo>
                        <a:pt x="532" y="199"/>
                      </a:lnTo>
                      <a:lnTo>
                        <a:pt x="531" y="199"/>
                      </a:lnTo>
                      <a:lnTo>
                        <a:pt x="531" y="200"/>
                      </a:lnTo>
                      <a:lnTo>
                        <a:pt x="531" y="200"/>
                      </a:lnTo>
                      <a:lnTo>
                        <a:pt x="530" y="200"/>
                      </a:lnTo>
                      <a:lnTo>
                        <a:pt x="529" y="200"/>
                      </a:lnTo>
                      <a:lnTo>
                        <a:pt x="529" y="200"/>
                      </a:lnTo>
                      <a:lnTo>
                        <a:pt x="528" y="199"/>
                      </a:lnTo>
                      <a:lnTo>
                        <a:pt x="527" y="199"/>
                      </a:lnTo>
                      <a:lnTo>
                        <a:pt x="526" y="198"/>
                      </a:lnTo>
                      <a:lnTo>
                        <a:pt x="526" y="199"/>
                      </a:lnTo>
                      <a:lnTo>
                        <a:pt x="525" y="199"/>
                      </a:lnTo>
                      <a:lnTo>
                        <a:pt x="525" y="200"/>
                      </a:lnTo>
                      <a:lnTo>
                        <a:pt x="524" y="200"/>
                      </a:lnTo>
                      <a:lnTo>
                        <a:pt x="523" y="201"/>
                      </a:lnTo>
                      <a:lnTo>
                        <a:pt x="523" y="201"/>
                      </a:lnTo>
                      <a:lnTo>
                        <a:pt x="522" y="202"/>
                      </a:lnTo>
                      <a:lnTo>
                        <a:pt x="522" y="202"/>
                      </a:lnTo>
                      <a:lnTo>
                        <a:pt x="522" y="203"/>
                      </a:lnTo>
                      <a:lnTo>
                        <a:pt x="522" y="204"/>
                      </a:lnTo>
                      <a:lnTo>
                        <a:pt x="522" y="205"/>
                      </a:lnTo>
                      <a:lnTo>
                        <a:pt x="522" y="205"/>
                      </a:lnTo>
                      <a:lnTo>
                        <a:pt x="521" y="206"/>
                      </a:lnTo>
                      <a:lnTo>
                        <a:pt x="521" y="206"/>
                      </a:lnTo>
                      <a:lnTo>
                        <a:pt x="520" y="206"/>
                      </a:lnTo>
                      <a:lnTo>
                        <a:pt x="519" y="207"/>
                      </a:lnTo>
                      <a:lnTo>
                        <a:pt x="519" y="207"/>
                      </a:lnTo>
                      <a:lnTo>
                        <a:pt x="518" y="207"/>
                      </a:lnTo>
                      <a:lnTo>
                        <a:pt x="517" y="206"/>
                      </a:lnTo>
                      <a:lnTo>
                        <a:pt x="517" y="206"/>
                      </a:lnTo>
                      <a:lnTo>
                        <a:pt x="516" y="205"/>
                      </a:lnTo>
                      <a:lnTo>
                        <a:pt x="516" y="204"/>
                      </a:lnTo>
                      <a:lnTo>
                        <a:pt x="516" y="203"/>
                      </a:lnTo>
                      <a:lnTo>
                        <a:pt x="516" y="203"/>
                      </a:lnTo>
                      <a:lnTo>
                        <a:pt x="515" y="202"/>
                      </a:lnTo>
                      <a:lnTo>
                        <a:pt x="515" y="202"/>
                      </a:lnTo>
                      <a:lnTo>
                        <a:pt x="514" y="202"/>
                      </a:lnTo>
                      <a:lnTo>
                        <a:pt x="513" y="202"/>
                      </a:lnTo>
                      <a:lnTo>
                        <a:pt x="512" y="202"/>
                      </a:lnTo>
                      <a:lnTo>
                        <a:pt x="511" y="203"/>
                      </a:lnTo>
                      <a:lnTo>
                        <a:pt x="511" y="203"/>
                      </a:lnTo>
                      <a:lnTo>
                        <a:pt x="510" y="204"/>
                      </a:lnTo>
                      <a:lnTo>
                        <a:pt x="510" y="205"/>
                      </a:lnTo>
                      <a:lnTo>
                        <a:pt x="510" y="205"/>
                      </a:lnTo>
                      <a:lnTo>
                        <a:pt x="509" y="206"/>
                      </a:lnTo>
                      <a:lnTo>
                        <a:pt x="509" y="206"/>
                      </a:lnTo>
                      <a:lnTo>
                        <a:pt x="508" y="206"/>
                      </a:lnTo>
                      <a:lnTo>
                        <a:pt x="507" y="205"/>
                      </a:lnTo>
                      <a:lnTo>
                        <a:pt x="507" y="205"/>
                      </a:lnTo>
                      <a:lnTo>
                        <a:pt x="507" y="205"/>
                      </a:lnTo>
                      <a:lnTo>
                        <a:pt x="506" y="204"/>
                      </a:lnTo>
                      <a:lnTo>
                        <a:pt x="505" y="204"/>
                      </a:lnTo>
                      <a:lnTo>
                        <a:pt x="504" y="204"/>
                      </a:lnTo>
                      <a:lnTo>
                        <a:pt x="504" y="205"/>
                      </a:lnTo>
                      <a:lnTo>
                        <a:pt x="504" y="205"/>
                      </a:lnTo>
                      <a:lnTo>
                        <a:pt x="503" y="206"/>
                      </a:lnTo>
                      <a:lnTo>
                        <a:pt x="503" y="206"/>
                      </a:lnTo>
                      <a:lnTo>
                        <a:pt x="502" y="206"/>
                      </a:lnTo>
                      <a:lnTo>
                        <a:pt x="501" y="206"/>
                      </a:lnTo>
                      <a:lnTo>
                        <a:pt x="501" y="205"/>
                      </a:lnTo>
                      <a:lnTo>
                        <a:pt x="500" y="205"/>
                      </a:lnTo>
                      <a:lnTo>
                        <a:pt x="499" y="205"/>
                      </a:lnTo>
                      <a:lnTo>
                        <a:pt x="499" y="204"/>
                      </a:lnTo>
                      <a:lnTo>
                        <a:pt x="498" y="204"/>
                      </a:lnTo>
                      <a:lnTo>
                        <a:pt x="497" y="204"/>
                      </a:lnTo>
                      <a:lnTo>
                        <a:pt x="496" y="204"/>
                      </a:lnTo>
                      <a:lnTo>
                        <a:pt x="495" y="203"/>
                      </a:lnTo>
                      <a:lnTo>
                        <a:pt x="495" y="203"/>
                      </a:lnTo>
                      <a:lnTo>
                        <a:pt x="494" y="202"/>
                      </a:lnTo>
                      <a:lnTo>
                        <a:pt x="493" y="203"/>
                      </a:lnTo>
                      <a:lnTo>
                        <a:pt x="493" y="203"/>
                      </a:lnTo>
                      <a:lnTo>
                        <a:pt x="493" y="204"/>
                      </a:lnTo>
                      <a:lnTo>
                        <a:pt x="493" y="205"/>
                      </a:lnTo>
                      <a:lnTo>
                        <a:pt x="493" y="206"/>
                      </a:lnTo>
                      <a:lnTo>
                        <a:pt x="492" y="206"/>
                      </a:lnTo>
                      <a:lnTo>
                        <a:pt x="492" y="206"/>
                      </a:lnTo>
                      <a:lnTo>
                        <a:pt x="491" y="207"/>
                      </a:lnTo>
                      <a:lnTo>
                        <a:pt x="490" y="207"/>
                      </a:lnTo>
                      <a:lnTo>
                        <a:pt x="490" y="207"/>
                      </a:lnTo>
                      <a:lnTo>
                        <a:pt x="489" y="207"/>
                      </a:lnTo>
                      <a:lnTo>
                        <a:pt x="488" y="206"/>
                      </a:lnTo>
                      <a:lnTo>
                        <a:pt x="488" y="206"/>
                      </a:lnTo>
                      <a:lnTo>
                        <a:pt x="487" y="206"/>
                      </a:lnTo>
                      <a:lnTo>
                        <a:pt x="487" y="207"/>
                      </a:lnTo>
                      <a:lnTo>
                        <a:pt x="486" y="208"/>
                      </a:lnTo>
                      <a:lnTo>
                        <a:pt x="485" y="208"/>
                      </a:lnTo>
                      <a:lnTo>
                        <a:pt x="484" y="208"/>
                      </a:lnTo>
                      <a:lnTo>
                        <a:pt x="484" y="208"/>
                      </a:lnTo>
                      <a:lnTo>
                        <a:pt x="483" y="209"/>
                      </a:lnTo>
                      <a:lnTo>
                        <a:pt x="482" y="209"/>
                      </a:lnTo>
                      <a:lnTo>
                        <a:pt x="481" y="209"/>
                      </a:lnTo>
                      <a:lnTo>
                        <a:pt x="481" y="209"/>
                      </a:lnTo>
                      <a:lnTo>
                        <a:pt x="480" y="208"/>
                      </a:lnTo>
                      <a:lnTo>
                        <a:pt x="479" y="208"/>
                      </a:lnTo>
                      <a:lnTo>
                        <a:pt x="479" y="208"/>
                      </a:lnTo>
                      <a:lnTo>
                        <a:pt x="478" y="209"/>
                      </a:lnTo>
                      <a:lnTo>
                        <a:pt x="478" y="210"/>
                      </a:lnTo>
                      <a:lnTo>
                        <a:pt x="477" y="210"/>
                      </a:lnTo>
                      <a:lnTo>
                        <a:pt x="476" y="211"/>
                      </a:lnTo>
                      <a:lnTo>
                        <a:pt x="476" y="211"/>
                      </a:lnTo>
                      <a:lnTo>
                        <a:pt x="475" y="211"/>
                      </a:lnTo>
                      <a:lnTo>
                        <a:pt x="475" y="210"/>
                      </a:lnTo>
                      <a:lnTo>
                        <a:pt x="475" y="210"/>
                      </a:lnTo>
                      <a:lnTo>
                        <a:pt x="475" y="209"/>
                      </a:lnTo>
                      <a:lnTo>
                        <a:pt x="474" y="208"/>
                      </a:lnTo>
                      <a:lnTo>
                        <a:pt x="473" y="207"/>
                      </a:lnTo>
                      <a:lnTo>
                        <a:pt x="473" y="206"/>
                      </a:lnTo>
                      <a:lnTo>
                        <a:pt x="472" y="205"/>
                      </a:lnTo>
                      <a:lnTo>
                        <a:pt x="472" y="205"/>
                      </a:lnTo>
                      <a:lnTo>
                        <a:pt x="471" y="205"/>
                      </a:lnTo>
                      <a:lnTo>
                        <a:pt x="470" y="205"/>
                      </a:lnTo>
                      <a:lnTo>
                        <a:pt x="469" y="204"/>
                      </a:lnTo>
                      <a:lnTo>
                        <a:pt x="469" y="204"/>
                      </a:lnTo>
                      <a:lnTo>
                        <a:pt x="468" y="204"/>
                      </a:lnTo>
                      <a:lnTo>
                        <a:pt x="467" y="204"/>
                      </a:lnTo>
                      <a:lnTo>
                        <a:pt x="467" y="205"/>
                      </a:lnTo>
                      <a:lnTo>
                        <a:pt x="467" y="205"/>
                      </a:lnTo>
                      <a:lnTo>
                        <a:pt x="467" y="206"/>
                      </a:lnTo>
                      <a:lnTo>
                        <a:pt x="466" y="206"/>
                      </a:lnTo>
                      <a:lnTo>
                        <a:pt x="466" y="207"/>
                      </a:lnTo>
                      <a:lnTo>
                        <a:pt x="465" y="207"/>
                      </a:lnTo>
                      <a:lnTo>
                        <a:pt x="464" y="208"/>
                      </a:lnTo>
                      <a:lnTo>
                        <a:pt x="464" y="208"/>
                      </a:lnTo>
                      <a:lnTo>
                        <a:pt x="463" y="208"/>
                      </a:lnTo>
                      <a:lnTo>
                        <a:pt x="462" y="207"/>
                      </a:lnTo>
                      <a:lnTo>
                        <a:pt x="461" y="207"/>
                      </a:lnTo>
                      <a:lnTo>
                        <a:pt x="461" y="208"/>
                      </a:lnTo>
                      <a:lnTo>
                        <a:pt x="460" y="208"/>
                      </a:lnTo>
                      <a:lnTo>
                        <a:pt x="459" y="208"/>
                      </a:lnTo>
                      <a:lnTo>
                        <a:pt x="458" y="209"/>
                      </a:lnTo>
                      <a:lnTo>
                        <a:pt x="458" y="209"/>
                      </a:lnTo>
                      <a:lnTo>
                        <a:pt x="457" y="209"/>
                      </a:lnTo>
                      <a:lnTo>
                        <a:pt x="456" y="210"/>
                      </a:lnTo>
                      <a:lnTo>
                        <a:pt x="457" y="210"/>
                      </a:lnTo>
                      <a:lnTo>
                        <a:pt x="458" y="210"/>
                      </a:lnTo>
                      <a:lnTo>
                        <a:pt x="459" y="210"/>
                      </a:lnTo>
                      <a:lnTo>
                        <a:pt x="460" y="210"/>
                      </a:lnTo>
                      <a:lnTo>
                        <a:pt x="460" y="210"/>
                      </a:lnTo>
                      <a:lnTo>
                        <a:pt x="461" y="210"/>
                      </a:lnTo>
                      <a:lnTo>
                        <a:pt x="462" y="210"/>
                      </a:lnTo>
                      <a:lnTo>
                        <a:pt x="462" y="210"/>
                      </a:lnTo>
                      <a:lnTo>
                        <a:pt x="462" y="211"/>
                      </a:lnTo>
                      <a:lnTo>
                        <a:pt x="462" y="212"/>
                      </a:lnTo>
                      <a:lnTo>
                        <a:pt x="461" y="213"/>
                      </a:lnTo>
                      <a:lnTo>
                        <a:pt x="461" y="213"/>
                      </a:lnTo>
                      <a:lnTo>
                        <a:pt x="460" y="213"/>
                      </a:lnTo>
                      <a:lnTo>
                        <a:pt x="460" y="213"/>
                      </a:lnTo>
                      <a:lnTo>
                        <a:pt x="461" y="216"/>
                      </a:lnTo>
                      <a:lnTo>
                        <a:pt x="460" y="216"/>
                      </a:lnTo>
                      <a:lnTo>
                        <a:pt x="458" y="218"/>
                      </a:lnTo>
                      <a:lnTo>
                        <a:pt x="458" y="218"/>
                      </a:lnTo>
                      <a:lnTo>
                        <a:pt x="457" y="219"/>
                      </a:lnTo>
                      <a:lnTo>
                        <a:pt x="456" y="220"/>
                      </a:lnTo>
                      <a:lnTo>
                        <a:pt x="455" y="220"/>
                      </a:lnTo>
                      <a:lnTo>
                        <a:pt x="456" y="225"/>
                      </a:lnTo>
                      <a:lnTo>
                        <a:pt x="456" y="226"/>
                      </a:lnTo>
                      <a:lnTo>
                        <a:pt x="456" y="226"/>
                      </a:lnTo>
                      <a:lnTo>
                        <a:pt x="456" y="227"/>
                      </a:lnTo>
                      <a:lnTo>
                        <a:pt x="456" y="228"/>
                      </a:lnTo>
                      <a:lnTo>
                        <a:pt x="456" y="229"/>
                      </a:lnTo>
                      <a:lnTo>
                        <a:pt x="456" y="230"/>
                      </a:lnTo>
                      <a:lnTo>
                        <a:pt x="456" y="231"/>
                      </a:lnTo>
                      <a:lnTo>
                        <a:pt x="456" y="233"/>
                      </a:lnTo>
                      <a:lnTo>
                        <a:pt x="456" y="234"/>
                      </a:lnTo>
                      <a:lnTo>
                        <a:pt x="456" y="235"/>
                      </a:lnTo>
                      <a:lnTo>
                        <a:pt x="461" y="235"/>
                      </a:lnTo>
                      <a:lnTo>
                        <a:pt x="462" y="235"/>
                      </a:lnTo>
                      <a:lnTo>
                        <a:pt x="464" y="235"/>
                      </a:lnTo>
                      <a:lnTo>
                        <a:pt x="465" y="235"/>
                      </a:lnTo>
                      <a:lnTo>
                        <a:pt x="465" y="235"/>
                      </a:lnTo>
                      <a:lnTo>
                        <a:pt x="467" y="234"/>
                      </a:lnTo>
                      <a:lnTo>
                        <a:pt x="468" y="234"/>
                      </a:lnTo>
                      <a:lnTo>
                        <a:pt x="470" y="233"/>
                      </a:lnTo>
                      <a:lnTo>
                        <a:pt x="470" y="234"/>
                      </a:lnTo>
                      <a:lnTo>
                        <a:pt x="470" y="234"/>
                      </a:lnTo>
                      <a:lnTo>
                        <a:pt x="471" y="236"/>
                      </a:lnTo>
                      <a:lnTo>
                        <a:pt x="472" y="237"/>
                      </a:lnTo>
                      <a:lnTo>
                        <a:pt x="472" y="237"/>
                      </a:lnTo>
                      <a:lnTo>
                        <a:pt x="473" y="238"/>
                      </a:lnTo>
                      <a:lnTo>
                        <a:pt x="474" y="239"/>
                      </a:lnTo>
                      <a:lnTo>
                        <a:pt x="473" y="239"/>
                      </a:lnTo>
                      <a:lnTo>
                        <a:pt x="473" y="240"/>
                      </a:lnTo>
                      <a:lnTo>
                        <a:pt x="466" y="240"/>
                      </a:lnTo>
                      <a:lnTo>
                        <a:pt x="466" y="241"/>
                      </a:lnTo>
                      <a:lnTo>
                        <a:pt x="466" y="242"/>
                      </a:lnTo>
                      <a:lnTo>
                        <a:pt x="466" y="243"/>
                      </a:lnTo>
                      <a:lnTo>
                        <a:pt x="466" y="244"/>
                      </a:lnTo>
                      <a:lnTo>
                        <a:pt x="466" y="245"/>
                      </a:lnTo>
                      <a:lnTo>
                        <a:pt x="466" y="246"/>
                      </a:lnTo>
                      <a:lnTo>
                        <a:pt x="466" y="247"/>
                      </a:lnTo>
                      <a:lnTo>
                        <a:pt x="466" y="247"/>
                      </a:lnTo>
                      <a:lnTo>
                        <a:pt x="467" y="247"/>
                      </a:lnTo>
                      <a:lnTo>
                        <a:pt x="469" y="246"/>
                      </a:lnTo>
                      <a:lnTo>
                        <a:pt x="470" y="246"/>
                      </a:lnTo>
                      <a:lnTo>
                        <a:pt x="470" y="247"/>
                      </a:lnTo>
                      <a:lnTo>
                        <a:pt x="471" y="248"/>
                      </a:lnTo>
                      <a:lnTo>
                        <a:pt x="472" y="249"/>
                      </a:lnTo>
                      <a:lnTo>
                        <a:pt x="472" y="250"/>
                      </a:lnTo>
                      <a:lnTo>
                        <a:pt x="473" y="250"/>
                      </a:lnTo>
                      <a:lnTo>
                        <a:pt x="473" y="251"/>
                      </a:lnTo>
                      <a:lnTo>
                        <a:pt x="475" y="254"/>
                      </a:lnTo>
                      <a:lnTo>
                        <a:pt x="475" y="254"/>
                      </a:lnTo>
                      <a:lnTo>
                        <a:pt x="475" y="254"/>
                      </a:lnTo>
                      <a:lnTo>
                        <a:pt x="472" y="260"/>
                      </a:lnTo>
                      <a:lnTo>
                        <a:pt x="471" y="260"/>
                      </a:lnTo>
                      <a:lnTo>
                        <a:pt x="470" y="260"/>
                      </a:lnTo>
                      <a:lnTo>
                        <a:pt x="469" y="260"/>
                      </a:lnTo>
                      <a:lnTo>
                        <a:pt x="468" y="261"/>
                      </a:lnTo>
                      <a:lnTo>
                        <a:pt x="467" y="261"/>
                      </a:lnTo>
                      <a:lnTo>
                        <a:pt x="466" y="261"/>
                      </a:lnTo>
                      <a:lnTo>
                        <a:pt x="465" y="261"/>
                      </a:lnTo>
                      <a:lnTo>
                        <a:pt x="465" y="261"/>
                      </a:lnTo>
                      <a:lnTo>
                        <a:pt x="464" y="261"/>
                      </a:lnTo>
                      <a:lnTo>
                        <a:pt x="463" y="261"/>
                      </a:lnTo>
                      <a:lnTo>
                        <a:pt x="462" y="261"/>
                      </a:lnTo>
                      <a:lnTo>
                        <a:pt x="461" y="261"/>
                      </a:lnTo>
                      <a:lnTo>
                        <a:pt x="460" y="261"/>
                      </a:lnTo>
                      <a:lnTo>
                        <a:pt x="459" y="261"/>
                      </a:lnTo>
                      <a:lnTo>
                        <a:pt x="458" y="261"/>
                      </a:lnTo>
                      <a:lnTo>
                        <a:pt x="458" y="261"/>
                      </a:lnTo>
                      <a:lnTo>
                        <a:pt x="457" y="262"/>
                      </a:lnTo>
                      <a:lnTo>
                        <a:pt x="455" y="262"/>
                      </a:lnTo>
                      <a:lnTo>
                        <a:pt x="454" y="262"/>
                      </a:lnTo>
                      <a:lnTo>
                        <a:pt x="451" y="262"/>
                      </a:lnTo>
                      <a:lnTo>
                        <a:pt x="450" y="262"/>
                      </a:lnTo>
                      <a:lnTo>
                        <a:pt x="446" y="263"/>
                      </a:lnTo>
                      <a:lnTo>
                        <a:pt x="446" y="263"/>
                      </a:lnTo>
                      <a:lnTo>
                        <a:pt x="446" y="263"/>
                      </a:lnTo>
                      <a:lnTo>
                        <a:pt x="446" y="262"/>
                      </a:lnTo>
                      <a:lnTo>
                        <a:pt x="446" y="258"/>
                      </a:lnTo>
                      <a:lnTo>
                        <a:pt x="446" y="258"/>
                      </a:lnTo>
                      <a:lnTo>
                        <a:pt x="446" y="257"/>
                      </a:lnTo>
                      <a:lnTo>
                        <a:pt x="445" y="256"/>
                      </a:lnTo>
                      <a:lnTo>
                        <a:pt x="444" y="257"/>
                      </a:lnTo>
                      <a:lnTo>
                        <a:pt x="442" y="257"/>
                      </a:lnTo>
                      <a:lnTo>
                        <a:pt x="441" y="257"/>
                      </a:lnTo>
                      <a:lnTo>
                        <a:pt x="440" y="257"/>
                      </a:lnTo>
                      <a:lnTo>
                        <a:pt x="440" y="257"/>
                      </a:lnTo>
                      <a:lnTo>
                        <a:pt x="439" y="258"/>
                      </a:lnTo>
                      <a:lnTo>
                        <a:pt x="438" y="258"/>
                      </a:lnTo>
                      <a:lnTo>
                        <a:pt x="438" y="258"/>
                      </a:lnTo>
                      <a:lnTo>
                        <a:pt x="436" y="257"/>
                      </a:lnTo>
                      <a:lnTo>
                        <a:pt x="434" y="256"/>
                      </a:lnTo>
                      <a:lnTo>
                        <a:pt x="433" y="256"/>
                      </a:lnTo>
                      <a:lnTo>
                        <a:pt x="431" y="254"/>
                      </a:lnTo>
                      <a:lnTo>
                        <a:pt x="431" y="254"/>
                      </a:lnTo>
                      <a:lnTo>
                        <a:pt x="430" y="253"/>
                      </a:lnTo>
                      <a:lnTo>
                        <a:pt x="429" y="253"/>
                      </a:lnTo>
                      <a:lnTo>
                        <a:pt x="428" y="251"/>
                      </a:lnTo>
                      <a:lnTo>
                        <a:pt x="428" y="251"/>
                      </a:lnTo>
                      <a:lnTo>
                        <a:pt x="427" y="250"/>
                      </a:lnTo>
                      <a:lnTo>
                        <a:pt x="424" y="254"/>
                      </a:lnTo>
                      <a:lnTo>
                        <a:pt x="424" y="258"/>
                      </a:lnTo>
                      <a:lnTo>
                        <a:pt x="424" y="259"/>
                      </a:lnTo>
                      <a:lnTo>
                        <a:pt x="424" y="259"/>
                      </a:lnTo>
                      <a:lnTo>
                        <a:pt x="424" y="262"/>
                      </a:lnTo>
                      <a:lnTo>
                        <a:pt x="424" y="266"/>
                      </a:lnTo>
                      <a:lnTo>
                        <a:pt x="423" y="265"/>
                      </a:lnTo>
                      <a:lnTo>
                        <a:pt x="423" y="265"/>
                      </a:lnTo>
                      <a:lnTo>
                        <a:pt x="421" y="264"/>
                      </a:lnTo>
                      <a:lnTo>
                        <a:pt x="421" y="264"/>
                      </a:lnTo>
                      <a:lnTo>
                        <a:pt x="420" y="264"/>
                      </a:lnTo>
                      <a:lnTo>
                        <a:pt x="419" y="267"/>
                      </a:lnTo>
                      <a:lnTo>
                        <a:pt x="419" y="268"/>
                      </a:lnTo>
                      <a:lnTo>
                        <a:pt x="420" y="269"/>
                      </a:lnTo>
                      <a:lnTo>
                        <a:pt x="421" y="271"/>
                      </a:lnTo>
                      <a:lnTo>
                        <a:pt x="421" y="271"/>
                      </a:lnTo>
                      <a:lnTo>
                        <a:pt x="422" y="272"/>
                      </a:lnTo>
                      <a:lnTo>
                        <a:pt x="422" y="273"/>
                      </a:lnTo>
                      <a:lnTo>
                        <a:pt x="423" y="275"/>
                      </a:lnTo>
                      <a:lnTo>
                        <a:pt x="423" y="276"/>
                      </a:lnTo>
                      <a:lnTo>
                        <a:pt x="422" y="277"/>
                      </a:lnTo>
                      <a:lnTo>
                        <a:pt x="421" y="277"/>
                      </a:lnTo>
                      <a:lnTo>
                        <a:pt x="419" y="279"/>
                      </a:lnTo>
                      <a:lnTo>
                        <a:pt x="419" y="279"/>
                      </a:lnTo>
                      <a:lnTo>
                        <a:pt x="418" y="279"/>
                      </a:lnTo>
                      <a:lnTo>
                        <a:pt x="415" y="279"/>
                      </a:lnTo>
                      <a:lnTo>
                        <a:pt x="414" y="280"/>
                      </a:lnTo>
                      <a:lnTo>
                        <a:pt x="414" y="280"/>
                      </a:lnTo>
                      <a:lnTo>
                        <a:pt x="414" y="281"/>
                      </a:lnTo>
                      <a:lnTo>
                        <a:pt x="414" y="282"/>
                      </a:lnTo>
                      <a:lnTo>
                        <a:pt x="416" y="283"/>
                      </a:lnTo>
                      <a:lnTo>
                        <a:pt x="417" y="283"/>
                      </a:lnTo>
                      <a:lnTo>
                        <a:pt x="417" y="284"/>
                      </a:lnTo>
                      <a:lnTo>
                        <a:pt x="417" y="287"/>
                      </a:lnTo>
                      <a:lnTo>
                        <a:pt x="416" y="288"/>
                      </a:lnTo>
                      <a:lnTo>
                        <a:pt x="416" y="290"/>
                      </a:lnTo>
                      <a:lnTo>
                        <a:pt x="414" y="292"/>
                      </a:lnTo>
                      <a:lnTo>
                        <a:pt x="414" y="292"/>
                      </a:lnTo>
                      <a:lnTo>
                        <a:pt x="413" y="292"/>
                      </a:lnTo>
                      <a:lnTo>
                        <a:pt x="413" y="291"/>
                      </a:lnTo>
                      <a:lnTo>
                        <a:pt x="412" y="292"/>
                      </a:lnTo>
                      <a:lnTo>
                        <a:pt x="412" y="293"/>
                      </a:lnTo>
                      <a:lnTo>
                        <a:pt x="412" y="294"/>
                      </a:lnTo>
                      <a:lnTo>
                        <a:pt x="411" y="295"/>
                      </a:lnTo>
                      <a:lnTo>
                        <a:pt x="411" y="295"/>
                      </a:lnTo>
                      <a:lnTo>
                        <a:pt x="410" y="295"/>
                      </a:lnTo>
                      <a:lnTo>
                        <a:pt x="410" y="296"/>
                      </a:lnTo>
                      <a:lnTo>
                        <a:pt x="409" y="296"/>
                      </a:lnTo>
                      <a:lnTo>
                        <a:pt x="409" y="297"/>
                      </a:lnTo>
                      <a:lnTo>
                        <a:pt x="409" y="299"/>
                      </a:lnTo>
                      <a:lnTo>
                        <a:pt x="409" y="299"/>
                      </a:lnTo>
                      <a:lnTo>
                        <a:pt x="408" y="297"/>
                      </a:lnTo>
                      <a:lnTo>
                        <a:pt x="407" y="297"/>
                      </a:lnTo>
                      <a:lnTo>
                        <a:pt x="406" y="297"/>
                      </a:lnTo>
                      <a:lnTo>
                        <a:pt x="405" y="298"/>
                      </a:lnTo>
                      <a:lnTo>
                        <a:pt x="404" y="298"/>
                      </a:lnTo>
                      <a:lnTo>
                        <a:pt x="403" y="298"/>
                      </a:lnTo>
                      <a:lnTo>
                        <a:pt x="403" y="298"/>
                      </a:lnTo>
                      <a:lnTo>
                        <a:pt x="402" y="299"/>
                      </a:lnTo>
                      <a:lnTo>
                        <a:pt x="401" y="299"/>
                      </a:lnTo>
                      <a:lnTo>
                        <a:pt x="401" y="300"/>
                      </a:lnTo>
                      <a:lnTo>
                        <a:pt x="401" y="301"/>
                      </a:lnTo>
                      <a:lnTo>
                        <a:pt x="401" y="301"/>
                      </a:lnTo>
                      <a:lnTo>
                        <a:pt x="401" y="302"/>
                      </a:lnTo>
                      <a:lnTo>
                        <a:pt x="401" y="303"/>
                      </a:lnTo>
                      <a:lnTo>
                        <a:pt x="400" y="303"/>
                      </a:lnTo>
                      <a:lnTo>
                        <a:pt x="400" y="302"/>
                      </a:lnTo>
                      <a:lnTo>
                        <a:pt x="399" y="301"/>
                      </a:lnTo>
                      <a:lnTo>
                        <a:pt x="398" y="301"/>
                      </a:lnTo>
                      <a:lnTo>
                        <a:pt x="398" y="300"/>
                      </a:lnTo>
                      <a:lnTo>
                        <a:pt x="397" y="300"/>
                      </a:lnTo>
                      <a:lnTo>
                        <a:pt x="397" y="299"/>
                      </a:lnTo>
                      <a:lnTo>
                        <a:pt x="396" y="298"/>
                      </a:lnTo>
                      <a:lnTo>
                        <a:pt x="396" y="297"/>
                      </a:lnTo>
                      <a:lnTo>
                        <a:pt x="396" y="296"/>
                      </a:lnTo>
                      <a:lnTo>
                        <a:pt x="396" y="296"/>
                      </a:lnTo>
                      <a:lnTo>
                        <a:pt x="395" y="295"/>
                      </a:lnTo>
                      <a:lnTo>
                        <a:pt x="395" y="294"/>
                      </a:lnTo>
                      <a:lnTo>
                        <a:pt x="395" y="293"/>
                      </a:lnTo>
                      <a:lnTo>
                        <a:pt x="394" y="293"/>
                      </a:lnTo>
                      <a:lnTo>
                        <a:pt x="394" y="292"/>
                      </a:lnTo>
                      <a:lnTo>
                        <a:pt x="390" y="292"/>
                      </a:lnTo>
                      <a:lnTo>
                        <a:pt x="390" y="292"/>
                      </a:lnTo>
                      <a:lnTo>
                        <a:pt x="391" y="293"/>
                      </a:lnTo>
                      <a:lnTo>
                        <a:pt x="391" y="293"/>
                      </a:lnTo>
                      <a:lnTo>
                        <a:pt x="391" y="294"/>
                      </a:lnTo>
                      <a:lnTo>
                        <a:pt x="390" y="294"/>
                      </a:lnTo>
                      <a:lnTo>
                        <a:pt x="389" y="293"/>
                      </a:lnTo>
                      <a:lnTo>
                        <a:pt x="388" y="293"/>
                      </a:lnTo>
                      <a:lnTo>
                        <a:pt x="387" y="292"/>
                      </a:lnTo>
                      <a:lnTo>
                        <a:pt x="387" y="292"/>
                      </a:lnTo>
                      <a:lnTo>
                        <a:pt x="387" y="293"/>
                      </a:lnTo>
                      <a:lnTo>
                        <a:pt x="387" y="294"/>
                      </a:lnTo>
                      <a:lnTo>
                        <a:pt x="387" y="294"/>
                      </a:lnTo>
                      <a:lnTo>
                        <a:pt x="387" y="295"/>
                      </a:lnTo>
                      <a:lnTo>
                        <a:pt x="386" y="295"/>
                      </a:lnTo>
                      <a:lnTo>
                        <a:pt x="384" y="295"/>
                      </a:lnTo>
                      <a:lnTo>
                        <a:pt x="383" y="295"/>
                      </a:lnTo>
                      <a:lnTo>
                        <a:pt x="383" y="294"/>
                      </a:lnTo>
                      <a:lnTo>
                        <a:pt x="383" y="295"/>
                      </a:lnTo>
                      <a:lnTo>
                        <a:pt x="383" y="296"/>
                      </a:lnTo>
                      <a:lnTo>
                        <a:pt x="382" y="295"/>
                      </a:lnTo>
                      <a:lnTo>
                        <a:pt x="382" y="294"/>
                      </a:lnTo>
                      <a:lnTo>
                        <a:pt x="381" y="294"/>
                      </a:lnTo>
                      <a:lnTo>
                        <a:pt x="381" y="294"/>
                      </a:lnTo>
                      <a:lnTo>
                        <a:pt x="380" y="294"/>
                      </a:lnTo>
                      <a:lnTo>
                        <a:pt x="377" y="293"/>
                      </a:lnTo>
                      <a:lnTo>
                        <a:pt x="376" y="293"/>
                      </a:lnTo>
                      <a:lnTo>
                        <a:pt x="375" y="293"/>
                      </a:lnTo>
                      <a:lnTo>
                        <a:pt x="374" y="293"/>
                      </a:lnTo>
                      <a:lnTo>
                        <a:pt x="373" y="293"/>
                      </a:lnTo>
                      <a:lnTo>
                        <a:pt x="372" y="293"/>
                      </a:lnTo>
                      <a:lnTo>
                        <a:pt x="371" y="292"/>
                      </a:lnTo>
                      <a:lnTo>
                        <a:pt x="371" y="293"/>
                      </a:lnTo>
                      <a:lnTo>
                        <a:pt x="371" y="294"/>
                      </a:lnTo>
                      <a:lnTo>
                        <a:pt x="371" y="295"/>
                      </a:lnTo>
                      <a:lnTo>
                        <a:pt x="370" y="297"/>
                      </a:lnTo>
                      <a:lnTo>
                        <a:pt x="370" y="299"/>
                      </a:lnTo>
                      <a:lnTo>
                        <a:pt x="370" y="300"/>
                      </a:lnTo>
                      <a:lnTo>
                        <a:pt x="370" y="301"/>
                      </a:lnTo>
                      <a:lnTo>
                        <a:pt x="369" y="302"/>
                      </a:lnTo>
                      <a:lnTo>
                        <a:pt x="369" y="303"/>
                      </a:lnTo>
                      <a:lnTo>
                        <a:pt x="369" y="304"/>
                      </a:lnTo>
                      <a:lnTo>
                        <a:pt x="369" y="304"/>
                      </a:lnTo>
                      <a:lnTo>
                        <a:pt x="369" y="305"/>
                      </a:lnTo>
                      <a:lnTo>
                        <a:pt x="369" y="307"/>
                      </a:lnTo>
                      <a:lnTo>
                        <a:pt x="370" y="307"/>
                      </a:lnTo>
                      <a:lnTo>
                        <a:pt x="370" y="308"/>
                      </a:lnTo>
                      <a:lnTo>
                        <a:pt x="370" y="308"/>
                      </a:lnTo>
                      <a:lnTo>
                        <a:pt x="371" y="310"/>
                      </a:lnTo>
                      <a:lnTo>
                        <a:pt x="371" y="311"/>
                      </a:lnTo>
                      <a:lnTo>
                        <a:pt x="372" y="312"/>
                      </a:lnTo>
                      <a:lnTo>
                        <a:pt x="371" y="312"/>
                      </a:lnTo>
                      <a:lnTo>
                        <a:pt x="370" y="312"/>
                      </a:lnTo>
                      <a:lnTo>
                        <a:pt x="370" y="311"/>
                      </a:lnTo>
                      <a:lnTo>
                        <a:pt x="369" y="311"/>
                      </a:lnTo>
                      <a:lnTo>
                        <a:pt x="368" y="311"/>
                      </a:lnTo>
                      <a:lnTo>
                        <a:pt x="367" y="311"/>
                      </a:lnTo>
                      <a:lnTo>
                        <a:pt x="367" y="312"/>
                      </a:lnTo>
                      <a:lnTo>
                        <a:pt x="367" y="312"/>
                      </a:lnTo>
                      <a:lnTo>
                        <a:pt x="367" y="313"/>
                      </a:lnTo>
                      <a:lnTo>
                        <a:pt x="367" y="314"/>
                      </a:lnTo>
                      <a:lnTo>
                        <a:pt x="367" y="316"/>
                      </a:lnTo>
                      <a:lnTo>
                        <a:pt x="367" y="318"/>
                      </a:lnTo>
                      <a:lnTo>
                        <a:pt x="366" y="318"/>
                      </a:lnTo>
                      <a:lnTo>
                        <a:pt x="366" y="319"/>
                      </a:lnTo>
                      <a:lnTo>
                        <a:pt x="366" y="320"/>
                      </a:lnTo>
                      <a:lnTo>
                        <a:pt x="366" y="321"/>
                      </a:lnTo>
                      <a:lnTo>
                        <a:pt x="366" y="321"/>
                      </a:lnTo>
                      <a:lnTo>
                        <a:pt x="365" y="321"/>
                      </a:lnTo>
                      <a:lnTo>
                        <a:pt x="364" y="321"/>
                      </a:lnTo>
                      <a:lnTo>
                        <a:pt x="361" y="322"/>
                      </a:lnTo>
                      <a:lnTo>
                        <a:pt x="361" y="321"/>
                      </a:lnTo>
                      <a:lnTo>
                        <a:pt x="361" y="320"/>
                      </a:lnTo>
                      <a:lnTo>
                        <a:pt x="361" y="320"/>
                      </a:lnTo>
                      <a:lnTo>
                        <a:pt x="360" y="319"/>
                      </a:lnTo>
                      <a:lnTo>
                        <a:pt x="359" y="319"/>
                      </a:lnTo>
                      <a:lnTo>
                        <a:pt x="358" y="317"/>
                      </a:lnTo>
                      <a:lnTo>
                        <a:pt x="358" y="317"/>
                      </a:lnTo>
                      <a:lnTo>
                        <a:pt x="357" y="316"/>
                      </a:lnTo>
                      <a:lnTo>
                        <a:pt x="357" y="316"/>
                      </a:lnTo>
                      <a:lnTo>
                        <a:pt x="355" y="315"/>
                      </a:lnTo>
                      <a:lnTo>
                        <a:pt x="355" y="316"/>
                      </a:lnTo>
                      <a:lnTo>
                        <a:pt x="355" y="317"/>
                      </a:lnTo>
                      <a:lnTo>
                        <a:pt x="355" y="317"/>
                      </a:lnTo>
                      <a:lnTo>
                        <a:pt x="353" y="318"/>
                      </a:lnTo>
                      <a:lnTo>
                        <a:pt x="352" y="318"/>
                      </a:lnTo>
                      <a:lnTo>
                        <a:pt x="350" y="318"/>
                      </a:lnTo>
                      <a:lnTo>
                        <a:pt x="350" y="318"/>
                      </a:lnTo>
                      <a:lnTo>
                        <a:pt x="351" y="321"/>
                      </a:lnTo>
                      <a:lnTo>
                        <a:pt x="352" y="322"/>
                      </a:lnTo>
                      <a:lnTo>
                        <a:pt x="352" y="322"/>
                      </a:lnTo>
                      <a:lnTo>
                        <a:pt x="353" y="323"/>
                      </a:lnTo>
                      <a:lnTo>
                        <a:pt x="353" y="324"/>
                      </a:lnTo>
                      <a:lnTo>
                        <a:pt x="353" y="326"/>
                      </a:lnTo>
                      <a:lnTo>
                        <a:pt x="353" y="328"/>
                      </a:lnTo>
                      <a:lnTo>
                        <a:pt x="353" y="331"/>
                      </a:lnTo>
                      <a:lnTo>
                        <a:pt x="353" y="332"/>
                      </a:lnTo>
                      <a:lnTo>
                        <a:pt x="353" y="333"/>
                      </a:lnTo>
                      <a:lnTo>
                        <a:pt x="354" y="333"/>
                      </a:lnTo>
                      <a:lnTo>
                        <a:pt x="353" y="334"/>
                      </a:lnTo>
                      <a:lnTo>
                        <a:pt x="353" y="335"/>
                      </a:lnTo>
                      <a:lnTo>
                        <a:pt x="353" y="336"/>
                      </a:lnTo>
                      <a:lnTo>
                        <a:pt x="353" y="337"/>
                      </a:lnTo>
                      <a:lnTo>
                        <a:pt x="352" y="338"/>
                      </a:lnTo>
                      <a:lnTo>
                        <a:pt x="352" y="339"/>
                      </a:lnTo>
                      <a:lnTo>
                        <a:pt x="352" y="340"/>
                      </a:lnTo>
                      <a:lnTo>
                        <a:pt x="353" y="341"/>
                      </a:lnTo>
                      <a:lnTo>
                        <a:pt x="353" y="343"/>
                      </a:lnTo>
                      <a:lnTo>
                        <a:pt x="353" y="344"/>
                      </a:lnTo>
                      <a:lnTo>
                        <a:pt x="353" y="345"/>
                      </a:lnTo>
                      <a:lnTo>
                        <a:pt x="352" y="345"/>
                      </a:lnTo>
                      <a:lnTo>
                        <a:pt x="351" y="345"/>
                      </a:lnTo>
                      <a:lnTo>
                        <a:pt x="348" y="344"/>
                      </a:lnTo>
                      <a:lnTo>
                        <a:pt x="347" y="344"/>
                      </a:lnTo>
                      <a:lnTo>
                        <a:pt x="346" y="344"/>
                      </a:lnTo>
                      <a:lnTo>
                        <a:pt x="345" y="344"/>
                      </a:lnTo>
                      <a:lnTo>
                        <a:pt x="344" y="344"/>
                      </a:lnTo>
                      <a:lnTo>
                        <a:pt x="344" y="344"/>
                      </a:lnTo>
                      <a:lnTo>
                        <a:pt x="343" y="344"/>
                      </a:lnTo>
                      <a:lnTo>
                        <a:pt x="342" y="345"/>
                      </a:lnTo>
                      <a:lnTo>
                        <a:pt x="341" y="345"/>
                      </a:lnTo>
                      <a:lnTo>
                        <a:pt x="341" y="346"/>
                      </a:lnTo>
                      <a:lnTo>
                        <a:pt x="341" y="347"/>
                      </a:lnTo>
                      <a:lnTo>
                        <a:pt x="341" y="348"/>
                      </a:lnTo>
                      <a:lnTo>
                        <a:pt x="339" y="349"/>
                      </a:lnTo>
                      <a:lnTo>
                        <a:pt x="339" y="349"/>
                      </a:lnTo>
                      <a:lnTo>
                        <a:pt x="338" y="349"/>
                      </a:lnTo>
                      <a:lnTo>
                        <a:pt x="337" y="350"/>
                      </a:lnTo>
                      <a:lnTo>
                        <a:pt x="336" y="350"/>
                      </a:lnTo>
                      <a:lnTo>
                        <a:pt x="336" y="349"/>
                      </a:lnTo>
                      <a:lnTo>
                        <a:pt x="336" y="348"/>
                      </a:lnTo>
                      <a:lnTo>
                        <a:pt x="336" y="348"/>
                      </a:lnTo>
                      <a:lnTo>
                        <a:pt x="335" y="347"/>
                      </a:lnTo>
                      <a:lnTo>
                        <a:pt x="334" y="347"/>
                      </a:lnTo>
                      <a:lnTo>
                        <a:pt x="334" y="347"/>
                      </a:lnTo>
                      <a:lnTo>
                        <a:pt x="333" y="347"/>
                      </a:lnTo>
                      <a:lnTo>
                        <a:pt x="332" y="347"/>
                      </a:lnTo>
                      <a:lnTo>
                        <a:pt x="332" y="348"/>
                      </a:lnTo>
                      <a:lnTo>
                        <a:pt x="331" y="348"/>
                      </a:lnTo>
                      <a:lnTo>
                        <a:pt x="330" y="350"/>
                      </a:lnTo>
                      <a:lnTo>
                        <a:pt x="330" y="351"/>
                      </a:lnTo>
                      <a:lnTo>
                        <a:pt x="329" y="351"/>
                      </a:lnTo>
                      <a:lnTo>
                        <a:pt x="329" y="351"/>
                      </a:lnTo>
                      <a:lnTo>
                        <a:pt x="328" y="351"/>
                      </a:lnTo>
                      <a:lnTo>
                        <a:pt x="326" y="350"/>
                      </a:lnTo>
                      <a:lnTo>
                        <a:pt x="326" y="350"/>
                      </a:lnTo>
                      <a:lnTo>
                        <a:pt x="324" y="349"/>
                      </a:lnTo>
                      <a:lnTo>
                        <a:pt x="322" y="349"/>
                      </a:lnTo>
                      <a:lnTo>
                        <a:pt x="321" y="349"/>
                      </a:lnTo>
                      <a:lnTo>
                        <a:pt x="320" y="348"/>
                      </a:lnTo>
                      <a:lnTo>
                        <a:pt x="319" y="349"/>
                      </a:lnTo>
                      <a:lnTo>
                        <a:pt x="318" y="350"/>
                      </a:lnTo>
                      <a:lnTo>
                        <a:pt x="314" y="351"/>
                      </a:lnTo>
                      <a:lnTo>
                        <a:pt x="314" y="351"/>
                      </a:lnTo>
                      <a:lnTo>
                        <a:pt x="313" y="351"/>
                      </a:lnTo>
                      <a:lnTo>
                        <a:pt x="312" y="351"/>
                      </a:lnTo>
                      <a:lnTo>
                        <a:pt x="311" y="351"/>
                      </a:lnTo>
                      <a:lnTo>
                        <a:pt x="311" y="351"/>
                      </a:lnTo>
                      <a:lnTo>
                        <a:pt x="309" y="351"/>
                      </a:lnTo>
                      <a:lnTo>
                        <a:pt x="307" y="352"/>
                      </a:lnTo>
                      <a:lnTo>
                        <a:pt x="306" y="352"/>
                      </a:lnTo>
                      <a:lnTo>
                        <a:pt x="305" y="352"/>
                      </a:lnTo>
                      <a:lnTo>
                        <a:pt x="305" y="354"/>
                      </a:lnTo>
                      <a:lnTo>
                        <a:pt x="304" y="354"/>
                      </a:lnTo>
                      <a:lnTo>
                        <a:pt x="303" y="353"/>
                      </a:lnTo>
                      <a:lnTo>
                        <a:pt x="303" y="353"/>
                      </a:lnTo>
                      <a:lnTo>
                        <a:pt x="302" y="353"/>
                      </a:lnTo>
                      <a:lnTo>
                        <a:pt x="301" y="353"/>
                      </a:lnTo>
                      <a:lnTo>
                        <a:pt x="299" y="352"/>
                      </a:lnTo>
                      <a:lnTo>
                        <a:pt x="298" y="352"/>
                      </a:lnTo>
                      <a:lnTo>
                        <a:pt x="297" y="352"/>
                      </a:lnTo>
                      <a:lnTo>
                        <a:pt x="294" y="353"/>
                      </a:lnTo>
                      <a:lnTo>
                        <a:pt x="293" y="353"/>
                      </a:lnTo>
                      <a:lnTo>
                        <a:pt x="290" y="352"/>
                      </a:lnTo>
                      <a:lnTo>
                        <a:pt x="289" y="352"/>
                      </a:lnTo>
                      <a:lnTo>
                        <a:pt x="289" y="352"/>
                      </a:lnTo>
                      <a:lnTo>
                        <a:pt x="288" y="351"/>
                      </a:lnTo>
                      <a:lnTo>
                        <a:pt x="288" y="349"/>
                      </a:lnTo>
                      <a:lnTo>
                        <a:pt x="288" y="349"/>
                      </a:lnTo>
                      <a:lnTo>
                        <a:pt x="287" y="349"/>
                      </a:lnTo>
                      <a:lnTo>
                        <a:pt x="286" y="349"/>
                      </a:lnTo>
                      <a:lnTo>
                        <a:pt x="286" y="349"/>
                      </a:lnTo>
                      <a:lnTo>
                        <a:pt x="285" y="349"/>
                      </a:lnTo>
                      <a:lnTo>
                        <a:pt x="284" y="349"/>
                      </a:lnTo>
                      <a:lnTo>
                        <a:pt x="282" y="349"/>
                      </a:lnTo>
                      <a:lnTo>
                        <a:pt x="280" y="349"/>
                      </a:lnTo>
                      <a:lnTo>
                        <a:pt x="279" y="349"/>
                      </a:lnTo>
                      <a:lnTo>
                        <a:pt x="279" y="350"/>
                      </a:lnTo>
                      <a:lnTo>
                        <a:pt x="278" y="351"/>
                      </a:lnTo>
                      <a:lnTo>
                        <a:pt x="278" y="352"/>
                      </a:lnTo>
                      <a:lnTo>
                        <a:pt x="277" y="352"/>
                      </a:lnTo>
                      <a:lnTo>
                        <a:pt x="276" y="352"/>
                      </a:lnTo>
                      <a:lnTo>
                        <a:pt x="276" y="352"/>
                      </a:lnTo>
                      <a:lnTo>
                        <a:pt x="275" y="353"/>
                      </a:lnTo>
                      <a:lnTo>
                        <a:pt x="275" y="353"/>
                      </a:lnTo>
                      <a:lnTo>
                        <a:pt x="274" y="348"/>
                      </a:lnTo>
                      <a:lnTo>
                        <a:pt x="268" y="350"/>
                      </a:lnTo>
                      <a:lnTo>
                        <a:pt x="270" y="346"/>
                      </a:lnTo>
                      <a:lnTo>
                        <a:pt x="272" y="343"/>
                      </a:lnTo>
                      <a:lnTo>
                        <a:pt x="271" y="342"/>
                      </a:lnTo>
                      <a:lnTo>
                        <a:pt x="271" y="341"/>
                      </a:lnTo>
                      <a:lnTo>
                        <a:pt x="270" y="341"/>
                      </a:lnTo>
                      <a:lnTo>
                        <a:pt x="269" y="341"/>
                      </a:lnTo>
                      <a:lnTo>
                        <a:pt x="269" y="341"/>
                      </a:lnTo>
                      <a:lnTo>
                        <a:pt x="268" y="341"/>
                      </a:lnTo>
                      <a:lnTo>
                        <a:pt x="267" y="342"/>
                      </a:lnTo>
                      <a:lnTo>
                        <a:pt x="266" y="342"/>
                      </a:lnTo>
                      <a:lnTo>
                        <a:pt x="266" y="342"/>
                      </a:lnTo>
                      <a:lnTo>
                        <a:pt x="264" y="343"/>
                      </a:lnTo>
                      <a:lnTo>
                        <a:pt x="262" y="343"/>
                      </a:lnTo>
                      <a:lnTo>
                        <a:pt x="262" y="343"/>
                      </a:lnTo>
                      <a:lnTo>
                        <a:pt x="262" y="342"/>
                      </a:lnTo>
                      <a:lnTo>
                        <a:pt x="262" y="342"/>
                      </a:lnTo>
                      <a:lnTo>
                        <a:pt x="262" y="342"/>
                      </a:lnTo>
                      <a:lnTo>
                        <a:pt x="262" y="341"/>
                      </a:lnTo>
                      <a:lnTo>
                        <a:pt x="262" y="341"/>
                      </a:lnTo>
                      <a:lnTo>
                        <a:pt x="262" y="341"/>
                      </a:lnTo>
                      <a:lnTo>
                        <a:pt x="262" y="340"/>
                      </a:lnTo>
                      <a:lnTo>
                        <a:pt x="262" y="340"/>
                      </a:lnTo>
                      <a:lnTo>
                        <a:pt x="262" y="340"/>
                      </a:lnTo>
                      <a:lnTo>
                        <a:pt x="262" y="340"/>
                      </a:lnTo>
                      <a:lnTo>
                        <a:pt x="262" y="340"/>
                      </a:lnTo>
                      <a:lnTo>
                        <a:pt x="263" y="340"/>
                      </a:lnTo>
                      <a:lnTo>
                        <a:pt x="263" y="340"/>
                      </a:lnTo>
                      <a:lnTo>
                        <a:pt x="262" y="339"/>
                      </a:lnTo>
                      <a:lnTo>
                        <a:pt x="262" y="339"/>
                      </a:lnTo>
                      <a:lnTo>
                        <a:pt x="262" y="339"/>
                      </a:lnTo>
                      <a:lnTo>
                        <a:pt x="262" y="339"/>
                      </a:lnTo>
                      <a:lnTo>
                        <a:pt x="262" y="339"/>
                      </a:lnTo>
                      <a:lnTo>
                        <a:pt x="262" y="339"/>
                      </a:lnTo>
                      <a:lnTo>
                        <a:pt x="261" y="339"/>
                      </a:lnTo>
                      <a:lnTo>
                        <a:pt x="261" y="339"/>
                      </a:lnTo>
                      <a:lnTo>
                        <a:pt x="261" y="339"/>
                      </a:lnTo>
                      <a:lnTo>
                        <a:pt x="261" y="339"/>
                      </a:lnTo>
                      <a:lnTo>
                        <a:pt x="260" y="339"/>
                      </a:lnTo>
                      <a:lnTo>
                        <a:pt x="260" y="338"/>
                      </a:lnTo>
                      <a:lnTo>
                        <a:pt x="260" y="338"/>
                      </a:lnTo>
                      <a:lnTo>
                        <a:pt x="260" y="338"/>
                      </a:lnTo>
                      <a:lnTo>
                        <a:pt x="259" y="339"/>
                      </a:lnTo>
                      <a:lnTo>
                        <a:pt x="258" y="339"/>
                      </a:lnTo>
                      <a:lnTo>
                        <a:pt x="258" y="338"/>
                      </a:lnTo>
                      <a:lnTo>
                        <a:pt x="258" y="337"/>
                      </a:lnTo>
                      <a:lnTo>
                        <a:pt x="258" y="336"/>
                      </a:lnTo>
                      <a:lnTo>
                        <a:pt x="258" y="336"/>
                      </a:lnTo>
                      <a:lnTo>
                        <a:pt x="258" y="336"/>
                      </a:lnTo>
                      <a:lnTo>
                        <a:pt x="257" y="335"/>
                      </a:lnTo>
                      <a:lnTo>
                        <a:pt x="257" y="335"/>
                      </a:lnTo>
                      <a:lnTo>
                        <a:pt x="257" y="335"/>
                      </a:lnTo>
                      <a:lnTo>
                        <a:pt x="258" y="334"/>
                      </a:lnTo>
                      <a:lnTo>
                        <a:pt x="258" y="333"/>
                      </a:lnTo>
                      <a:lnTo>
                        <a:pt x="258" y="332"/>
                      </a:lnTo>
                      <a:lnTo>
                        <a:pt x="258" y="331"/>
                      </a:lnTo>
                      <a:lnTo>
                        <a:pt x="259" y="330"/>
                      </a:lnTo>
                      <a:lnTo>
                        <a:pt x="258" y="327"/>
                      </a:lnTo>
                      <a:lnTo>
                        <a:pt x="258" y="324"/>
                      </a:lnTo>
                      <a:lnTo>
                        <a:pt x="259" y="323"/>
                      </a:lnTo>
                      <a:lnTo>
                        <a:pt x="260" y="324"/>
                      </a:lnTo>
                      <a:lnTo>
                        <a:pt x="263" y="324"/>
                      </a:lnTo>
                      <a:lnTo>
                        <a:pt x="263" y="324"/>
                      </a:lnTo>
                      <a:lnTo>
                        <a:pt x="263" y="323"/>
                      </a:lnTo>
                      <a:lnTo>
                        <a:pt x="263" y="323"/>
                      </a:lnTo>
                      <a:lnTo>
                        <a:pt x="264" y="322"/>
                      </a:lnTo>
                      <a:lnTo>
                        <a:pt x="265" y="321"/>
                      </a:lnTo>
                      <a:lnTo>
                        <a:pt x="267" y="320"/>
                      </a:lnTo>
                      <a:lnTo>
                        <a:pt x="266" y="320"/>
                      </a:lnTo>
                      <a:lnTo>
                        <a:pt x="265" y="319"/>
                      </a:lnTo>
                      <a:lnTo>
                        <a:pt x="265" y="319"/>
                      </a:lnTo>
                      <a:lnTo>
                        <a:pt x="264" y="319"/>
                      </a:lnTo>
                      <a:lnTo>
                        <a:pt x="264" y="319"/>
                      </a:lnTo>
                      <a:lnTo>
                        <a:pt x="263" y="319"/>
                      </a:lnTo>
                      <a:lnTo>
                        <a:pt x="263" y="319"/>
                      </a:lnTo>
                      <a:lnTo>
                        <a:pt x="263" y="318"/>
                      </a:lnTo>
                      <a:lnTo>
                        <a:pt x="263" y="318"/>
                      </a:lnTo>
                      <a:lnTo>
                        <a:pt x="262" y="317"/>
                      </a:lnTo>
                      <a:lnTo>
                        <a:pt x="261" y="316"/>
                      </a:lnTo>
                      <a:lnTo>
                        <a:pt x="261" y="315"/>
                      </a:lnTo>
                      <a:lnTo>
                        <a:pt x="260" y="315"/>
                      </a:lnTo>
                      <a:lnTo>
                        <a:pt x="259" y="315"/>
                      </a:lnTo>
                      <a:lnTo>
                        <a:pt x="259" y="315"/>
                      </a:lnTo>
                      <a:lnTo>
                        <a:pt x="258" y="314"/>
                      </a:lnTo>
                      <a:lnTo>
                        <a:pt x="256" y="314"/>
                      </a:lnTo>
                      <a:lnTo>
                        <a:pt x="255" y="314"/>
                      </a:lnTo>
                      <a:lnTo>
                        <a:pt x="255" y="315"/>
                      </a:lnTo>
                      <a:lnTo>
                        <a:pt x="254" y="315"/>
                      </a:lnTo>
                      <a:lnTo>
                        <a:pt x="254" y="315"/>
                      </a:lnTo>
                      <a:lnTo>
                        <a:pt x="253" y="315"/>
                      </a:lnTo>
                      <a:lnTo>
                        <a:pt x="253" y="315"/>
                      </a:lnTo>
                      <a:lnTo>
                        <a:pt x="252" y="315"/>
                      </a:lnTo>
                      <a:lnTo>
                        <a:pt x="252" y="316"/>
                      </a:lnTo>
                      <a:lnTo>
                        <a:pt x="251" y="316"/>
                      </a:lnTo>
                      <a:lnTo>
                        <a:pt x="251" y="315"/>
                      </a:lnTo>
                      <a:lnTo>
                        <a:pt x="251" y="315"/>
                      </a:lnTo>
                      <a:lnTo>
                        <a:pt x="251" y="314"/>
                      </a:lnTo>
                      <a:lnTo>
                        <a:pt x="250" y="313"/>
                      </a:lnTo>
                      <a:lnTo>
                        <a:pt x="250" y="313"/>
                      </a:lnTo>
                      <a:lnTo>
                        <a:pt x="250" y="312"/>
                      </a:lnTo>
                      <a:lnTo>
                        <a:pt x="249" y="311"/>
                      </a:lnTo>
                      <a:lnTo>
                        <a:pt x="249" y="310"/>
                      </a:lnTo>
                      <a:lnTo>
                        <a:pt x="249" y="310"/>
                      </a:lnTo>
                      <a:lnTo>
                        <a:pt x="249" y="309"/>
                      </a:lnTo>
                      <a:lnTo>
                        <a:pt x="248" y="309"/>
                      </a:lnTo>
                      <a:lnTo>
                        <a:pt x="248" y="308"/>
                      </a:lnTo>
                      <a:lnTo>
                        <a:pt x="247" y="308"/>
                      </a:lnTo>
                      <a:lnTo>
                        <a:pt x="246" y="308"/>
                      </a:lnTo>
                      <a:lnTo>
                        <a:pt x="246" y="309"/>
                      </a:lnTo>
                      <a:lnTo>
                        <a:pt x="245" y="308"/>
                      </a:lnTo>
                      <a:lnTo>
                        <a:pt x="245" y="307"/>
                      </a:lnTo>
                      <a:lnTo>
                        <a:pt x="245" y="307"/>
                      </a:lnTo>
                      <a:lnTo>
                        <a:pt x="245" y="306"/>
                      </a:lnTo>
                      <a:lnTo>
                        <a:pt x="244" y="304"/>
                      </a:lnTo>
                      <a:lnTo>
                        <a:pt x="244" y="304"/>
                      </a:lnTo>
                      <a:lnTo>
                        <a:pt x="244" y="303"/>
                      </a:lnTo>
                      <a:lnTo>
                        <a:pt x="245" y="303"/>
                      </a:lnTo>
                      <a:lnTo>
                        <a:pt x="245" y="303"/>
                      </a:lnTo>
                      <a:lnTo>
                        <a:pt x="246" y="302"/>
                      </a:lnTo>
                      <a:lnTo>
                        <a:pt x="248" y="301"/>
                      </a:lnTo>
                      <a:lnTo>
                        <a:pt x="248" y="301"/>
                      </a:lnTo>
                      <a:lnTo>
                        <a:pt x="248" y="300"/>
                      </a:lnTo>
                      <a:lnTo>
                        <a:pt x="247" y="298"/>
                      </a:lnTo>
                      <a:lnTo>
                        <a:pt x="247" y="297"/>
                      </a:lnTo>
                      <a:lnTo>
                        <a:pt x="246" y="298"/>
                      </a:lnTo>
                      <a:lnTo>
                        <a:pt x="245" y="298"/>
                      </a:lnTo>
                      <a:lnTo>
                        <a:pt x="244" y="299"/>
                      </a:lnTo>
                      <a:lnTo>
                        <a:pt x="243" y="299"/>
                      </a:lnTo>
                      <a:lnTo>
                        <a:pt x="241" y="300"/>
                      </a:lnTo>
                      <a:lnTo>
                        <a:pt x="241" y="300"/>
                      </a:lnTo>
                      <a:lnTo>
                        <a:pt x="240" y="301"/>
                      </a:lnTo>
                      <a:lnTo>
                        <a:pt x="239" y="301"/>
                      </a:lnTo>
                      <a:lnTo>
                        <a:pt x="239" y="300"/>
                      </a:lnTo>
                      <a:lnTo>
                        <a:pt x="239" y="299"/>
                      </a:lnTo>
                      <a:lnTo>
                        <a:pt x="238" y="299"/>
                      </a:lnTo>
                      <a:lnTo>
                        <a:pt x="236" y="299"/>
                      </a:lnTo>
                      <a:lnTo>
                        <a:pt x="236" y="299"/>
                      </a:lnTo>
                      <a:lnTo>
                        <a:pt x="233" y="299"/>
                      </a:lnTo>
                      <a:lnTo>
                        <a:pt x="232" y="299"/>
                      </a:lnTo>
                      <a:lnTo>
                        <a:pt x="231" y="299"/>
                      </a:lnTo>
                      <a:lnTo>
                        <a:pt x="230" y="299"/>
                      </a:lnTo>
                      <a:lnTo>
                        <a:pt x="230" y="300"/>
                      </a:lnTo>
                      <a:lnTo>
                        <a:pt x="229" y="300"/>
                      </a:lnTo>
                      <a:lnTo>
                        <a:pt x="228" y="301"/>
                      </a:lnTo>
                      <a:lnTo>
                        <a:pt x="227" y="302"/>
                      </a:lnTo>
                      <a:lnTo>
                        <a:pt x="227" y="303"/>
                      </a:lnTo>
                      <a:lnTo>
                        <a:pt x="226" y="303"/>
                      </a:lnTo>
                      <a:lnTo>
                        <a:pt x="226" y="303"/>
                      </a:lnTo>
                      <a:lnTo>
                        <a:pt x="225" y="304"/>
                      </a:lnTo>
                      <a:lnTo>
                        <a:pt x="224" y="304"/>
                      </a:lnTo>
                      <a:lnTo>
                        <a:pt x="223" y="304"/>
                      </a:lnTo>
                      <a:lnTo>
                        <a:pt x="222" y="304"/>
                      </a:lnTo>
                      <a:lnTo>
                        <a:pt x="221" y="305"/>
                      </a:lnTo>
                      <a:lnTo>
                        <a:pt x="220" y="305"/>
                      </a:lnTo>
                      <a:lnTo>
                        <a:pt x="219" y="306"/>
                      </a:lnTo>
                      <a:lnTo>
                        <a:pt x="218" y="306"/>
                      </a:lnTo>
                      <a:lnTo>
                        <a:pt x="218" y="307"/>
                      </a:lnTo>
                      <a:lnTo>
                        <a:pt x="217" y="307"/>
                      </a:lnTo>
                      <a:lnTo>
                        <a:pt x="216" y="308"/>
                      </a:lnTo>
                      <a:lnTo>
                        <a:pt x="216" y="308"/>
                      </a:lnTo>
                      <a:lnTo>
                        <a:pt x="216" y="310"/>
                      </a:lnTo>
                      <a:lnTo>
                        <a:pt x="217" y="311"/>
                      </a:lnTo>
                      <a:lnTo>
                        <a:pt x="217" y="312"/>
                      </a:lnTo>
                      <a:lnTo>
                        <a:pt x="218" y="312"/>
                      </a:lnTo>
                      <a:lnTo>
                        <a:pt x="218" y="313"/>
                      </a:lnTo>
                      <a:lnTo>
                        <a:pt x="218" y="314"/>
                      </a:lnTo>
                      <a:lnTo>
                        <a:pt x="218" y="314"/>
                      </a:lnTo>
                      <a:lnTo>
                        <a:pt x="217" y="314"/>
                      </a:lnTo>
                      <a:lnTo>
                        <a:pt x="216" y="315"/>
                      </a:lnTo>
                      <a:lnTo>
                        <a:pt x="216" y="316"/>
                      </a:lnTo>
                      <a:lnTo>
                        <a:pt x="215" y="316"/>
                      </a:lnTo>
                      <a:lnTo>
                        <a:pt x="213" y="316"/>
                      </a:lnTo>
                      <a:lnTo>
                        <a:pt x="212" y="316"/>
                      </a:lnTo>
                      <a:lnTo>
                        <a:pt x="211" y="316"/>
                      </a:lnTo>
                      <a:lnTo>
                        <a:pt x="210" y="317"/>
                      </a:lnTo>
                      <a:lnTo>
                        <a:pt x="210" y="317"/>
                      </a:lnTo>
                      <a:lnTo>
                        <a:pt x="208" y="317"/>
                      </a:lnTo>
                      <a:lnTo>
                        <a:pt x="207" y="317"/>
                      </a:lnTo>
                      <a:lnTo>
                        <a:pt x="206" y="317"/>
                      </a:lnTo>
                      <a:lnTo>
                        <a:pt x="206" y="317"/>
                      </a:lnTo>
                      <a:lnTo>
                        <a:pt x="205" y="317"/>
                      </a:lnTo>
                      <a:lnTo>
                        <a:pt x="203" y="318"/>
                      </a:lnTo>
                      <a:lnTo>
                        <a:pt x="203" y="318"/>
                      </a:lnTo>
                      <a:lnTo>
                        <a:pt x="203" y="319"/>
                      </a:lnTo>
                      <a:lnTo>
                        <a:pt x="204" y="320"/>
                      </a:lnTo>
                      <a:lnTo>
                        <a:pt x="204" y="322"/>
                      </a:lnTo>
                      <a:lnTo>
                        <a:pt x="205" y="322"/>
                      </a:lnTo>
                      <a:lnTo>
                        <a:pt x="202" y="323"/>
                      </a:lnTo>
                      <a:lnTo>
                        <a:pt x="201" y="323"/>
                      </a:lnTo>
                      <a:lnTo>
                        <a:pt x="200" y="323"/>
                      </a:lnTo>
                      <a:lnTo>
                        <a:pt x="199" y="322"/>
                      </a:lnTo>
                      <a:lnTo>
                        <a:pt x="199" y="322"/>
                      </a:lnTo>
                      <a:lnTo>
                        <a:pt x="198" y="323"/>
                      </a:lnTo>
                      <a:lnTo>
                        <a:pt x="197" y="323"/>
                      </a:lnTo>
                      <a:lnTo>
                        <a:pt x="196" y="324"/>
                      </a:lnTo>
                      <a:lnTo>
                        <a:pt x="196" y="324"/>
                      </a:lnTo>
                      <a:lnTo>
                        <a:pt x="195" y="324"/>
                      </a:lnTo>
                      <a:lnTo>
                        <a:pt x="195" y="325"/>
                      </a:lnTo>
                      <a:lnTo>
                        <a:pt x="194" y="325"/>
                      </a:lnTo>
                      <a:lnTo>
                        <a:pt x="194" y="325"/>
                      </a:lnTo>
                      <a:lnTo>
                        <a:pt x="195" y="326"/>
                      </a:lnTo>
                      <a:lnTo>
                        <a:pt x="195" y="326"/>
                      </a:lnTo>
                      <a:lnTo>
                        <a:pt x="195" y="327"/>
                      </a:lnTo>
                      <a:lnTo>
                        <a:pt x="195" y="328"/>
                      </a:lnTo>
                      <a:lnTo>
                        <a:pt x="196" y="329"/>
                      </a:lnTo>
                      <a:lnTo>
                        <a:pt x="196" y="330"/>
                      </a:lnTo>
                      <a:lnTo>
                        <a:pt x="196" y="330"/>
                      </a:lnTo>
                      <a:lnTo>
                        <a:pt x="196" y="331"/>
                      </a:lnTo>
                      <a:lnTo>
                        <a:pt x="195" y="331"/>
                      </a:lnTo>
                      <a:lnTo>
                        <a:pt x="195" y="331"/>
                      </a:lnTo>
                      <a:lnTo>
                        <a:pt x="199" y="330"/>
                      </a:lnTo>
                      <a:lnTo>
                        <a:pt x="200" y="330"/>
                      </a:lnTo>
                      <a:lnTo>
                        <a:pt x="201" y="330"/>
                      </a:lnTo>
                      <a:lnTo>
                        <a:pt x="201" y="330"/>
                      </a:lnTo>
                      <a:lnTo>
                        <a:pt x="202" y="330"/>
                      </a:lnTo>
                      <a:lnTo>
                        <a:pt x="203" y="329"/>
                      </a:lnTo>
                      <a:lnTo>
                        <a:pt x="205" y="328"/>
                      </a:lnTo>
                      <a:lnTo>
                        <a:pt x="206" y="328"/>
                      </a:lnTo>
                      <a:lnTo>
                        <a:pt x="207" y="327"/>
                      </a:lnTo>
                      <a:lnTo>
                        <a:pt x="208" y="327"/>
                      </a:lnTo>
                      <a:lnTo>
                        <a:pt x="208" y="326"/>
                      </a:lnTo>
                      <a:lnTo>
                        <a:pt x="209" y="325"/>
                      </a:lnTo>
                      <a:lnTo>
                        <a:pt x="209" y="325"/>
                      </a:lnTo>
                      <a:lnTo>
                        <a:pt x="210" y="324"/>
                      </a:lnTo>
                      <a:lnTo>
                        <a:pt x="212" y="324"/>
                      </a:lnTo>
                      <a:lnTo>
                        <a:pt x="213" y="324"/>
                      </a:lnTo>
                      <a:lnTo>
                        <a:pt x="214" y="324"/>
                      </a:lnTo>
                      <a:lnTo>
                        <a:pt x="214" y="324"/>
                      </a:lnTo>
                      <a:lnTo>
                        <a:pt x="215" y="323"/>
                      </a:lnTo>
                      <a:lnTo>
                        <a:pt x="216" y="323"/>
                      </a:lnTo>
                      <a:lnTo>
                        <a:pt x="217" y="322"/>
                      </a:lnTo>
                      <a:lnTo>
                        <a:pt x="219" y="322"/>
                      </a:lnTo>
                      <a:lnTo>
                        <a:pt x="219" y="321"/>
                      </a:lnTo>
                      <a:lnTo>
                        <a:pt x="219" y="321"/>
                      </a:lnTo>
                      <a:lnTo>
                        <a:pt x="220" y="320"/>
                      </a:lnTo>
                      <a:lnTo>
                        <a:pt x="220" y="321"/>
                      </a:lnTo>
                      <a:lnTo>
                        <a:pt x="220" y="322"/>
                      </a:lnTo>
                      <a:lnTo>
                        <a:pt x="220" y="324"/>
                      </a:lnTo>
                      <a:lnTo>
                        <a:pt x="219" y="324"/>
                      </a:lnTo>
                      <a:lnTo>
                        <a:pt x="219" y="324"/>
                      </a:lnTo>
                      <a:lnTo>
                        <a:pt x="218" y="324"/>
                      </a:lnTo>
                      <a:lnTo>
                        <a:pt x="217" y="324"/>
                      </a:lnTo>
                      <a:lnTo>
                        <a:pt x="217" y="325"/>
                      </a:lnTo>
                      <a:lnTo>
                        <a:pt x="217" y="326"/>
                      </a:lnTo>
                      <a:lnTo>
                        <a:pt x="219" y="328"/>
                      </a:lnTo>
                      <a:lnTo>
                        <a:pt x="219" y="328"/>
                      </a:lnTo>
                      <a:lnTo>
                        <a:pt x="219" y="329"/>
                      </a:lnTo>
                      <a:lnTo>
                        <a:pt x="220" y="330"/>
                      </a:lnTo>
                      <a:lnTo>
                        <a:pt x="220" y="331"/>
                      </a:lnTo>
                      <a:lnTo>
                        <a:pt x="221" y="331"/>
                      </a:lnTo>
                      <a:lnTo>
                        <a:pt x="221" y="331"/>
                      </a:lnTo>
                      <a:lnTo>
                        <a:pt x="222" y="331"/>
                      </a:lnTo>
                      <a:lnTo>
                        <a:pt x="223" y="331"/>
                      </a:lnTo>
                      <a:lnTo>
                        <a:pt x="223" y="332"/>
                      </a:lnTo>
                      <a:lnTo>
                        <a:pt x="222" y="333"/>
                      </a:lnTo>
                      <a:lnTo>
                        <a:pt x="222" y="333"/>
                      </a:lnTo>
                      <a:lnTo>
                        <a:pt x="222" y="334"/>
                      </a:lnTo>
                      <a:lnTo>
                        <a:pt x="222" y="335"/>
                      </a:lnTo>
                      <a:lnTo>
                        <a:pt x="222" y="335"/>
                      </a:lnTo>
                      <a:lnTo>
                        <a:pt x="221" y="335"/>
                      </a:lnTo>
                      <a:lnTo>
                        <a:pt x="221" y="334"/>
                      </a:lnTo>
                      <a:lnTo>
                        <a:pt x="221" y="334"/>
                      </a:lnTo>
                      <a:lnTo>
                        <a:pt x="220" y="335"/>
                      </a:lnTo>
                      <a:lnTo>
                        <a:pt x="220" y="336"/>
                      </a:lnTo>
                      <a:lnTo>
                        <a:pt x="220" y="336"/>
                      </a:lnTo>
                      <a:lnTo>
                        <a:pt x="219" y="337"/>
                      </a:lnTo>
                      <a:lnTo>
                        <a:pt x="219" y="337"/>
                      </a:lnTo>
                      <a:lnTo>
                        <a:pt x="218" y="338"/>
                      </a:lnTo>
                      <a:lnTo>
                        <a:pt x="218" y="338"/>
                      </a:lnTo>
                      <a:lnTo>
                        <a:pt x="217" y="337"/>
                      </a:lnTo>
                      <a:lnTo>
                        <a:pt x="217" y="337"/>
                      </a:lnTo>
                      <a:lnTo>
                        <a:pt x="216" y="336"/>
                      </a:lnTo>
                      <a:lnTo>
                        <a:pt x="216" y="336"/>
                      </a:lnTo>
                      <a:lnTo>
                        <a:pt x="216" y="336"/>
                      </a:lnTo>
                      <a:lnTo>
                        <a:pt x="215" y="336"/>
                      </a:lnTo>
                      <a:lnTo>
                        <a:pt x="215" y="336"/>
                      </a:lnTo>
                      <a:lnTo>
                        <a:pt x="215" y="335"/>
                      </a:lnTo>
                      <a:lnTo>
                        <a:pt x="214" y="335"/>
                      </a:lnTo>
                      <a:lnTo>
                        <a:pt x="214" y="335"/>
                      </a:lnTo>
                      <a:lnTo>
                        <a:pt x="212" y="335"/>
                      </a:lnTo>
                      <a:lnTo>
                        <a:pt x="212" y="336"/>
                      </a:lnTo>
                      <a:lnTo>
                        <a:pt x="211" y="336"/>
                      </a:lnTo>
                      <a:lnTo>
                        <a:pt x="210" y="336"/>
                      </a:lnTo>
                      <a:lnTo>
                        <a:pt x="209" y="336"/>
                      </a:lnTo>
                      <a:lnTo>
                        <a:pt x="208" y="336"/>
                      </a:lnTo>
                      <a:lnTo>
                        <a:pt x="208" y="336"/>
                      </a:lnTo>
                      <a:lnTo>
                        <a:pt x="207" y="336"/>
                      </a:lnTo>
                      <a:lnTo>
                        <a:pt x="206" y="336"/>
                      </a:lnTo>
                      <a:lnTo>
                        <a:pt x="206" y="336"/>
                      </a:lnTo>
                      <a:lnTo>
                        <a:pt x="205" y="337"/>
                      </a:lnTo>
                      <a:lnTo>
                        <a:pt x="205" y="338"/>
                      </a:lnTo>
                      <a:lnTo>
                        <a:pt x="205" y="339"/>
                      </a:lnTo>
                      <a:lnTo>
                        <a:pt x="205" y="340"/>
                      </a:lnTo>
                      <a:lnTo>
                        <a:pt x="206" y="341"/>
                      </a:lnTo>
                      <a:lnTo>
                        <a:pt x="205" y="341"/>
                      </a:lnTo>
                      <a:lnTo>
                        <a:pt x="204" y="341"/>
                      </a:lnTo>
                      <a:lnTo>
                        <a:pt x="203" y="342"/>
                      </a:lnTo>
                      <a:lnTo>
                        <a:pt x="202" y="342"/>
                      </a:lnTo>
                      <a:lnTo>
                        <a:pt x="201" y="342"/>
                      </a:lnTo>
                      <a:lnTo>
                        <a:pt x="200" y="342"/>
                      </a:lnTo>
                      <a:lnTo>
                        <a:pt x="199" y="342"/>
                      </a:lnTo>
                      <a:lnTo>
                        <a:pt x="199" y="342"/>
                      </a:lnTo>
                      <a:lnTo>
                        <a:pt x="198" y="343"/>
                      </a:lnTo>
                      <a:lnTo>
                        <a:pt x="195" y="343"/>
                      </a:lnTo>
                      <a:lnTo>
                        <a:pt x="194" y="343"/>
                      </a:lnTo>
                      <a:lnTo>
                        <a:pt x="194" y="342"/>
                      </a:lnTo>
                      <a:lnTo>
                        <a:pt x="194" y="340"/>
                      </a:lnTo>
                      <a:lnTo>
                        <a:pt x="193" y="340"/>
                      </a:lnTo>
                      <a:lnTo>
                        <a:pt x="192" y="340"/>
                      </a:lnTo>
                      <a:lnTo>
                        <a:pt x="189" y="341"/>
                      </a:lnTo>
                      <a:lnTo>
                        <a:pt x="189" y="341"/>
                      </a:lnTo>
                      <a:lnTo>
                        <a:pt x="188" y="341"/>
                      </a:lnTo>
                      <a:lnTo>
                        <a:pt x="186" y="342"/>
                      </a:lnTo>
                      <a:lnTo>
                        <a:pt x="186" y="341"/>
                      </a:lnTo>
                      <a:lnTo>
                        <a:pt x="186" y="340"/>
                      </a:lnTo>
                      <a:lnTo>
                        <a:pt x="185" y="339"/>
                      </a:lnTo>
                      <a:lnTo>
                        <a:pt x="185" y="338"/>
                      </a:lnTo>
                      <a:lnTo>
                        <a:pt x="184" y="338"/>
                      </a:lnTo>
                      <a:lnTo>
                        <a:pt x="184" y="337"/>
                      </a:lnTo>
                      <a:lnTo>
                        <a:pt x="183" y="337"/>
                      </a:lnTo>
                      <a:lnTo>
                        <a:pt x="183" y="335"/>
                      </a:lnTo>
                      <a:lnTo>
                        <a:pt x="182" y="335"/>
                      </a:lnTo>
                      <a:lnTo>
                        <a:pt x="182" y="334"/>
                      </a:lnTo>
                      <a:lnTo>
                        <a:pt x="181" y="333"/>
                      </a:lnTo>
                      <a:lnTo>
                        <a:pt x="181" y="332"/>
                      </a:lnTo>
                      <a:lnTo>
                        <a:pt x="181" y="332"/>
                      </a:lnTo>
                      <a:lnTo>
                        <a:pt x="180" y="331"/>
                      </a:lnTo>
                      <a:lnTo>
                        <a:pt x="179" y="331"/>
                      </a:lnTo>
                      <a:lnTo>
                        <a:pt x="178" y="330"/>
                      </a:lnTo>
                      <a:lnTo>
                        <a:pt x="178" y="330"/>
                      </a:lnTo>
                      <a:lnTo>
                        <a:pt x="177" y="330"/>
                      </a:lnTo>
                      <a:lnTo>
                        <a:pt x="177" y="330"/>
                      </a:lnTo>
                      <a:lnTo>
                        <a:pt x="176" y="330"/>
                      </a:lnTo>
                      <a:lnTo>
                        <a:pt x="176" y="330"/>
                      </a:lnTo>
                      <a:lnTo>
                        <a:pt x="175" y="330"/>
                      </a:lnTo>
                      <a:lnTo>
                        <a:pt x="173" y="331"/>
                      </a:lnTo>
                      <a:lnTo>
                        <a:pt x="173" y="331"/>
                      </a:lnTo>
                      <a:lnTo>
                        <a:pt x="172" y="331"/>
                      </a:lnTo>
                      <a:lnTo>
                        <a:pt x="171" y="331"/>
                      </a:lnTo>
                      <a:lnTo>
                        <a:pt x="170" y="331"/>
                      </a:lnTo>
                      <a:lnTo>
                        <a:pt x="169" y="330"/>
                      </a:lnTo>
                      <a:lnTo>
                        <a:pt x="169" y="328"/>
                      </a:lnTo>
                      <a:lnTo>
                        <a:pt x="169" y="327"/>
                      </a:lnTo>
                      <a:lnTo>
                        <a:pt x="169" y="326"/>
                      </a:lnTo>
                      <a:lnTo>
                        <a:pt x="169" y="324"/>
                      </a:lnTo>
                      <a:lnTo>
                        <a:pt x="168" y="324"/>
                      </a:lnTo>
                      <a:lnTo>
                        <a:pt x="168" y="324"/>
                      </a:lnTo>
                      <a:lnTo>
                        <a:pt x="167" y="324"/>
                      </a:lnTo>
                      <a:lnTo>
                        <a:pt x="166" y="324"/>
                      </a:lnTo>
                      <a:lnTo>
                        <a:pt x="166" y="324"/>
                      </a:lnTo>
                      <a:lnTo>
                        <a:pt x="165" y="322"/>
                      </a:lnTo>
                      <a:lnTo>
                        <a:pt x="165" y="321"/>
                      </a:lnTo>
                      <a:lnTo>
                        <a:pt x="165" y="321"/>
                      </a:lnTo>
                      <a:lnTo>
                        <a:pt x="165" y="319"/>
                      </a:lnTo>
                      <a:lnTo>
                        <a:pt x="165" y="319"/>
                      </a:lnTo>
                      <a:lnTo>
                        <a:pt x="168" y="319"/>
                      </a:lnTo>
                      <a:lnTo>
                        <a:pt x="168" y="319"/>
                      </a:lnTo>
                      <a:lnTo>
                        <a:pt x="169" y="318"/>
                      </a:lnTo>
                      <a:lnTo>
                        <a:pt x="170" y="318"/>
                      </a:lnTo>
                      <a:lnTo>
                        <a:pt x="170" y="318"/>
                      </a:lnTo>
                      <a:lnTo>
                        <a:pt x="171" y="317"/>
                      </a:lnTo>
                      <a:lnTo>
                        <a:pt x="173" y="320"/>
                      </a:lnTo>
                      <a:lnTo>
                        <a:pt x="173" y="320"/>
                      </a:lnTo>
                      <a:lnTo>
                        <a:pt x="173" y="321"/>
                      </a:lnTo>
                      <a:lnTo>
                        <a:pt x="174" y="321"/>
                      </a:lnTo>
                      <a:lnTo>
                        <a:pt x="175" y="322"/>
                      </a:lnTo>
                      <a:lnTo>
                        <a:pt x="176" y="322"/>
                      </a:lnTo>
                      <a:lnTo>
                        <a:pt x="177" y="322"/>
                      </a:lnTo>
                      <a:lnTo>
                        <a:pt x="177" y="321"/>
                      </a:lnTo>
                      <a:lnTo>
                        <a:pt x="177" y="321"/>
                      </a:lnTo>
                      <a:lnTo>
                        <a:pt x="178" y="320"/>
                      </a:lnTo>
                      <a:lnTo>
                        <a:pt x="179" y="319"/>
                      </a:lnTo>
                      <a:lnTo>
                        <a:pt x="179" y="318"/>
                      </a:lnTo>
                      <a:lnTo>
                        <a:pt x="179" y="317"/>
                      </a:lnTo>
                      <a:lnTo>
                        <a:pt x="180" y="316"/>
                      </a:lnTo>
                      <a:lnTo>
                        <a:pt x="180" y="316"/>
                      </a:lnTo>
                      <a:lnTo>
                        <a:pt x="181" y="315"/>
                      </a:lnTo>
                      <a:lnTo>
                        <a:pt x="181" y="314"/>
                      </a:lnTo>
                      <a:lnTo>
                        <a:pt x="182" y="314"/>
                      </a:lnTo>
                      <a:lnTo>
                        <a:pt x="181" y="313"/>
                      </a:lnTo>
                      <a:lnTo>
                        <a:pt x="180" y="313"/>
                      </a:lnTo>
                      <a:lnTo>
                        <a:pt x="180" y="313"/>
                      </a:lnTo>
                      <a:lnTo>
                        <a:pt x="179" y="312"/>
                      </a:lnTo>
                      <a:lnTo>
                        <a:pt x="176" y="311"/>
                      </a:lnTo>
                      <a:lnTo>
                        <a:pt x="173" y="311"/>
                      </a:lnTo>
                      <a:lnTo>
                        <a:pt x="172" y="310"/>
                      </a:lnTo>
                      <a:lnTo>
                        <a:pt x="171" y="310"/>
                      </a:lnTo>
                      <a:lnTo>
                        <a:pt x="171" y="310"/>
                      </a:lnTo>
                      <a:lnTo>
                        <a:pt x="169" y="309"/>
                      </a:lnTo>
                      <a:lnTo>
                        <a:pt x="168" y="308"/>
                      </a:lnTo>
                      <a:lnTo>
                        <a:pt x="168" y="308"/>
                      </a:lnTo>
                      <a:lnTo>
                        <a:pt x="168" y="307"/>
                      </a:lnTo>
                      <a:lnTo>
                        <a:pt x="168" y="306"/>
                      </a:lnTo>
                      <a:lnTo>
                        <a:pt x="168" y="306"/>
                      </a:lnTo>
                      <a:lnTo>
                        <a:pt x="165" y="306"/>
                      </a:lnTo>
                      <a:lnTo>
                        <a:pt x="164" y="306"/>
                      </a:lnTo>
                      <a:lnTo>
                        <a:pt x="163" y="306"/>
                      </a:lnTo>
                      <a:lnTo>
                        <a:pt x="162" y="306"/>
                      </a:lnTo>
                      <a:lnTo>
                        <a:pt x="162" y="306"/>
                      </a:lnTo>
                      <a:lnTo>
                        <a:pt x="161" y="306"/>
                      </a:lnTo>
                      <a:lnTo>
                        <a:pt x="160" y="306"/>
                      </a:lnTo>
                      <a:lnTo>
                        <a:pt x="159" y="306"/>
                      </a:lnTo>
                      <a:lnTo>
                        <a:pt x="159" y="305"/>
                      </a:lnTo>
                      <a:lnTo>
                        <a:pt x="158" y="305"/>
                      </a:lnTo>
                      <a:lnTo>
                        <a:pt x="156" y="305"/>
                      </a:lnTo>
                      <a:lnTo>
                        <a:pt x="156" y="305"/>
                      </a:lnTo>
                      <a:lnTo>
                        <a:pt x="155" y="304"/>
                      </a:lnTo>
                      <a:lnTo>
                        <a:pt x="154" y="304"/>
                      </a:lnTo>
                      <a:lnTo>
                        <a:pt x="152" y="305"/>
                      </a:lnTo>
                      <a:lnTo>
                        <a:pt x="151" y="308"/>
                      </a:lnTo>
                      <a:lnTo>
                        <a:pt x="151" y="308"/>
                      </a:lnTo>
                      <a:lnTo>
                        <a:pt x="148" y="307"/>
                      </a:lnTo>
                      <a:lnTo>
                        <a:pt x="147" y="307"/>
                      </a:lnTo>
                      <a:lnTo>
                        <a:pt x="146" y="307"/>
                      </a:lnTo>
                      <a:lnTo>
                        <a:pt x="145" y="307"/>
                      </a:lnTo>
                      <a:lnTo>
                        <a:pt x="144" y="306"/>
                      </a:lnTo>
                      <a:lnTo>
                        <a:pt x="140" y="305"/>
                      </a:lnTo>
                      <a:lnTo>
                        <a:pt x="140" y="305"/>
                      </a:lnTo>
                      <a:lnTo>
                        <a:pt x="139" y="305"/>
                      </a:lnTo>
                      <a:lnTo>
                        <a:pt x="139" y="305"/>
                      </a:lnTo>
                      <a:lnTo>
                        <a:pt x="138" y="305"/>
                      </a:lnTo>
                      <a:lnTo>
                        <a:pt x="137" y="305"/>
                      </a:lnTo>
                      <a:lnTo>
                        <a:pt x="136" y="304"/>
                      </a:lnTo>
                      <a:lnTo>
                        <a:pt x="136" y="304"/>
                      </a:lnTo>
                      <a:lnTo>
                        <a:pt x="134" y="304"/>
                      </a:lnTo>
                      <a:lnTo>
                        <a:pt x="133" y="304"/>
                      </a:lnTo>
                      <a:lnTo>
                        <a:pt x="133" y="305"/>
                      </a:lnTo>
                      <a:lnTo>
                        <a:pt x="131" y="306"/>
                      </a:lnTo>
                      <a:lnTo>
                        <a:pt x="131" y="306"/>
                      </a:lnTo>
                      <a:lnTo>
                        <a:pt x="130" y="306"/>
                      </a:lnTo>
                      <a:lnTo>
                        <a:pt x="127" y="307"/>
                      </a:lnTo>
                      <a:lnTo>
                        <a:pt x="127" y="307"/>
                      </a:lnTo>
                      <a:lnTo>
                        <a:pt x="126" y="307"/>
                      </a:lnTo>
                      <a:lnTo>
                        <a:pt x="126" y="307"/>
                      </a:lnTo>
                      <a:lnTo>
                        <a:pt x="125" y="306"/>
                      </a:lnTo>
                      <a:lnTo>
                        <a:pt x="125" y="306"/>
                      </a:lnTo>
                      <a:lnTo>
                        <a:pt x="122" y="305"/>
                      </a:lnTo>
                      <a:lnTo>
                        <a:pt x="121" y="305"/>
                      </a:lnTo>
                      <a:lnTo>
                        <a:pt x="120" y="305"/>
                      </a:lnTo>
                      <a:lnTo>
                        <a:pt x="119" y="305"/>
                      </a:lnTo>
                      <a:lnTo>
                        <a:pt x="119" y="305"/>
                      </a:lnTo>
                      <a:lnTo>
                        <a:pt x="117" y="306"/>
                      </a:lnTo>
                      <a:lnTo>
                        <a:pt x="116" y="306"/>
                      </a:lnTo>
                      <a:lnTo>
                        <a:pt x="116" y="308"/>
                      </a:lnTo>
                      <a:lnTo>
                        <a:pt x="116" y="309"/>
                      </a:lnTo>
                      <a:lnTo>
                        <a:pt x="116" y="311"/>
                      </a:lnTo>
                      <a:lnTo>
                        <a:pt x="116" y="312"/>
                      </a:lnTo>
                      <a:lnTo>
                        <a:pt x="114" y="313"/>
                      </a:lnTo>
                      <a:lnTo>
                        <a:pt x="114" y="314"/>
                      </a:lnTo>
                      <a:lnTo>
                        <a:pt x="114" y="315"/>
                      </a:lnTo>
                      <a:lnTo>
                        <a:pt x="113" y="316"/>
                      </a:lnTo>
                      <a:lnTo>
                        <a:pt x="114" y="317"/>
                      </a:lnTo>
                      <a:lnTo>
                        <a:pt x="113" y="317"/>
                      </a:lnTo>
                      <a:lnTo>
                        <a:pt x="112" y="318"/>
                      </a:lnTo>
                      <a:lnTo>
                        <a:pt x="111" y="319"/>
                      </a:lnTo>
                      <a:lnTo>
                        <a:pt x="111" y="318"/>
                      </a:lnTo>
                      <a:lnTo>
                        <a:pt x="111" y="317"/>
                      </a:lnTo>
                      <a:lnTo>
                        <a:pt x="110" y="317"/>
                      </a:lnTo>
                      <a:lnTo>
                        <a:pt x="109" y="317"/>
                      </a:lnTo>
                      <a:lnTo>
                        <a:pt x="109" y="316"/>
                      </a:lnTo>
                      <a:lnTo>
                        <a:pt x="108" y="316"/>
                      </a:lnTo>
                      <a:lnTo>
                        <a:pt x="108" y="316"/>
                      </a:lnTo>
                      <a:lnTo>
                        <a:pt x="107" y="316"/>
                      </a:lnTo>
                      <a:lnTo>
                        <a:pt x="106" y="317"/>
                      </a:lnTo>
                      <a:lnTo>
                        <a:pt x="106" y="316"/>
                      </a:lnTo>
                      <a:lnTo>
                        <a:pt x="105" y="315"/>
                      </a:lnTo>
                      <a:lnTo>
                        <a:pt x="104" y="316"/>
                      </a:lnTo>
                      <a:lnTo>
                        <a:pt x="103" y="316"/>
                      </a:lnTo>
                      <a:lnTo>
                        <a:pt x="102" y="317"/>
                      </a:lnTo>
                      <a:lnTo>
                        <a:pt x="101" y="317"/>
                      </a:lnTo>
                      <a:lnTo>
                        <a:pt x="100" y="316"/>
                      </a:lnTo>
                      <a:lnTo>
                        <a:pt x="100" y="316"/>
                      </a:lnTo>
                      <a:lnTo>
                        <a:pt x="99" y="316"/>
                      </a:lnTo>
                      <a:lnTo>
                        <a:pt x="98" y="316"/>
                      </a:lnTo>
                      <a:lnTo>
                        <a:pt x="97" y="316"/>
                      </a:lnTo>
                      <a:lnTo>
                        <a:pt x="96" y="317"/>
                      </a:lnTo>
                      <a:lnTo>
                        <a:pt x="95" y="317"/>
                      </a:lnTo>
                      <a:lnTo>
                        <a:pt x="95" y="317"/>
                      </a:lnTo>
                      <a:lnTo>
                        <a:pt x="93" y="317"/>
                      </a:lnTo>
                      <a:lnTo>
                        <a:pt x="91" y="317"/>
                      </a:lnTo>
                      <a:lnTo>
                        <a:pt x="91" y="317"/>
                      </a:lnTo>
                      <a:lnTo>
                        <a:pt x="90" y="314"/>
                      </a:lnTo>
                      <a:lnTo>
                        <a:pt x="89" y="313"/>
                      </a:lnTo>
                      <a:lnTo>
                        <a:pt x="89" y="313"/>
                      </a:lnTo>
                      <a:lnTo>
                        <a:pt x="88" y="312"/>
                      </a:lnTo>
                      <a:lnTo>
                        <a:pt x="85" y="312"/>
                      </a:lnTo>
                      <a:lnTo>
                        <a:pt x="84" y="312"/>
                      </a:lnTo>
                      <a:lnTo>
                        <a:pt x="83" y="313"/>
                      </a:lnTo>
                      <a:lnTo>
                        <a:pt x="82" y="314"/>
                      </a:lnTo>
                      <a:lnTo>
                        <a:pt x="80" y="315"/>
                      </a:lnTo>
                      <a:lnTo>
                        <a:pt x="80" y="315"/>
                      </a:lnTo>
                      <a:lnTo>
                        <a:pt x="81" y="312"/>
                      </a:lnTo>
                      <a:lnTo>
                        <a:pt x="80" y="312"/>
                      </a:lnTo>
                      <a:lnTo>
                        <a:pt x="79" y="312"/>
                      </a:lnTo>
                      <a:lnTo>
                        <a:pt x="78" y="311"/>
                      </a:lnTo>
                      <a:lnTo>
                        <a:pt x="79" y="310"/>
                      </a:lnTo>
                      <a:lnTo>
                        <a:pt x="79" y="308"/>
                      </a:lnTo>
                      <a:lnTo>
                        <a:pt x="79" y="307"/>
                      </a:lnTo>
                      <a:lnTo>
                        <a:pt x="81" y="304"/>
                      </a:lnTo>
                      <a:lnTo>
                        <a:pt x="80" y="304"/>
                      </a:lnTo>
                      <a:lnTo>
                        <a:pt x="77" y="303"/>
                      </a:lnTo>
                      <a:lnTo>
                        <a:pt x="76" y="303"/>
                      </a:lnTo>
                      <a:lnTo>
                        <a:pt x="76" y="303"/>
                      </a:lnTo>
                      <a:lnTo>
                        <a:pt x="74" y="305"/>
                      </a:lnTo>
                      <a:lnTo>
                        <a:pt x="74" y="305"/>
                      </a:lnTo>
                      <a:lnTo>
                        <a:pt x="73" y="306"/>
                      </a:lnTo>
                      <a:lnTo>
                        <a:pt x="73" y="306"/>
                      </a:lnTo>
                      <a:lnTo>
                        <a:pt x="73" y="304"/>
                      </a:lnTo>
                      <a:lnTo>
                        <a:pt x="72" y="303"/>
                      </a:lnTo>
                      <a:lnTo>
                        <a:pt x="72" y="302"/>
                      </a:lnTo>
                      <a:lnTo>
                        <a:pt x="72" y="302"/>
                      </a:lnTo>
                      <a:lnTo>
                        <a:pt x="71" y="300"/>
                      </a:lnTo>
                      <a:lnTo>
                        <a:pt x="70" y="300"/>
                      </a:lnTo>
                      <a:lnTo>
                        <a:pt x="69" y="298"/>
                      </a:lnTo>
                      <a:lnTo>
                        <a:pt x="68" y="297"/>
                      </a:lnTo>
                      <a:lnTo>
                        <a:pt x="67" y="297"/>
                      </a:lnTo>
                      <a:lnTo>
                        <a:pt x="66" y="297"/>
                      </a:lnTo>
                      <a:lnTo>
                        <a:pt x="66" y="297"/>
                      </a:lnTo>
                      <a:lnTo>
                        <a:pt x="64" y="296"/>
                      </a:lnTo>
                      <a:lnTo>
                        <a:pt x="63" y="296"/>
                      </a:lnTo>
                      <a:lnTo>
                        <a:pt x="62" y="295"/>
                      </a:lnTo>
                      <a:lnTo>
                        <a:pt x="62" y="295"/>
                      </a:lnTo>
                      <a:lnTo>
                        <a:pt x="62" y="293"/>
                      </a:lnTo>
                      <a:lnTo>
                        <a:pt x="62" y="290"/>
                      </a:lnTo>
                      <a:lnTo>
                        <a:pt x="62" y="289"/>
                      </a:lnTo>
                      <a:lnTo>
                        <a:pt x="61" y="286"/>
                      </a:lnTo>
                      <a:lnTo>
                        <a:pt x="61" y="283"/>
                      </a:lnTo>
                      <a:lnTo>
                        <a:pt x="61" y="281"/>
                      </a:lnTo>
                      <a:lnTo>
                        <a:pt x="61" y="278"/>
                      </a:lnTo>
                      <a:lnTo>
                        <a:pt x="61" y="277"/>
                      </a:lnTo>
                      <a:lnTo>
                        <a:pt x="60" y="277"/>
                      </a:lnTo>
                      <a:lnTo>
                        <a:pt x="56" y="277"/>
                      </a:lnTo>
                      <a:lnTo>
                        <a:pt x="56" y="278"/>
                      </a:lnTo>
                      <a:lnTo>
                        <a:pt x="56" y="281"/>
                      </a:lnTo>
                      <a:lnTo>
                        <a:pt x="56" y="282"/>
                      </a:lnTo>
                      <a:lnTo>
                        <a:pt x="56" y="282"/>
                      </a:lnTo>
                      <a:lnTo>
                        <a:pt x="56" y="283"/>
                      </a:lnTo>
                      <a:lnTo>
                        <a:pt x="56" y="284"/>
                      </a:lnTo>
                      <a:lnTo>
                        <a:pt x="54" y="284"/>
                      </a:lnTo>
                      <a:lnTo>
                        <a:pt x="53" y="284"/>
                      </a:lnTo>
                      <a:lnTo>
                        <a:pt x="53" y="284"/>
                      </a:lnTo>
                      <a:lnTo>
                        <a:pt x="52" y="285"/>
                      </a:lnTo>
                      <a:lnTo>
                        <a:pt x="51" y="285"/>
                      </a:lnTo>
                      <a:lnTo>
                        <a:pt x="50" y="285"/>
                      </a:lnTo>
                      <a:lnTo>
                        <a:pt x="50" y="286"/>
                      </a:lnTo>
                      <a:lnTo>
                        <a:pt x="49" y="286"/>
                      </a:lnTo>
                      <a:lnTo>
                        <a:pt x="48" y="286"/>
                      </a:lnTo>
                      <a:lnTo>
                        <a:pt x="48" y="286"/>
                      </a:lnTo>
                      <a:lnTo>
                        <a:pt x="46" y="287"/>
                      </a:lnTo>
                      <a:lnTo>
                        <a:pt x="45" y="287"/>
                      </a:lnTo>
                      <a:lnTo>
                        <a:pt x="44" y="288"/>
                      </a:lnTo>
                      <a:lnTo>
                        <a:pt x="43" y="288"/>
                      </a:lnTo>
                      <a:lnTo>
                        <a:pt x="43" y="288"/>
                      </a:lnTo>
                      <a:lnTo>
                        <a:pt x="42" y="289"/>
                      </a:lnTo>
                      <a:lnTo>
                        <a:pt x="40" y="289"/>
                      </a:lnTo>
                      <a:lnTo>
                        <a:pt x="38" y="290"/>
                      </a:lnTo>
                      <a:lnTo>
                        <a:pt x="37" y="290"/>
                      </a:lnTo>
                      <a:lnTo>
                        <a:pt x="37" y="290"/>
                      </a:lnTo>
                      <a:lnTo>
                        <a:pt x="36" y="291"/>
                      </a:lnTo>
                      <a:lnTo>
                        <a:pt x="36" y="292"/>
                      </a:lnTo>
                      <a:lnTo>
                        <a:pt x="35" y="293"/>
                      </a:lnTo>
                      <a:lnTo>
                        <a:pt x="35" y="293"/>
                      </a:lnTo>
                      <a:lnTo>
                        <a:pt x="35" y="294"/>
                      </a:lnTo>
                      <a:lnTo>
                        <a:pt x="34" y="295"/>
                      </a:lnTo>
                      <a:lnTo>
                        <a:pt x="33" y="295"/>
                      </a:lnTo>
                      <a:lnTo>
                        <a:pt x="32" y="295"/>
                      </a:lnTo>
                      <a:lnTo>
                        <a:pt x="31" y="293"/>
                      </a:lnTo>
                      <a:lnTo>
                        <a:pt x="30" y="293"/>
                      </a:lnTo>
                      <a:lnTo>
                        <a:pt x="29" y="293"/>
                      </a:lnTo>
                      <a:lnTo>
                        <a:pt x="29" y="294"/>
                      </a:lnTo>
                      <a:lnTo>
                        <a:pt x="28" y="293"/>
                      </a:lnTo>
                      <a:lnTo>
                        <a:pt x="27" y="292"/>
                      </a:lnTo>
                      <a:lnTo>
                        <a:pt x="26" y="291"/>
                      </a:lnTo>
                      <a:lnTo>
                        <a:pt x="25" y="291"/>
                      </a:lnTo>
                      <a:lnTo>
                        <a:pt x="25" y="290"/>
                      </a:lnTo>
                      <a:lnTo>
                        <a:pt x="23" y="289"/>
                      </a:lnTo>
                      <a:lnTo>
                        <a:pt x="23" y="289"/>
                      </a:lnTo>
                      <a:lnTo>
                        <a:pt x="21" y="288"/>
                      </a:lnTo>
                      <a:lnTo>
                        <a:pt x="21" y="288"/>
                      </a:lnTo>
                      <a:lnTo>
                        <a:pt x="19" y="288"/>
                      </a:lnTo>
                      <a:lnTo>
                        <a:pt x="16" y="289"/>
                      </a:lnTo>
                      <a:lnTo>
                        <a:pt x="15" y="288"/>
                      </a:lnTo>
                      <a:lnTo>
                        <a:pt x="12" y="288"/>
                      </a:lnTo>
                      <a:lnTo>
                        <a:pt x="11" y="288"/>
                      </a:lnTo>
                      <a:lnTo>
                        <a:pt x="10" y="287"/>
                      </a:lnTo>
                      <a:lnTo>
                        <a:pt x="9" y="287"/>
                      </a:lnTo>
                      <a:lnTo>
                        <a:pt x="7" y="287"/>
                      </a:lnTo>
                      <a:lnTo>
                        <a:pt x="6" y="287"/>
                      </a:lnTo>
                      <a:lnTo>
                        <a:pt x="5" y="286"/>
                      </a:lnTo>
                      <a:lnTo>
                        <a:pt x="5" y="285"/>
                      </a:lnTo>
                      <a:lnTo>
                        <a:pt x="5" y="285"/>
                      </a:lnTo>
                      <a:lnTo>
                        <a:pt x="4" y="285"/>
                      </a:lnTo>
                      <a:lnTo>
                        <a:pt x="3" y="285"/>
                      </a:lnTo>
                      <a:lnTo>
                        <a:pt x="3" y="284"/>
                      </a:lnTo>
                      <a:lnTo>
                        <a:pt x="2" y="284"/>
                      </a:lnTo>
                      <a:lnTo>
                        <a:pt x="2" y="283"/>
                      </a:lnTo>
                      <a:lnTo>
                        <a:pt x="2" y="282"/>
                      </a:lnTo>
                      <a:lnTo>
                        <a:pt x="2" y="281"/>
                      </a:lnTo>
                      <a:lnTo>
                        <a:pt x="2" y="281"/>
                      </a:lnTo>
                      <a:lnTo>
                        <a:pt x="2" y="280"/>
                      </a:lnTo>
                      <a:lnTo>
                        <a:pt x="1" y="279"/>
                      </a:lnTo>
                      <a:lnTo>
                        <a:pt x="2" y="278"/>
                      </a:lnTo>
                      <a:lnTo>
                        <a:pt x="2" y="277"/>
                      </a:lnTo>
                      <a:lnTo>
                        <a:pt x="2" y="277"/>
                      </a:lnTo>
                      <a:lnTo>
                        <a:pt x="2" y="276"/>
                      </a:lnTo>
                      <a:lnTo>
                        <a:pt x="2" y="275"/>
                      </a:lnTo>
                      <a:lnTo>
                        <a:pt x="2" y="275"/>
                      </a:lnTo>
                      <a:lnTo>
                        <a:pt x="2" y="274"/>
                      </a:lnTo>
                      <a:lnTo>
                        <a:pt x="2" y="273"/>
                      </a:lnTo>
                      <a:lnTo>
                        <a:pt x="2" y="272"/>
                      </a:lnTo>
                      <a:lnTo>
                        <a:pt x="2" y="271"/>
                      </a:lnTo>
                      <a:lnTo>
                        <a:pt x="2" y="271"/>
                      </a:lnTo>
                      <a:lnTo>
                        <a:pt x="1" y="271"/>
                      </a:lnTo>
                      <a:lnTo>
                        <a:pt x="1" y="270"/>
                      </a:lnTo>
                      <a:lnTo>
                        <a:pt x="0" y="270"/>
                      </a:lnTo>
                      <a:lnTo>
                        <a:pt x="1" y="269"/>
                      </a:lnTo>
                      <a:lnTo>
                        <a:pt x="2" y="269"/>
                      </a:lnTo>
                      <a:lnTo>
                        <a:pt x="2" y="268"/>
                      </a:lnTo>
                      <a:lnTo>
                        <a:pt x="2" y="267"/>
                      </a:lnTo>
                      <a:lnTo>
                        <a:pt x="3" y="267"/>
                      </a:lnTo>
                      <a:lnTo>
                        <a:pt x="3" y="267"/>
                      </a:lnTo>
                      <a:lnTo>
                        <a:pt x="4" y="266"/>
                      </a:lnTo>
                      <a:lnTo>
                        <a:pt x="5" y="266"/>
                      </a:lnTo>
                      <a:lnTo>
                        <a:pt x="5" y="266"/>
                      </a:lnTo>
                      <a:lnTo>
                        <a:pt x="5" y="265"/>
                      </a:lnTo>
                      <a:lnTo>
                        <a:pt x="6" y="264"/>
                      </a:lnTo>
                      <a:lnTo>
                        <a:pt x="6" y="264"/>
                      </a:lnTo>
                      <a:lnTo>
                        <a:pt x="7" y="263"/>
                      </a:lnTo>
                      <a:lnTo>
                        <a:pt x="7" y="262"/>
                      </a:lnTo>
                      <a:lnTo>
                        <a:pt x="7" y="261"/>
                      </a:lnTo>
                      <a:lnTo>
                        <a:pt x="7" y="261"/>
                      </a:lnTo>
                      <a:lnTo>
                        <a:pt x="8" y="260"/>
                      </a:lnTo>
                      <a:lnTo>
                        <a:pt x="8" y="259"/>
                      </a:lnTo>
                      <a:lnTo>
                        <a:pt x="8" y="258"/>
                      </a:lnTo>
                      <a:lnTo>
                        <a:pt x="8" y="258"/>
                      </a:lnTo>
                      <a:lnTo>
                        <a:pt x="9" y="257"/>
                      </a:lnTo>
                      <a:lnTo>
                        <a:pt x="9" y="256"/>
                      </a:lnTo>
                      <a:lnTo>
                        <a:pt x="9" y="255"/>
                      </a:lnTo>
                      <a:lnTo>
                        <a:pt x="9" y="255"/>
                      </a:lnTo>
                      <a:lnTo>
                        <a:pt x="10" y="255"/>
                      </a:lnTo>
                      <a:lnTo>
                        <a:pt x="10" y="254"/>
                      </a:lnTo>
                      <a:lnTo>
                        <a:pt x="10" y="253"/>
                      </a:lnTo>
                      <a:lnTo>
                        <a:pt x="10" y="253"/>
                      </a:lnTo>
                      <a:lnTo>
                        <a:pt x="11" y="252"/>
                      </a:lnTo>
                      <a:lnTo>
                        <a:pt x="12" y="252"/>
                      </a:lnTo>
                      <a:lnTo>
                        <a:pt x="12" y="251"/>
                      </a:lnTo>
                      <a:lnTo>
                        <a:pt x="13" y="251"/>
                      </a:lnTo>
                      <a:lnTo>
                        <a:pt x="13" y="251"/>
                      </a:lnTo>
                      <a:lnTo>
                        <a:pt x="13" y="250"/>
                      </a:lnTo>
                      <a:lnTo>
                        <a:pt x="14" y="250"/>
                      </a:lnTo>
                      <a:lnTo>
                        <a:pt x="14" y="249"/>
                      </a:lnTo>
                      <a:lnTo>
                        <a:pt x="15" y="249"/>
                      </a:lnTo>
                      <a:lnTo>
                        <a:pt x="15" y="249"/>
                      </a:lnTo>
                      <a:lnTo>
                        <a:pt x="16" y="248"/>
                      </a:lnTo>
                      <a:lnTo>
                        <a:pt x="16" y="247"/>
                      </a:lnTo>
                      <a:lnTo>
                        <a:pt x="16" y="247"/>
                      </a:lnTo>
                      <a:lnTo>
                        <a:pt x="17" y="247"/>
                      </a:lnTo>
                      <a:lnTo>
                        <a:pt x="17" y="246"/>
                      </a:lnTo>
                      <a:lnTo>
                        <a:pt x="17" y="246"/>
                      </a:lnTo>
                      <a:lnTo>
                        <a:pt x="17" y="246"/>
                      </a:lnTo>
                      <a:lnTo>
                        <a:pt x="18" y="245"/>
                      </a:lnTo>
                      <a:lnTo>
                        <a:pt x="18" y="244"/>
                      </a:lnTo>
                      <a:lnTo>
                        <a:pt x="19" y="244"/>
                      </a:lnTo>
                      <a:lnTo>
                        <a:pt x="19" y="244"/>
                      </a:lnTo>
                      <a:lnTo>
                        <a:pt x="20" y="244"/>
                      </a:lnTo>
                      <a:lnTo>
                        <a:pt x="20" y="244"/>
                      </a:lnTo>
                      <a:lnTo>
                        <a:pt x="21" y="243"/>
                      </a:lnTo>
                      <a:lnTo>
                        <a:pt x="21" y="243"/>
                      </a:lnTo>
                      <a:lnTo>
                        <a:pt x="22" y="243"/>
                      </a:lnTo>
                      <a:lnTo>
                        <a:pt x="23" y="242"/>
                      </a:lnTo>
                      <a:lnTo>
                        <a:pt x="23" y="242"/>
                      </a:lnTo>
                      <a:lnTo>
                        <a:pt x="23" y="241"/>
                      </a:lnTo>
                      <a:lnTo>
                        <a:pt x="24" y="241"/>
                      </a:lnTo>
                      <a:lnTo>
                        <a:pt x="25" y="241"/>
                      </a:lnTo>
                      <a:lnTo>
                        <a:pt x="25" y="241"/>
                      </a:lnTo>
                      <a:lnTo>
                        <a:pt x="26" y="241"/>
                      </a:lnTo>
                      <a:lnTo>
                        <a:pt x="26" y="240"/>
                      </a:lnTo>
                      <a:lnTo>
                        <a:pt x="26" y="240"/>
                      </a:lnTo>
                      <a:lnTo>
                        <a:pt x="26" y="239"/>
                      </a:lnTo>
                      <a:lnTo>
                        <a:pt x="26" y="239"/>
                      </a:lnTo>
                      <a:lnTo>
                        <a:pt x="26" y="238"/>
                      </a:lnTo>
                      <a:lnTo>
                        <a:pt x="26" y="238"/>
                      </a:lnTo>
                      <a:lnTo>
                        <a:pt x="27" y="238"/>
                      </a:lnTo>
                      <a:lnTo>
                        <a:pt x="27" y="237"/>
                      </a:lnTo>
                      <a:lnTo>
                        <a:pt x="27" y="237"/>
                      </a:lnTo>
                      <a:lnTo>
                        <a:pt x="28" y="237"/>
                      </a:lnTo>
                      <a:lnTo>
                        <a:pt x="29" y="237"/>
                      </a:lnTo>
                      <a:lnTo>
                        <a:pt x="29" y="236"/>
                      </a:lnTo>
                      <a:lnTo>
                        <a:pt x="29" y="236"/>
                      </a:lnTo>
                      <a:lnTo>
                        <a:pt x="29" y="235"/>
                      </a:lnTo>
                      <a:lnTo>
                        <a:pt x="30" y="235"/>
                      </a:lnTo>
                      <a:lnTo>
                        <a:pt x="30" y="235"/>
                      </a:lnTo>
                      <a:lnTo>
                        <a:pt x="31" y="235"/>
                      </a:lnTo>
                      <a:lnTo>
                        <a:pt x="31" y="234"/>
                      </a:lnTo>
                      <a:lnTo>
                        <a:pt x="32" y="234"/>
                      </a:lnTo>
                      <a:lnTo>
                        <a:pt x="32" y="234"/>
                      </a:lnTo>
                      <a:lnTo>
                        <a:pt x="32" y="233"/>
                      </a:lnTo>
                      <a:lnTo>
                        <a:pt x="32" y="233"/>
                      </a:lnTo>
                      <a:lnTo>
                        <a:pt x="33" y="233"/>
                      </a:lnTo>
                      <a:lnTo>
                        <a:pt x="33" y="233"/>
                      </a:lnTo>
                      <a:lnTo>
                        <a:pt x="34" y="234"/>
                      </a:lnTo>
                      <a:lnTo>
                        <a:pt x="34" y="234"/>
                      </a:lnTo>
                      <a:lnTo>
                        <a:pt x="35" y="233"/>
                      </a:lnTo>
                      <a:lnTo>
                        <a:pt x="35" y="233"/>
                      </a:lnTo>
                      <a:lnTo>
                        <a:pt x="36" y="233"/>
                      </a:lnTo>
                      <a:lnTo>
                        <a:pt x="36" y="233"/>
                      </a:lnTo>
                      <a:lnTo>
                        <a:pt x="37" y="233"/>
                      </a:lnTo>
                      <a:lnTo>
                        <a:pt x="37" y="233"/>
                      </a:lnTo>
                      <a:lnTo>
                        <a:pt x="38" y="233"/>
                      </a:lnTo>
                      <a:lnTo>
                        <a:pt x="38" y="232"/>
                      </a:lnTo>
                      <a:lnTo>
                        <a:pt x="39" y="232"/>
                      </a:lnTo>
                      <a:lnTo>
                        <a:pt x="39" y="231"/>
                      </a:lnTo>
                      <a:lnTo>
                        <a:pt x="39" y="231"/>
                      </a:lnTo>
                      <a:lnTo>
                        <a:pt x="40" y="231"/>
                      </a:lnTo>
                      <a:lnTo>
                        <a:pt x="40" y="231"/>
                      </a:lnTo>
                      <a:lnTo>
                        <a:pt x="40" y="230"/>
                      </a:lnTo>
                      <a:lnTo>
                        <a:pt x="41" y="230"/>
                      </a:lnTo>
                      <a:lnTo>
                        <a:pt x="41" y="230"/>
                      </a:lnTo>
                      <a:lnTo>
                        <a:pt x="42" y="229"/>
                      </a:lnTo>
                      <a:lnTo>
                        <a:pt x="42" y="229"/>
                      </a:lnTo>
                      <a:lnTo>
                        <a:pt x="42" y="230"/>
                      </a:lnTo>
                      <a:lnTo>
                        <a:pt x="43" y="230"/>
                      </a:lnTo>
                      <a:lnTo>
                        <a:pt x="43" y="229"/>
                      </a:lnTo>
                      <a:lnTo>
                        <a:pt x="44" y="229"/>
                      </a:lnTo>
                      <a:lnTo>
                        <a:pt x="44" y="229"/>
                      </a:lnTo>
                      <a:lnTo>
                        <a:pt x="44" y="228"/>
                      </a:lnTo>
                      <a:lnTo>
                        <a:pt x="44" y="228"/>
                      </a:lnTo>
                      <a:lnTo>
                        <a:pt x="45" y="227"/>
                      </a:lnTo>
                      <a:lnTo>
                        <a:pt x="45" y="227"/>
                      </a:lnTo>
                      <a:lnTo>
                        <a:pt x="45" y="226"/>
                      </a:lnTo>
                      <a:lnTo>
                        <a:pt x="45" y="226"/>
                      </a:lnTo>
                      <a:lnTo>
                        <a:pt x="45" y="225"/>
                      </a:lnTo>
                      <a:lnTo>
                        <a:pt x="45" y="224"/>
                      </a:lnTo>
                      <a:lnTo>
                        <a:pt x="45" y="224"/>
                      </a:lnTo>
                      <a:lnTo>
                        <a:pt x="45" y="223"/>
                      </a:lnTo>
                      <a:lnTo>
                        <a:pt x="46" y="223"/>
                      </a:lnTo>
                      <a:lnTo>
                        <a:pt x="46" y="222"/>
                      </a:lnTo>
                      <a:lnTo>
                        <a:pt x="46" y="222"/>
                      </a:lnTo>
                      <a:lnTo>
                        <a:pt x="47" y="221"/>
                      </a:lnTo>
                      <a:lnTo>
                        <a:pt x="47" y="221"/>
                      </a:lnTo>
                      <a:lnTo>
                        <a:pt x="46" y="221"/>
                      </a:lnTo>
                      <a:lnTo>
                        <a:pt x="46" y="221"/>
                      </a:lnTo>
                      <a:lnTo>
                        <a:pt x="45" y="220"/>
                      </a:lnTo>
                      <a:lnTo>
                        <a:pt x="45" y="219"/>
                      </a:lnTo>
                      <a:lnTo>
                        <a:pt x="45" y="219"/>
                      </a:lnTo>
                      <a:lnTo>
                        <a:pt x="46" y="218"/>
                      </a:lnTo>
                      <a:lnTo>
                        <a:pt x="46" y="218"/>
                      </a:lnTo>
                      <a:lnTo>
                        <a:pt x="46" y="217"/>
                      </a:lnTo>
                      <a:lnTo>
                        <a:pt x="46" y="216"/>
                      </a:lnTo>
                      <a:lnTo>
                        <a:pt x="46" y="216"/>
                      </a:lnTo>
                      <a:lnTo>
                        <a:pt x="45" y="215"/>
                      </a:lnTo>
                      <a:lnTo>
                        <a:pt x="45" y="214"/>
                      </a:lnTo>
                      <a:lnTo>
                        <a:pt x="45" y="214"/>
                      </a:lnTo>
                      <a:lnTo>
                        <a:pt x="45" y="213"/>
                      </a:lnTo>
                      <a:lnTo>
                        <a:pt x="45" y="212"/>
                      </a:lnTo>
                      <a:lnTo>
                        <a:pt x="45" y="211"/>
                      </a:lnTo>
                      <a:lnTo>
                        <a:pt x="45" y="211"/>
                      </a:lnTo>
                      <a:lnTo>
                        <a:pt x="46" y="211"/>
                      </a:lnTo>
                      <a:lnTo>
                        <a:pt x="47" y="210"/>
                      </a:lnTo>
                      <a:lnTo>
                        <a:pt x="47" y="210"/>
                      </a:lnTo>
                      <a:lnTo>
                        <a:pt x="47" y="209"/>
                      </a:lnTo>
                      <a:lnTo>
                        <a:pt x="47" y="208"/>
                      </a:lnTo>
                      <a:lnTo>
                        <a:pt x="47" y="207"/>
                      </a:lnTo>
                      <a:lnTo>
                        <a:pt x="47" y="206"/>
                      </a:lnTo>
                      <a:lnTo>
                        <a:pt x="48" y="205"/>
                      </a:lnTo>
                      <a:lnTo>
                        <a:pt x="48" y="205"/>
                      </a:lnTo>
                      <a:lnTo>
                        <a:pt x="49" y="204"/>
                      </a:lnTo>
                      <a:lnTo>
                        <a:pt x="49" y="204"/>
                      </a:lnTo>
                      <a:lnTo>
                        <a:pt x="49" y="203"/>
                      </a:lnTo>
                      <a:lnTo>
                        <a:pt x="50" y="202"/>
                      </a:lnTo>
                      <a:lnTo>
                        <a:pt x="50" y="201"/>
                      </a:lnTo>
                      <a:lnTo>
                        <a:pt x="50" y="200"/>
                      </a:lnTo>
                      <a:lnTo>
                        <a:pt x="50" y="200"/>
                      </a:lnTo>
                      <a:lnTo>
                        <a:pt x="50" y="199"/>
                      </a:lnTo>
                      <a:lnTo>
                        <a:pt x="50" y="198"/>
                      </a:lnTo>
                      <a:lnTo>
                        <a:pt x="50" y="197"/>
                      </a:lnTo>
                      <a:lnTo>
                        <a:pt x="50" y="197"/>
                      </a:lnTo>
                      <a:lnTo>
                        <a:pt x="51" y="196"/>
                      </a:lnTo>
                      <a:lnTo>
                        <a:pt x="52" y="196"/>
                      </a:lnTo>
                      <a:lnTo>
                        <a:pt x="52" y="195"/>
                      </a:lnTo>
                      <a:lnTo>
                        <a:pt x="52" y="194"/>
                      </a:lnTo>
                      <a:lnTo>
                        <a:pt x="52" y="193"/>
                      </a:lnTo>
                      <a:lnTo>
                        <a:pt x="51" y="192"/>
                      </a:lnTo>
                      <a:lnTo>
                        <a:pt x="51" y="192"/>
                      </a:lnTo>
                      <a:lnTo>
                        <a:pt x="52" y="191"/>
                      </a:lnTo>
                      <a:lnTo>
                        <a:pt x="52" y="190"/>
                      </a:lnTo>
                      <a:lnTo>
                        <a:pt x="53" y="189"/>
                      </a:lnTo>
                      <a:lnTo>
                        <a:pt x="53" y="189"/>
                      </a:lnTo>
                      <a:lnTo>
                        <a:pt x="53" y="188"/>
                      </a:lnTo>
                      <a:lnTo>
                        <a:pt x="53" y="187"/>
                      </a:lnTo>
                      <a:lnTo>
                        <a:pt x="54" y="187"/>
                      </a:lnTo>
                      <a:lnTo>
                        <a:pt x="54" y="186"/>
                      </a:lnTo>
                      <a:lnTo>
                        <a:pt x="53" y="185"/>
                      </a:lnTo>
                      <a:lnTo>
                        <a:pt x="53" y="185"/>
                      </a:lnTo>
                      <a:lnTo>
                        <a:pt x="52" y="185"/>
                      </a:lnTo>
                      <a:lnTo>
                        <a:pt x="52" y="184"/>
                      </a:lnTo>
                      <a:lnTo>
                        <a:pt x="52" y="183"/>
                      </a:lnTo>
                      <a:lnTo>
                        <a:pt x="53" y="183"/>
                      </a:lnTo>
                      <a:lnTo>
                        <a:pt x="54" y="183"/>
                      </a:lnTo>
                      <a:lnTo>
                        <a:pt x="54" y="182"/>
                      </a:lnTo>
                      <a:lnTo>
                        <a:pt x="54" y="181"/>
                      </a:lnTo>
                      <a:lnTo>
                        <a:pt x="53" y="181"/>
                      </a:lnTo>
                      <a:lnTo>
                        <a:pt x="53" y="180"/>
                      </a:lnTo>
                      <a:lnTo>
                        <a:pt x="54" y="179"/>
                      </a:lnTo>
                      <a:lnTo>
                        <a:pt x="54" y="179"/>
                      </a:lnTo>
                      <a:lnTo>
                        <a:pt x="54" y="178"/>
                      </a:lnTo>
                      <a:lnTo>
                        <a:pt x="54" y="177"/>
                      </a:lnTo>
                      <a:lnTo>
                        <a:pt x="55" y="176"/>
                      </a:lnTo>
                      <a:lnTo>
                        <a:pt x="55" y="176"/>
                      </a:lnTo>
                      <a:lnTo>
                        <a:pt x="55" y="175"/>
                      </a:lnTo>
                      <a:lnTo>
                        <a:pt x="55" y="174"/>
                      </a:lnTo>
                      <a:lnTo>
                        <a:pt x="55" y="173"/>
                      </a:lnTo>
                      <a:lnTo>
                        <a:pt x="55" y="172"/>
                      </a:lnTo>
                      <a:lnTo>
                        <a:pt x="55" y="172"/>
                      </a:lnTo>
                      <a:lnTo>
                        <a:pt x="55" y="171"/>
                      </a:lnTo>
                      <a:lnTo>
                        <a:pt x="55" y="171"/>
                      </a:lnTo>
                      <a:lnTo>
                        <a:pt x="55" y="170"/>
                      </a:lnTo>
                      <a:lnTo>
                        <a:pt x="55" y="169"/>
                      </a:lnTo>
                      <a:lnTo>
                        <a:pt x="56" y="168"/>
                      </a:lnTo>
                      <a:lnTo>
                        <a:pt x="56" y="168"/>
                      </a:lnTo>
                      <a:lnTo>
                        <a:pt x="56" y="167"/>
                      </a:lnTo>
                      <a:lnTo>
                        <a:pt x="57" y="167"/>
                      </a:lnTo>
                      <a:lnTo>
                        <a:pt x="58" y="168"/>
                      </a:lnTo>
                      <a:lnTo>
                        <a:pt x="58" y="168"/>
                      </a:lnTo>
                      <a:lnTo>
                        <a:pt x="58" y="167"/>
                      </a:lnTo>
                      <a:lnTo>
                        <a:pt x="59" y="167"/>
                      </a:lnTo>
                      <a:lnTo>
                        <a:pt x="58" y="166"/>
                      </a:lnTo>
                      <a:lnTo>
                        <a:pt x="58" y="165"/>
                      </a:lnTo>
                      <a:lnTo>
                        <a:pt x="59" y="164"/>
                      </a:lnTo>
                      <a:lnTo>
                        <a:pt x="59" y="164"/>
                      </a:lnTo>
                      <a:lnTo>
                        <a:pt x="58" y="163"/>
                      </a:lnTo>
                      <a:lnTo>
                        <a:pt x="59" y="163"/>
                      </a:lnTo>
                      <a:lnTo>
                        <a:pt x="59" y="162"/>
                      </a:lnTo>
                      <a:lnTo>
                        <a:pt x="59" y="161"/>
                      </a:lnTo>
                      <a:lnTo>
                        <a:pt x="60" y="162"/>
                      </a:lnTo>
                      <a:lnTo>
                        <a:pt x="60" y="162"/>
                      </a:lnTo>
                      <a:lnTo>
                        <a:pt x="61" y="163"/>
                      </a:lnTo>
                      <a:lnTo>
                        <a:pt x="60" y="163"/>
                      </a:lnTo>
                      <a:lnTo>
                        <a:pt x="61" y="164"/>
                      </a:lnTo>
                      <a:lnTo>
                        <a:pt x="61" y="163"/>
                      </a:lnTo>
                      <a:lnTo>
                        <a:pt x="62" y="164"/>
                      </a:lnTo>
                      <a:lnTo>
                        <a:pt x="62" y="165"/>
                      </a:lnTo>
                      <a:lnTo>
                        <a:pt x="61" y="165"/>
                      </a:lnTo>
                      <a:lnTo>
                        <a:pt x="62" y="166"/>
                      </a:lnTo>
                      <a:lnTo>
                        <a:pt x="62" y="166"/>
                      </a:lnTo>
                      <a:lnTo>
                        <a:pt x="63" y="166"/>
                      </a:lnTo>
                      <a:lnTo>
                        <a:pt x="64" y="166"/>
                      </a:lnTo>
                      <a:lnTo>
                        <a:pt x="64" y="165"/>
                      </a:lnTo>
                      <a:lnTo>
                        <a:pt x="65" y="165"/>
                      </a:lnTo>
                      <a:lnTo>
                        <a:pt x="66" y="164"/>
                      </a:lnTo>
                      <a:lnTo>
                        <a:pt x="66" y="163"/>
                      </a:lnTo>
                      <a:lnTo>
                        <a:pt x="66" y="163"/>
                      </a:lnTo>
                      <a:lnTo>
                        <a:pt x="66" y="163"/>
                      </a:lnTo>
                      <a:lnTo>
                        <a:pt x="66" y="162"/>
                      </a:lnTo>
                      <a:lnTo>
                        <a:pt x="66" y="161"/>
                      </a:lnTo>
                      <a:lnTo>
                        <a:pt x="65" y="161"/>
                      </a:lnTo>
                      <a:lnTo>
                        <a:pt x="65" y="160"/>
                      </a:lnTo>
                      <a:lnTo>
                        <a:pt x="64" y="160"/>
                      </a:lnTo>
                      <a:lnTo>
                        <a:pt x="64" y="159"/>
                      </a:lnTo>
                      <a:lnTo>
                        <a:pt x="64" y="158"/>
                      </a:lnTo>
                      <a:lnTo>
                        <a:pt x="65" y="158"/>
                      </a:lnTo>
                      <a:lnTo>
                        <a:pt x="65" y="159"/>
                      </a:lnTo>
                      <a:lnTo>
                        <a:pt x="66" y="159"/>
                      </a:lnTo>
                      <a:lnTo>
                        <a:pt x="67" y="158"/>
                      </a:lnTo>
                      <a:lnTo>
                        <a:pt x="66" y="158"/>
                      </a:lnTo>
                      <a:lnTo>
                        <a:pt x="66" y="157"/>
                      </a:lnTo>
                      <a:lnTo>
                        <a:pt x="67" y="157"/>
                      </a:lnTo>
                      <a:lnTo>
                        <a:pt x="68" y="157"/>
                      </a:lnTo>
                      <a:lnTo>
                        <a:pt x="68" y="157"/>
                      </a:lnTo>
                      <a:lnTo>
                        <a:pt x="69" y="157"/>
                      </a:lnTo>
                      <a:lnTo>
                        <a:pt x="69" y="156"/>
                      </a:lnTo>
                      <a:lnTo>
                        <a:pt x="69" y="155"/>
                      </a:lnTo>
                      <a:lnTo>
                        <a:pt x="69" y="154"/>
                      </a:lnTo>
                      <a:lnTo>
                        <a:pt x="69" y="154"/>
                      </a:lnTo>
                      <a:lnTo>
                        <a:pt x="69" y="154"/>
                      </a:lnTo>
                      <a:lnTo>
                        <a:pt x="70" y="153"/>
                      </a:lnTo>
                      <a:lnTo>
                        <a:pt x="70" y="154"/>
                      </a:lnTo>
                      <a:lnTo>
                        <a:pt x="71" y="154"/>
                      </a:lnTo>
                      <a:lnTo>
                        <a:pt x="71" y="154"/>
                      </a:lnTo>
                      <a:lnTo>
                        <a:pt x="72" y="154"/>
                      </a:lnTo>
                      <a:lnTo>
                        <a:pt x="73" y="154"/>
                      </a:lnTo>
                      <a:lnTo>
                        <a:pt x="73" y="154"/>
                      </a:lnTo>
                      <a:lnTo>
                        <a:pt x="73" y="154"/>
                      </a:lnTo>
                      <a:lnTo>
                        <a:pt x="73" y="153"/>
                      </a:lnTo>
                      <a:lnTo>
                        <a:pt x="73" y="152"/>
                      </a:lnTo>
                      <a:lnTo>
                        <a:pt x="72" y="152"/>
                      </a:lnTo>
                      <a:lnTo>
                        <a:pt x="72" y="152"/>
                      </a:lnTo>
                      <a:lnTo>
                        <a:pt x="71" y="151"/>
                      </a:lnTo>
                      <a:lnTo>
                        <a:pt x="71" y="150"/>
                      </a:lnTo>
                      <a:lnTo>
                        <a:pt x="72" y="149"/>
                      </a:lnTo>
                      <a:lnTo>
                        <a:pt x="71" y="149"/>
                      </a:lnTo>
                      <a:lnTo>
                        <a:pt x="72" y="149"/>
                      </a:lnTo>
                      <a:lnTo>
                        <a:pt x="73" y="149"/>
                      </a:lnTo>
                      <a:lnTo>
                        <a:pt x="73" y="149"/>
                      </a:lnTo>
                      <a:lnTo>
                        <a:pt x="73" y="150"/>
                      </a:lnTo>
                      <a:lnTo>
                        <a:pt x="74" y="150"/>
                      </a:lnTo>
                      <a:lnTo>
                        <a:pt x="74" y="150"/>
                      </a:lnTo>
                      <a:lnTo>
                        <a:pt x="75" y="149"/>
                      </a:lnTo>
                      <a:lnTo>
                        <a:pt x="75" y="149"/>
                      </a:lnTo>
                      <a:lnTo>
                        <a:pt x="76" y="149"/>
                      </a:lnTo>
                      <a:lnTo>
                        <a:pt x="76" y="150"/>
                      </a:lnTo>
                      <a:lnTo>
                        <a:pt x="77" y="150"/>
                      </a:lnTo>
                      <a:lnTo>
                        <a:pt x="77" y="150"/>
                      </a:lnTo>
                      <a:lnTo>
                        <a:pt x="78" y="150"/>
                      </a:lnTo>
                      <a:lnTo>
                        <a:pt x="78" y="149"/>
                      </a:lnTo>
                      <a:lnTo>
                        <a:pt x="79" y="149"/>
                      </a:lnTo>
                      <a:lnTo>
                        <a:pt x="79" y="149"/>
                      </a:lnTo>
                      <a:lnTo>
                        <a:pt x="78" y="148"/>
                      </a:lnTo>
                      <a:lnTo>
                        <a:pt x="77" y="148"/>
                      </a:lnTo>
                      <a:lnTo>
                        <a:pt x="77" y="147"/>
                      </a:lnTo>
                      <a:lnTo>
                        <a:pt x="77" y="146"/>
                      </a:lnTo>
                      <a:lnTo>
                        <a:pt x="78" y="146"/>
                      </a:lnTo>
                      <a:lnTo>
                        <a:pt x="79" y="146"/>
                      </a:lnTo>
                      <a:lnTo>
                        <a:pt x="79" y="145"/>
                      </a:lnTo>
                      <a:lnTo>
                        <a:pt x="80" y="145"/>
                      </a:lnTo>
                      <a:lnTo>
                        <a:pt x="81" y="145"/>
                      </a:lnTo>
                      <a:lnTo>
                        <a:pt x="80" y="146"/>
                      </a:lnTo>
                      <a:lnTo>
                        <a:pt x="81" y="146"/>
                      </a:lnTo>
                      <a:lnTo>
                        <a:pt x="81" y="146"/>
                      </a:lnTo>
                      <a:lnTo>
                        <a:pt x="82" y="145"/>
                      </a:lnTo>
                      <a:lnTo>
                        <a:pt x="82" y="144"/>
                      </a:lnTo>
                      <a:lnTo>
                        <a:pt x="83" y="144"/>
                      </a:lnTo>
                      <a:lnTo>
                        <a:pt x="84" y="144"/>
                      </a:lnTo>
                      <a:lnTo>
                        <a:pt x="84" y="144"/>
                      </a:lnTo>
                      <a:lnTo>
                        <a:pt x="85" y="144"/>
                      </a:lnTo>
                      <a:lnTo>
                        <a:pt x="85" y="144"/>
                      </a:lnTo>
                      <a:lnTo>
                        <a:pt x="86" y="143"/>
                      </a:lnTo>
                      <a:lnTo>
                        <a:pt x="87" y="143"/>
                      </a:lnTo>
                      <a:lnTo>
                        <a:pt x="87" y="142"/>
                      </a:lnTo>
                      <a:lnTo>
                        <a:pt x="87" y="142"/>
                      </a:lnTo>
                      <a:lnTo>
                        <a:pt x="88" y="142"/>
                      </a:lnTo>
                      <a:lnTo>
                        <a:pt x="88" y="141"/>
                      </a:lnTo>
                      <a:lnTo>
                        <a:pt x="89" y="141"/>
                      </a:lnTo>
                      <a:lnTo>
                        <a:pt x="89" y="141"/>
                      </a:lnTo>
                      <a:lnTo>
                        <a:pt x="89" y="140"/>
                      </a:lnTo>
                      <a:lnTo>
                        <a:pt x="89" y="140"/>
                      </a:lnTo>
                      <a:lnTo>
                        <a:pt x="89" y="139"/>
                      </a:lnTo>
                      <a:lnTo>
                        <a:pt x="89" y="139"/>
                      </a:lnTo>
                      <a:lnTo>
                        <a:pt x="90" y="138"/>
                      </a:lnTo>
                      <a:lnTo>
                        <a:pt x="90" y="138"/>
                      </a:lnTo>
                      <a:lnTo>
                        <a:pt x="90" y="137"/>
                      </a:lnTo>
                      <a:lnTo>
                        <a:pt x="91" y="136"/>
                      </a:lnTo>
                      <a:lnTo>
                        <a:pt x="91" y="136"/>
                      </a:lnTo>
                      <a:lnTo>
                        <a:pt x="92" y="136"/>
                      </a:lnTo>
                      <a:lnTo>
                        <a:pt x="93" y="136"/>
                      </a:lnTo>
                      <a:lnTo>
                        <a:pt x="93" y="136"/>
                      </a:lnTo>
                      <a:lnTo>
                        <a:pt x="93" y="137"/>
                      </a:lnTo>
                      <a:lnTo>
                        <a:pt x="93" y="138"/>
                      </a:lnTo>
                      <a:lnTo>
                        <a:pt x="92" y="139"/>
                      </a:lnTo>
                      <a:lnTo>
                        <a:pt x="93" y="139"/>
                      </a:lnTo>
                      <a:lnTo>
                        <a:pt x="94" y="139"/>
                      </a:lnTo>
                      <a:lnTo>
                        <a:pt x="95" y="139"/>
                      </a:lnTo>
                      <a:lnTo>
                        <a:pt x="95" y="138"/>
                      </a:lnTo>
                      <a:lnTo>
                        <a:pt x="95" y="138"/>
                      </a:lnTo>
                      <a:lnTo>
                        <a:pt x="95" y="137"/>
                      </a:lnTo>
                      <a:lnTo>
                        <a:pt x="95" y="137"/>
                      </a:lnTo>
                      <a:lnTo>
                        <a:pt x="95" y="136"/>
                      </a:lnTo>
                      <a:lnTo>
                        <a:pt x="96" y="135"/>
                      </a:lnTo>
                      <a:lnTo>
                        <a:pt x="96" y="135"/>
                      </a:lnTo>
                      <a:lnTo>
                        <a:pt x="97" y="135"/>
                      </a:lnTo>
                      <a:lnTo>
                        <a:pt x="98" y="135"/>
                      </a:lnTo>
                      <a:lnTo>
                        <a:pt x="99" y="135"/>
                      </a:lnTo>
                      <a:lnTo>
                        <a:pt x="98" y="136"/>
                      </a:lnTo>
                      <a:lnTo>
                        <a:pt x="98" y="137"/>
                      </a:lnTo>
                      <a:lnTo>
                        <a:pt x="98" y="137"/>
                      </a:lnTo>
                      <a:lnTo>
                        <a:pt x="98" y="138"/>
                      </a:lnTo>
                      <a:lnTo>
                        <a:pt x="99" y="139"/>
                      </a:lnTo>
                      <a:lnTo>
                        <a:pt x="99" y="139"/>
                      </a:lnTo>
                      <a:lnTo>
                        <a:pt x="100" y="139"/>
                      </a:lnTo>
                      <a:lnTo>
                        <a:pt x="100" y="138"/>
                      </a:lnTo>
                      <a:lnTo>
                        <a:pt x="101" y="137"/>
                      </a:lnTo>
                      <a:lnTo>
                        <a:pt x="101" y="136"/>
                      </a:lnTo>
                      <a:lnTo>
                        <a:pt x="101" y="136"/>
                      </a:lnTo>
                      <a:lnTo>
                        <a:pt x="102" y="135"/>
                      </a:lnTo>
                      <a:lnTo>
                        <a:pt x="102" y="134"/>
                      </a:lnTo>
                      <a:lnTo>
                        <a:pt x="102" y="134"/>
                      </a:lnTo>
                      <a:lnTo>
                        <a:pt x="103" y="134"/>
                      </a:lnTo>
                      <a:lnTo>
                        <a:pt x="104" y="134"/>
                      </a:lnTo>
                      <a:lnTo>
                        <a:pt x="105" y="134"/>
                      </a:lnTo>
                      <a:lnTo>
                        <a:pt x="105" y="134"/>
                      </a:lnTo>
                      <a:lnTo>
                        <a:pt x="106" y="134"/>
                      </a:lnTo>
                      <a:lnTo>
                        <a:pt x="107" y="134"/>
                      </a:lnTo>
                      <a:lnTo>
                        <a:pt x="107" y="134"/>
                      </a:lnTo>
                      <a:lnTo>
                        <a:pt x="108" y="135"/>
                      </a:lnTo>
                      <a:lnTo>
                        <a:pt x="109" y="134"/>
                      </a:lnTo>
                      <a:lnTo>
                        <a:pt x="110" y="135"/>
                      </a:lnTo>
                      <a:lnTo>
                        <a:pt x="110" y="134"/>
                      </a:lnTo>
                      <a:lnTo>
                        <a:pt x="111" y="133"/>
                      </a:lnTo>
                      <a:lnTo>
                        <a:pt x="111" y="133"/>
                      </a:lnTo>
                      <a:lnTo>
                        <a:pt x="111" y="132"/>
                      </a:lnTo>
                      <a:lnTo>
                        <a:pt x="112" y="132"/>
                      </a:lnTo>
                      <a:lnTo>
                        <a:pt x="113" y="131"/>
                      </a:lnTo>
                      <a:lnTo>
                        <a:pt x="113" y="131"/>
                      </a:lnTo>
                      <a:lnTo>
                        <a:pt x="114" y="130"/>
                      </a:lnTo>
                      <a:lnTo>
                        <a:pt x="114" y="129"/>
                      </a:lnTo>
                      <a:lnTo>
                        <a:pt x="114" y="129"/>
                      </a:lnTo>
                      <a:lnTo>
                        <a:pt x="114" y="128"/>
                      </a:lnTo>
                      <a:lnTo>
                        <a:pt x="114" y="127"/>
                      </a:lnTo>
                      <a:lnTo>
                        <a:pt x="113" y="127"/>
                      </a:lnTo>
                      <a:lnTo>
                        <a:pt x="114" y="126"/>
                      </a:lnTo>
                      <a:lnTo>
                        <a:pt x="114" y="125"/>
                      </a:lnTo>
                      <a:lnTo>
                        <a:pt x="114" y="125"/>
                      </a:lnTo>
                      <a:lnTo>
                        <a:pt x="114" y="124"/>
                      </a:lnTo>
                      <a:lnTo>
                        <a:pt x="115" y="123"/>
                      </a:lnTo>
                      <a:lnTo>
                        <a:pt x="114" y="122"/>
                      </a:lnTo>
                      <a:lnTo>
                        <a:pt x="114" y="121"/>
                      </a:lnTo>
                      <a:lnTo>
                        <a:pt x="115" y="121"/>
                      </a:lnTo>
                      <a:lnTo>
                        <a:pt x="116" y="121"/>
                      </a:lnTo>
                      <a:lnTo>
                        <a:pt x="116" y="120"/>
                      </a:lnTo>
                      <a:lnTo>
                        <a:pt x="117" y="120"/>
                      </a:lnTo>
                      <a:lnTo>
                        <a:pt x="117" y="119"/>
                      </a:lnTo>
                      <a:lnTo>
                        <a:pt x="117" y="118"/>
                      </a:lnTo>
                      <a:lnTo>
                        <a:pt x="117" y="117"/>
                      </a:lnTo>
                      <a:lnTo>
                        <a:pt x="117" y="117"/>
                      </a:lnTo>
                      <a:lnTo>
                        <a:pt x="117" y="116"/>
                      </a:lnTo>
                      <a:lnTo>
                        <a:pt x="118" y="116"/>
                      </a:lnTo>
                      <a:lnTo>
                        <a:pt x="119" y="116"/>
                      </a:lnTo>
                      <a:lnTo>
                        <a:pt x="119" y="117"/>
                      </a:lnTo>
                      <a:lnTo>
                        <a:pt x="120" y="117"/>
                      </a:lnTo>
                      <a:lnTo>
                        <a:pt x="121" y="117"/>
                      </a:lnTo>
                      <a:lnTo>
                        <a:pt x="122" y="117"/>
                      </a:lnTo>
                      <a:lnTo>
                        <a:pt x="122" y="117"/>
                      </a:lnTo>
                      <a:lnTo>
                        <a:pt x="123" y="117"/>
                      </a:lnTo>
                      <a:lnTo>
                        <a:pt x="123" y="116"/>
                      </a:lnTo>
                      <a:lnTo>
                        <a:pt x="124" y="115"/>
                      </a:lnTo>
                      <a:lnTo>
                        <a:pt x="124" y="115"/>
                      </a:lnTo>
                      <a:lnTo>
                        <a:pt x="125" y="114"/>
                      </a:lnTo>
                      <a:lnTo>
                        <a:pt x="125" y="114"/>
                      </a:lnTo>
                      <a:lnTo>
                        <a:pt x="126" y="114"/>
                      </a:lnTo>
                      <a:lnTo>
                        <a:pt x="127" y="114"/>
                      </a:lnTo>
                      <a:lnTo>
                        <a:pt x="127" y="115"/>
                      </a:lnTo>
                      <a:lnTo>
                        <a:pt x="128" y="116"/>
                      </a:lnTo>
                      <a:lnTo>
                        <a:pt x="128" y="117"/>
                      </a:lnTo>
                      <a:lnTo>
                        <a:pt x="128" y="117"/>
                      </a:lnTo>
                      <a:lnTo>
                        <a:pt x="129" y="117"/>
                      </a:lnTo>
                      <a:lnTo>
                        <a:pt x="129" y="118"/>
                      </a:lnTo>
                      <a:lnTo>
                        <a:pt x="130" y="118"/>
                      </a:lnTo>
                      <a:lnTo>
                        <a:pt x="131" y="118"/>
                      </a:lnTo>
                      <a:lnTo>
                        <a:pt x="132" y="117"/>
                      </a:lnTo>
                      <a:lnTo>
                        <a:pt x="132" y="116"/>
                      </a:lnTo>
                      <a:lnTo>
                        <a:pt x="132" y="116"/>
                      </a:lnTo>
                      <a:lnTo>
                        <a:pt x="132" y="115"/>
                      </a:lnTo>
                      <a:lnTo>
                        <a:pt x="133" y="114"/>
                      </a:lnTo>
                      <a:lnTo>
                        <a:pt x="133" y="113"/>
                      </a:lnTo>
                      <a:lnTo>
                        <a:pt x="133" y="113"/>
                      </a:lnTo>
                      <a:lnTo>
                        <a:pt x="134" y="112"/>
                      </a:lnTo>
                      <a:lnTo>
                        <a:pt x="135" y="112"/>
                      </a:lnTo>
                      <a:lnTo>
                        <a:pt x="135" y="112"/>
                      </a:lnTo>
                      <a:lnTo>
                        <a:pt x="135" y="111"/>
                      </a:lnTo>
                      <a:lnTo>
                        <a:pt x="135" y="110"/>
                      </a:lnTo>
                      <a:lnTo>
                        <a:pt x="135" y="109"/>
                      </a:lnTo>
                      <a:lnTo>
                        <a:pt x="134" y="109"/>
                      </a:lnTo>
                      <a:lnTo>
                        <a:pt x="133" y="108"/>
                      </a:lnTo>
                      <a:lnTo>
                        <a:pt x="133" y="107"/>
                      </a:lnTo>
                      <a:lnTo>
                        <a:pt x="134" y="107"/>
                      </a:lnTo>
                      <a:lnTo>
                        <a:pt x="135" y="107"/>
                      </a:lnTo>
                      <a:lnTo>
                        <a:pt x="135" y="108"/>
                      </a:lnTo>
                      <a:lnTo>
                        <a:pt x="135" y="108"/>
                      </a:lnTo>
                      <a:lnTo>
                        <a:pt x="136" y="108"/>
                      </a:lnTo>
                      <a:lnTo>
                        <a:pt x="137" y="108"/>
                      </a:lnTo>
                      <a:lnTo>
                        <a:pt x="137" y="107"/>
                      </a:lnTo>
                      <a:lnTo>
                        <a:pt x="138" y="107"/>
                      </a:lnTo>
                      <a:lnTo>
                        <a:pt x="139" y="107"/>
                      </a:lnTo>
                      <a:lnTo>
                        <a:pt x="139" y="106"/>
                      </a:lnTo>
                      <a:lnTo>
                        <a:pt x="138" y="105"/>
                      </a:lnTo>
                      <a:lnTo>
                        <a:pt x="138" y="105"/>
                      </a:lnTo>
                      <a:lnTo>
                        <a:pt x="139" y="105"/>
                      </a:lnTo>
                      <a:lnTo>
                        <a:pt x="139" y="105"/>
                      </a:lnTo>
                      <a:lnTo>
                        <a:pt x="140" y="105"/>
                      </a:lnTo>
                      <a:lnTo>
                        <a:pt x="141" y="105"/>
                      </a:lnTo>
                      <a:lnTo>
                        <a:pt x="141" y="104"/>
                      </a:lnTo>
                      <a:lnTo>
                        <a:pt x="142" y="104"/>
                      </a:lnTo>
                      <a:lnTo>
                        <a:pt x="143" y="104"/>
                      </a:lnTo>
                      <a:lnTo>
                        <a:pt x="143" y="103"/>
                      </a:lnTo>
                      <a:lnTo>
                        <a:pt x="144" y="103"/>
                      </a:lnTo>
                      <a:lnTo>
                        <a:pt x="145" y="103"/>
                      </a:lnTo>
                      <a:lnTo>
                        <a:pt x="146" y="102"/>
                      </a:lnTo>
                      <a:lnTo>
                        <a:pt x="146" y="102"/>
                      </a:lnTo>
                      <a:lnTo>
                        <a:pt x="147" y="101"/>
                      </a:lnTo>
                      <a:lnTo>
                        <a:pt x="148" y="101"/>
                      </a:lnTo>
                      <a:lnTo>
                        <a:pt x="148" y="101"/>
                      </a:lnTo>
                      <a:lnTo>
                        <a:pt x="149" y="100"/>
                      </a:lnTo>
                      <a:lnTo>
                        <a:pt x="149" y="99"/>
                      </a:lnTo>
                      <a:lnTo>
                        <a:pt x="150" y="99"/>
                      </a:lnTo>
                      <a:lnTo>
                        <a:pt x="150" y="98"/>
                      </a:lnTo>
                      <a:lnTo>
                        <a:pt x="151" y="97"/>
                      </a:lnTo>
                      <a:lnTo>
                        <a:pt x="151" y="96"/>
                      </a:lnTo>
                      <a:lnTo>
                        <a:pt x="150" y="96"/>
                      </a:lnTo>
                      <a:lnTo>
                        <a:pt x="150" y="95"/>
                      </a:lnTo>
                      <a:lnTo>
                        <a:pt x="150" y="94"/>
                      </a:lnTo>
                      <a:lnTo>
                        <a:pt x="150" y="93"/>
                      </a:lnTo>
                      <a:lnTo>
                        <a:pt x="151" y="92"/>
                      </a:lnTo>
                      <a:lnTo>
                        <a:pt x="150" y="92"/>
                      </a:lnTo>
                      <a:lnTo>
                        <a:pt x="150" y="91"/>
                      </a:lnTo>
                      <a:lnTo>
                        <a:pt x="150" y="90"/>
                      </a:lnTo>
                      <a:lnTo>
                        <a:pt x="150" y="89"/>
                      </a:lnTo>
                      <a:lnTo>
                        <a:pt x="150" y="88"/>
                      </a:lnTo>
                      <a:lnTo>
                        <a:pt x="151" y="89"/>
                      </a:lnTo>
                      <a:lnTo>
                        <a:pt x="152" y="89"/>
                      </a:lnTo>
                      <a:lnTo>
                        <a:pt x="152" y="89"/>
                      </a:lnTo>
                      <a:lnTo>
                        <a:pt x="153" y="88"/>
                      </a:lnTo>
                      <a:lnTo>
                        <a:pt x="154" y="88"/>
                      </a:lnTo>
                      <a:lnTo>
                        <a:pt x="154" y="87"/>
                      </a:lnTo>
                      <a:lnTo>
                        <a:pt x="155" y="87"/>
                      </a:lnTo>
                      <a:lnTo>
                        <a:pt x="156" y="86"/>
                      </a:lnTo>
                      <a:lnTo>
                        <a:pt x="156" y="86"/>
                      </a:lnTo>
                      <a:lnTo>
                        <a:pt x="157" y="86"/>
                      </a:lnTo>
                      <a:lnTo>
                        <a:pt x="158" y="85"/>
                      </a:lnTo>
                      <a:lnTo>
                        <a:pt x="158" y="85"/>
                      </a:lnTo>
                      <a:lnTo>
                        <a:pt x="159" y="84"/>
                      </a:lnTo>
                      <a:lnTo>
                        <a:pt x="160" y="84"/>
                      </a:lnTo>
                      <a:lnTo>
                        <a:pt x="160" y="83"/>
                      </a:lnTo>
                      <a:lnTo>
                        <a:pt x="161" y="83"/>
                      </a:lnTo>
                      <a:lnTo>
                        <a:pt x="161" y="82"/>
                      </a:lnTo>
                      <a:lnTo>
                        <a:pt x="161" y="81"/>
                      </a:lnTo>
                      <a:lnTo>
                        <a:pt x="161" y="80"/>
                      </a:lnTo>
                      <a:lnTo>
                        <a:pt x="161" y="80"/>
                      </a:lnTo>
                      <a:lnTo>
                        <a:pt x="161" y="79"/>
                      </a:lnTo>
                      <a:lnTo>
                        <a:pt x="161" y="78"/>
                      </a:lnTo>
                      <a:lnTo>
                        <a:pt x="161" y="77"/>
                      </a:lnTo>
                      <a:lnTo>
                        <a:pt x="160" y="76"/>
                      </a:lnTo>
                      <a:lnTo>
                        <a:pt x="160" y="76"/>
                      </a:lnTo>
                      <a:lnTo>
                        <a:pt x="161" y="75"/>
                      </a:lnTo>
                      <a:lnTo>
                        <a:pt x="161" y="75"/>
                      </a:lnTo>
                      <a:lnTo>
                        <a:pt x="162" y="75"/>
                      </a:lnTo>
                      <a:lnTo>
                        <a:pt x="163" y="75"/>
                      </a:lnTo>
                      <a:lnTo>
                        <a:pt x="164" y="74"/>
                      </a:lnTo>
                      <a:lnTo>
                        <a:pt x="164" y="74"/>
                      </a:lnTo>
                      <a:lnTo>
                        <a:pt x="165" y="74"/>
                      </a:lnTo>
                      <a:lnTo>
                        <a:pt x="166" y="73"/>
                      </a:lnTo>
                      <a:lnTo>
                        <a:pt x="166" y="73"/>
                      </a:lnTo>
                      <a:lnTo>
                        <a:pt x="167" y="72"/>
                      </a:lnTo>
                      <a:lnTo>
                        <a:pt x="167" y="72"/>
                      </a:lnTo>
                      <a:lnTo>
                        <a:pt x="168" y="71"/>
                      </a:lnTo>
                      <a:lnTo>
                        <a:pt x="168" y="70"/>
                      </a:lnTo>
                      <a:lnTo>
                        <a:pt x="169" y="70"/>
                      </a:lnTo>
                      <a:lnTo>
                        <a:pt x="169" y="70"/>
                      </a:lnTo>
                      <a:lnTo>
                        <a:pt x="170" y="69"/>
                      </a:lnTo>
                      <a:lnTo>
                        <a:pt x="171" y="69"/>
                      </a:lnTo>
                      <a:lnTo>
                        <a:pt x="171" y="68"/>
                      </a:lnTo>
                      <a:lnTo>
                        <a:pt x="172" y="67"/>
                      </a:lnTo>
                      <a:lnTo>
                        <a:pt x="172" y="67"/>
                      </a:lnTo>
                      <a:lnTo>
                        <a:pt x="172" y="66"/>
                      </a:lnTo>
                      <a:lnTo>
                        <a:pt x="172" y="65"/>
                      </a:lnTo>
                      <a:lnTo>
                        <a:pt x="172" y="64"/>
                      </a:lnTo>
                      <a:lnTo>
                        <a:pt x="172" y="63"/>
                      </a:lnTo>
                      <a:lnTo>
                        <a:pt x="172" y="63"/>
                      </a:lnTo>
                      <a:lnTo>
                        <a:pt x="172" y="62"/>
                      </a:lnTo>
                      <a:lnTo>
                        <a:pt x="173" y="61"/>
                      </a:lnTo>
                      <a:lnTo>
                        <a:pt x="173" y="61"/>
                      </a:lnTo>
                      <a:lnTo>
                        <a:pt x="174" y="60"/>
                      </a:lnTo>
                      <a:lnTo>
                        <a:pt x="174" y="59"/>
                      </a:lnTo>
                      <a:lnTo>
                        <a:pt x="175" y="59"/>
                      </a:lnTo>
                      <a:lnTo>
                        <a:pt x="176" y="58"/>
                      </a:lnTo>
                      <a:lnTo>
                        <a:pt x="176" y="58"/>
                      </a:lnTo>
                      <a:lnTo>
                        <a:pt x="177" y="57"/>
                      </a:lnTo>
                      <a:lnTo>
                        <a:pt x="177" y="57"/>
                      </a:lnTo>
                      <a:lnTo>
                        <a:pt x="178" y="57"/>
                      </a:lnTo>
                      <a:lnTo>
                        <a:pt x="179" y="57"/>
                      </a:lnTo>
                      <a:lnTo>
                        <a:pt x="180" y="56"/>
                      </a:lnTo>
                      <a:lnTo>
                        <a:pt x="180" y="56"/>
                      </a:lnTo>
                      <a:lnTo>
                        <a:pt x="181" y="56"/>
                      </a:lnTo>
                      <a:lnTo>
                        <a:pt x="181" y="55"/>
                      </a:lnTo>
                      <a:lnTo>
                        <a:pt x="182" y="55"/>
                      </a:lnTo>
                      <a:lnTo>
                        <a:pt x="183" y="54"/>
                      </a:lnTo>
                      <a:lnTo>
                        <a:pt x="183" y="53"/>
                      </a:lnTo>
                      <a:lnTo>
                        <a:pt x="183" y="53"/>
                      </a:lnTo>
                      <a:lnTo>
                        <a:pt x="184" y="52"/>
                      </a:lnTo>
                      <a:lnTo>
                        <a:pt x="184" y="52"/>
                      </a:lnTo>
                      <a:lnTo>
                        <a:pt x="185" y="52"/>
                      </a:lnTo>
                      <a:lnTo>
                        <a:pt x="186" y="51"/>
                      </a:lnTo>
                      <a:lnTo>
                        <a:pt x="187" y="51"/>
                      </a:lnTo>
                      <a:lnTo>
                        <a:pt x="187" y="51"/>
                      </a:lnTo>
                      <a:lnTo>
                        <a:pt x="188" y="50"/>
                      </a:lnTo>
                      <a:lnTo>
                        <a:pt x="189" y="50"/>
                      </a:lnTo>
                      <a:lnTo>
                        <a:pt x="189" y="49"/>
                      </a:lnTo>
                      <a:lnTo>
                        <a:pt x="190" y="48"/>
                      </a:lnTo>
                      <a:lnTo>
                        <a:pt x="190" y="48"/>
                      </a:lnTo>
                      <a:lnTo>
                        <a:pt x="190" y="47"/>
                      </a:lnTo>
                      <a:lnTo>
                        <a:pt x="191" y="47"/>
                      </a:lnTo>
                      <a:lnTo>
                        <a:pt x="192" y="48"/>
                      </a:lnTo>
                      <a:lnTo>
                        <a:pt x="193" y="48"/>
                      </a:lnTo>
                      <a:lnTo>
                        <a:pt x="193" y="47"/>
                      </a:lnTo>
                      <a:lnTo>
                        <a:pt x="194" y="47"/>
                      </a:lnTo>
                      <a:lnTo>
                        <a:pt x="195" y="47"/>
                      </a:lnTo>
                      <a:lnTo>
                        <a:pt x="195" y="47"/>
                      </a:lnTo>
                      <a:lnTo>
                        <a:pt x="196" y="47"/>
                      </a:lnTo>
                      <a:lnTo>
                        <a:pt x="197" y="47"/>
                      </a:lnTo>
                      <a:lnTo>
                        <a:pt x="198" y="48"/>
                      </a:lnTo>
                      <a:lnTo>
                        <a:pt x="199" y="47"/>
                      </a:lnTo>
                      <a:lnTo>
                        <a:pt x="199" y="47"/>
                      </a:lnTo>
                      <a:lnTo>
                        <a:pt x="200" y="47"/>
                      </a:lnTo>
                      <a:lnTo>
                        <a:pt x="201" y="47"/>
                      </a:lnTo>
                      <a:lnTo>
                        <a:pt x="201" y="47"/>
                      </a:lnTo>
                      <a:lnTo>
                        <a:pt x="202" y="47"/>
                      </a:lnTo>
                      <a:lnTo>
                        <a:pt x="203" y="47"/>
                      </a:lnTo>
                      <a:lnTo>
                        <a:pt x="204" y="47"/>
                      </a:lnTo>
                      <a:lnTo>
                        <a:pt x="204" y="48"/>
                      </a:lnTo>
                      <a:lnTo>
                        <a:pt x="205" y="48"/>
                      </a:lnTo>
                      <a:lnTo>
                        <a:pt x="206" y="49"/>
                      </a:lnTo>
                      <a:lnTo>
                        <a:pt x="206" y="49"/>
                      </a:lnTo>
                      <a:lnTo>
                        <a:pt x="207" y="49"/>
                      </a:lnTo>
                      <a:lnTo>
                        <a:pt x="208" y="49"/>
                      </a:lnTo>
                      <a:lnTo>
                        <a:pt x="209" y="48"/>
                      </a:lnTo>
                      <a:lnTo>
                        <a:pt x="209" y="48"/>
                      </a:lnTo>
                      <a:lnTo>
                        <a:pt x="210" y="48"/>
                      </a:lnTo>
                      <a:lnTo>
                        <a:pt x="210" y="47"/>
                      </a:lnTo>
                      <a:lnTo>
                        <a:pt x="211" y="47"/>
                      </a:lnTo>
                      <a:lnTo>
                        <a:pt x="212" y="46"/>
                      </a:lnTo>
                      <a:lnTo>
                        <a:pt x="212" y="46"/>
                      </a:lnTo>
                      <a:lnTo>
                        <a:pt x="213" y="46"/>
                      </a:lnTo>
                      <a:lnTo>
                        <a:pt x="214" y="46"/>
                      </a:lnTo>
                      <a:lnTo>
                        <a:pt x="215" y="46"/>
                      </a:lnTo>
                      <a:lnTo>
                        <a:pt x="216" y="46"/>
                      </a:lnTo>
                      <a:lnTo>
                        <a:pt x="216" y="46"/>
                      </a:lnTo>
                      <a:lnTo>
                        <a:pt x="217" y="46"/>
                      </a:lnTo>
                      <a:lnTo>
                        <a:pt x="218" y="46"/>
                      </a:lnTo>
                      <a:lnTo>
                        <a:pt x="219" y="46"/>
                      </a:lnTo>
                      <a:lnTo>
                        <a:pt x="219" y="46"/>
                      </a:lnTo>
                      <a:lnTo>
                        <a:pt x="220" y="45"/>
                      </a:lnTo>
                      <a:lnTo>
                        <a:pt x="221" y="45"/>
                      </a:lnTo>
                      <a:lnTo>
                        <a:pt x="221" y="44"/>
                      </a:lnTo>
                      <a:lnTo>
                        <a:pt x="222" y="44"/>
                      </a:lnTo>
                      <a:lnTo>
                        <a:pt x="222" y="43"/>
                      </a:lnTo>
                      <a:lnTo>
                        <a:pt x="223" y="43"/>
                      </a:lnTo>
                      <a:lnTo>
                        <a:pt x="224" y="43"/>
                      </a:lnTo>
                      <a:lnTo>
                        <a:pt x="224" y="43"/>
                      </a:lnTo>
                      <a:lnTo>
                        <a:pt x="225" y="42"/>
                      </a:lnTo>
                      <a:lnTo>
                        <a:pt x="225" y="42"/>
                      </a:lnTo>
                      <a:lnTo>
                        <a:pt x="226" y="41"/>
                      </a:lnTo>
                      <a:lnTo>
                        <a:pt x="227" y="41"/>
                      </a:lnTo>
                      <a:lnTo>
                        <a:pt x="227" y="41"/>
                      </a:lnTo>
                      <a:lnTo>
                        <a:pt x="228" y="41"/>
                      </a:lnTo>
                      <a:lnTo>
                        <a:pt x="229" y="40"/>
                      </a:lnTo>
                      <a:lnTo>
                        <a:pt x="229" y="40"/>
                      </a:lnTo>
                      <a:lnTo>
                        <a:pt x="230" y="40"/>
                      </a:lnTo>
                      <a:lnTo>
                        <a:pt x="231" y="40"/>
                      </a:lnTo>
                      <a:lnTo>
                        <a:pt x="232" y="40"/>
                      </a:lnTo>
                      <a:lnTo>
                        <a:pt x="232" y="40"/>
                      </a:lnTo>
                      <a:lnTo>
                        <a:pt x="233" y="40"/>
                      </a:lnTo>
                      <a:lnTo>
                        <a:pt x="234" y="40"/>
                      </a:lnTo>
                      <a:lnTo>
                        <a:pt x="235" y="39"/>
                      </a:lnTo>
                      <a:lnTo>
                        <a:pt x="235" y="39"/>
                      </a:lnTo>
                      <a:lnTo>
                        <a:pt x="236" y="39"/>
                      </a:lnTo>
                      <a:lnTo>
                        <a:pt x="237" y="39"/>
                      </a:lnTo>
                      <a:lnTo>
                        <a:pt x="238" y="39"/>
                      </a:lnTo>
                      <a:lnTo>
                        <a:pt x="238" y="38"/>
                      </a:lnTo>
                      <a:lnTo>
                        <a:pt x="238" y="37"/>
                      </a:lnTo>
                      <a:lnTo>
                        <a:pt x="238" y="36"/>
                      </a:lnTo>
                      <a:lnTo>
                        <a:pt x="238" y="36"/>
                      </a:lnTo>
                      <a:lnTo>
                        <a:pt x="239" y="36"/>
                      </a:lnTo>
                      <a:lnTo>
                        <a:pt x="240" y="35"/>
                      </a:lnTo>
                      <a:lnTo>
                        <a:pt x="240" y="35"/>
                      </a:lnTo>
                      <a:lnTo>
                        <a:pt x="241" y="35"/>
                      </a:lnTo>
                      <a:lnTo>
                        <a:pt x="242" y="34"/>
                      </a:lnTo>
                      <a:lnTo>
                        <a:pt x="243" y="34"/>
                      </a:lnTo>
                      <a:lnTo>
                        <a:pt x="243" y="35"/>
                      </a:lnTo>
                      <a:lnTo>
                        <a:pt x="244" y="35"/>
                      </a:lnTo>
                      <a:lnTo>
                        <a:pt x="245" y="35"/>
                      </a:lnTo>
                      <a:lnTo>
                        <a:pt x="246" y="36"/>
                      </a:lnTo>
                      <a:lnTo>
                        <a:pt x="246" y="36"/>
                      </a:lnTo>
                      <a:lnTo>
                        <a:pt x="247" y="35"/>
                      </a:lnTo>
                      <a:lnTo>
                        <a:pt x="247" y="35"/>
                      </a:lnTo>
                      <a:lnTo>
                        <a:pt x="248" y="34"/>
                      </a:lnTo>
                      <a:lnTo>
                        <a:pt x="248" y="33"/>
                      </a:lnTo>
                      <a:lnTo>
                        <a:pt x="249" y="33"/>
                      </a:lnTo>
                      <a:lnTo>
                        <a:pt x="249" y="32"/>
                      </a:lnTo>
                      <a:lnTo>
                        <a:pt x="249" y="31"/>
                      </a:lnTo>
                      <a:lnTo>
                        <a:pt x="249" y="30"/>
                      </a:lnTo>
                      <a:lnTo>
                        <a:pt x="249" y="30"/>
                      </a:lnTo>
                      <a:lnTo>
                        <a:pt x="250" y="29"/>
                      </a:lnTo>
                      <a:lnTo>
                        <a:pt x="250" y="28"/>
                      </a:lnTo>
                      <a:lnTo>
                        <a:pt x="251" y="28"/>
                      </a:lnTo>
                      <a:lnTo>
                        <a:pt x="251" y="27"/>
                      </a:lnTo>
                      <a:lnTo>
                        <a:pt x="251" y="26"/>
                      </a:lnTo>
                      <a:lnTo>
                        <a:pt x="251" y="25"/>
                      </a:lnTo>
                      <a:lnTo>
                        <a:pt x="251" y="24"/>
                      </a:lnTo>
                      <a:lnTo>
                        <a:pt x="251" y="24"/>
                      </a:lnTo>
                      <a:lnTo>
                        <a:pt x="251" y="23"/>
                      </a:lnTo>
                      <a:lnTo>
                        <a:pt x="250" y="22"/>
                      </a:lnTo>
                      <a:lnTo>
                        <a:pt x="251" y="21"/>
                      </a:lnTo>
                      <a:lnTo>
                        <a:pt x="250" y="21"/>
                      </a:lnTo>
                      <a:lnTo>
                        <a:pt x="251" y="20"/>
                      </a:lnTo>
                      <a:lnTo>
                        <a:pt x="251" y="19"/>
                      </a:lnTo>
                      <a:lnTo>
                        <a:pt x="252" y="19"/>
                      </a:lnTo>
                      <a:lnTo>
                        <a:pt x="252" y="18"/>
                      </a:lnTo>
                      <a:lnTo>
                        <a:pt x="252" y="17"/>
                      </a:lnTo>
                      <a:lnTo>
                        <a:pt x="253" y="17"/>
                      </a:lnTo>
                      <a:lnTo>
                        <a:pt x="254" y="17"/>
                      </a:lnTo>
                      <a:lnTo>
                        <a:pt x="254" y="16"/>
                      </a:lnTo>
                      <a:lnTo>
                        <a:pt x="255" y="15"/>
                      </a:lnTo>
                      <a:lnTo>
                        <a:pt x="255" y="14"/>
                      </a:lnTo>
                      <a:lnTo>
                        <a:pt x="255" y="14"/>
                      </a:lnTo>
                      <a:lnTo>
                        <a:pt x="255" y="13"/>
                      </a:lnTo>
                      <a:lnTo>
                        <a:pt x="255" y="12"/>
                      </a:lnTo>
                      <a:lnTo>
                        <a:pt x="255" y="12"/>
                      </a:lnTo>
                      <a:lnTo>
                        <a:pt x="256" y="11"/>
                      </a:lnTo>
                      <a:lnTo>
                        <a:pt x="256" y="11"/>
                      </a:lnTo>
                      <a:lnTo>
                        <a:pt x="257" y="11"/>
                      </a:lnTo>
                      <a:lnTo>
                        <a:pt x="257" y="10"/>
                      </a:lnTo>
                      <a:lnTo>
                        <a:pt x="258" y="10"/>
                      </a:lnTo>
                      <a:lnTo>
                        <a:pt x="259" y="10"/>
                      </a:lnTo>
                      <a:lnTo>
                        <a:pt x="260" y="10"/>
                      </a:lnTo>
                      <a:lnTo>
                        <a:pt x="260" y="10"/>
                      </a:lnTo>
                      <a:lnTo>
                        <a:pt x="261" y="10"/>
                      </a:lnTo>
                      <a:lnTo>
                        <a:pt x="262" y="10"/>
                      </a:lnTo>
                      <a:lnTo>
                        <a:pt x="263" y="10"/>
                      </a:lnTo>
                      <a:lnTo>
                        <a:pt x="263" y="10"/>
                      </a:lnTo>
                      <a:lnTo>
                        <a:pt x="264" y="9"/>
                      </a:lnTo>
                      <a:lnTo>
                        <a:pt x="265" y="9"/>
                      </a:lnTo>
                      <a:lnTo>
                        <a:pt x="266" y="9"/>
                      </a:lnTo>
                      <a:lnTo>
                        <a:pt x="266" y="9"/>
                      </a:lnTo>
                      <a:lnTo>
                        <a:pt x="267" y="9"/>
                      </a:lnTo>
                      <a:lnTo>
                        <a:pt x="268" y="9"/>
                      </a:lnTo>
                      <a:lnTo>
                        <a:pt x="269" y="10"/>
                      </a:lnTo>
                      <a:lnTo>
                        <a:pt x="270" y="9"/>
                      </a:lnTo>
                      <a:lnTo>
                        <a:pt x="270" y="9"/>
                      </a:lnTo>
                      <a:lnTo>
                        <a:pt x="271" y="8"/>
                      </a:lnTo>
                      <a:lnTo>
                        <a:pt x="271" y="8"/>
                      </a:lnTo>
                      <a:lnTo>
                        <a:pt x="272" y="8"/>
                      </a:lnTo>
                      <a:lnTo>
                        <a:pt x="273" y="7"/>
                      </a:lnTo>
                      <a:lnTo>
                        <a:pt x="273" y="7"/>
                      </a:lnTo>
                      <a:lnTo>
                        <a:pt x="274" y="6"/>
                      </a:lnTo>
                      <a:lnTo>
                        <a:pt x="275" y="6"/>
                      </a:lnTo>
                      <a:lnTo>
                        <a:pt x="275" y="6"/>
                      </a:lnTo>
                      <a:lnTo>
                        <a:pt x="276" y="6"/>
                      </a:lnTo>
                      <a:lnTo>
                        <a:pt x="277" y="6"/>
                      </a:lnTo>
                      <a:lnTo>
                        <a:pt x="277" y="6"/>
                      </a:lnTo>
                      <a:lnTo>
                        <a:pt x="278" y="7"/>
                      </a:lnTo>
                      <a:lnTo>
                        <a:pt x="279" y="7"/>
                      </a:lnTo>
                      <a:lnTo>
                        <a:pt x="279" y="7"/>
                      </a:lnTo>
                      <a:lnTo>
                        <a:pt x="280" y="7"/>
                      </a:lnTo>
                      <a:lnTo>
                        <a:pt x="281" y="7"/>
                      </a:lnTo>
                      <a:lnTo>
                        <a:pt x="281" y="7"/>
                      </a:lnTo>
                      <a:lnTo>
                        <a:pt x="282" y="7"/>
                      </a:lnTo>
                      <a:lnTo>
                        <a:pt x="283" y="7"/>
                      </a:lnTo>
                      <a:lnTo>
                        <a:pt x="284" y="7"/>
                      </a:lnTo>
                      <a:lnTo>
                        <a:pt x="284" y="7"/>
                      </a:lnTo>
                      <a:lnTo>
                        <a:pt x="285" y="7"/>
                      </a:lnTo>
                      <a:lnTo>
                        <a:pt x="286" y="7"/>
                      </a:lnTo>
                      <a:lnTo>
                        <a:pt x="286" y="8"/>
                      </a:lnTo>
                      <a:lnTo>
                        <a:pt x="287" y="8"/>
                      </a:lnTo>
                      <a:lnTo>
                        <a:pt x="287" y="8"/>
                      </a:lnTo>
                      <a:lnTo>
                        <a:pt x="288" y="8"/>
                      </a:lnTo>
                      <a:lnTo>
                        <a:pt x="288" y="7"/>
                      </a:lnTo>
                      <a:lnTo>
                        <a:pt x="288" y="7"/>
                      </a:lnTo>
                      <a:lnTo>
                        <a:pt x="289" y="8"/>
                      </a:lnTo>
                      <a:lnTo>
                        <a:pt x="290" y="8"/>
                      </a:lnTo>
                      <a:lnTo>
                        <a:pt x="290" y="8"/>
                      </a:lnTo>
                      <a:lnTo>
                        <a:pt x="291" y="8"/>
                      </a:lnTo>
                      <a:lnTo>
                        <a:pt x="292" y="7"/>
                      </a:lnTo>
                      <a:lnTo>
                        <a:pt x="293" y="7"/>
                      </a:lnTo>
                      <a:lnTo>
                        <a:pt x="293" y="7"/>
                      </a:lnTo>
                      <a:lnTo>
                        <a:pt x="294" y="6"/>
                      </a:lnTo>
                      <a:lnTo>
                        <a:pt x="294" y="6"/>
                      </a:lnTo>
                      <a:lnTo>
                        <a:pt x="295" y="5"/>
                      </a:lnTo>
                      <a:lnTo>
                        <a:pt x="296" y="5"/>
                      </a:lnTo>
                      <a:lnTo>
                        <a:pt x="297" y="5"/>
                      </a:lnTo>
                      <a:lnTo>
                        <a:pt x="298" y="5"/>
                      </a:lnTo>
                      <a:lnTo>
                        <a:pt x="298" y="5"/>
                      </a:lnTo>
                      <a:lnTo>
                        <a:pt x="299" y="5"/>
                      </a:lnTo>
                      <a:lnTo>
                        <a:pt x="300" y="4"/>
                      </a:lnTo>
                      <a:lnTo>
                        <a:pt x="301" y="4"/>
                      </a:lnTo>
                      <a:lnTo>
                        <a:pt x="301" y="5"/>
                      </a:lnTo>
                      <a:lnTo>
                        <a:pt x="302" y="5"/>
                      </a:lnTo>
                      <a:lnTo>
                        <a:pt x="303" y="5"/>
                      </a:lnTo>
                      <a:lnTo>
                        <a:pt x="303" y="5"/>
                      </a:lnTo>
                      <a:lnTo>
                        <a:pt x="304" y="6"/>
                      </a:lnTo>
                      <a:lnTo>
                        <a:pt x="305" y="6"/>
                      </a:lnTo>
                      <a:lnTo>
                        <a:pt x="306" y="6"/>
                      </a:lnTo>
                      <a:lnTo>
                        <a:pt x="306" y="6"/>
                      </a:lnTo>
                      <a:lnTo>
                        <a:pt x="307" y="5"/>
                      </a:lnTo>
                      <a:lnTo>
                        <a:pt x="307" y="4"/>
                      </a:lnTo>
                      <a:lnTo>
                        <a:pt x="307" y="3"/>
                      </a:lnTo>
                      <a:lnTo>
                        <a:pt x="307" y="3"/>
                      </a:lnTo>
                      <a:lnTo>
                        <a:pt x="308" y="3"/>
                      </a:lnTo>
                      <a:lnTo>
                        <a:pt x="309" y="3"/>
                      </a:lnTo>
                      <a:lnTo>
                        <a:pt x="310" y="3"/>
                      </a:lnTo>
                      <a:lnTo>
                        <a:pt x="310" y="2"/>
                      </a:lnTo>
                      <a:lnTo>
                        <a:pt x="311" y="2"/>
                      </a:lnTo>
                      <a:lnTo>
                        <a:pt x="312" y="2"/>
                      </a:lnTo>
                      <a:lnTo>
                        <a:pt x="312" y="2"/>
                      </a:lnTo>
                      <a:lnTo>
                        <a:pt x="313" y="3"/>
                      </a:lnTo>
                      <a:lnTo>
                        <a:pt x="313" y="3"/>
                      </a:lnTo>
                      <a:lnTo>
                        <a:pt x="314" y="3"/>
                      </a:lnTo>
                      <a:lnTo>
                        <a:pt x="315" y="3"/>
                      </a:lnTo>
                      <a:lnTo>
                        <a:pt x="315" y="2"/>
                      </a:lnTo>
                      <a:lnTo>
                        <a:pt x="316" y="2"/>
                      </a:lnTo>
                      <a:lnTo>
                        <a:pt x="316" y="1"/>
                      </a:lnTo>
                      <a:lnTo>
                        <a:pt x="317" y="1"/>
                      </a:lnTo>
                      <a:lnTo>
                        <a:pt x="318" y="1"/>
                      </a:lnTo>
                      <a:lnTo>
                        <a:pt x="318" y="0"/>
                      </a:lnTo>
                      <a:lnTo>
                        <a:pt x="319" y="0"/>
                      </a:lnTo>
                      <a:lnTo>
                        <a:pt x="320" y="1"/>
                      </a:lnTo>
                      <a:lnTo>
                        <a:pt x="320" y="2"/>
                      </a:lnTo>
                      <a:lnTo>
                        <a:pt x="321" y="2"/>
                      </a:lnTo>
                      <a:lnTo>
                        <a:pt x="322" y="1"/>
                      </a:lnTo>
                      <a:lnTo>
                        <a:pt x="322" y="1"/>
                      </a:lnTo>
                      <a:lnTo>
                        <a:pt x="323" y="2"/>
                      </a:lnTo>
                      <a:lnTo>
                        <a:pt x="324" y="2"/>
                      </a:lnTo>
                      <a:lnTo>
                        <a:pt x="325" y="2"/>
                      </a:lnTo>
                      <a:lnTo>
                        <a:pt x="325" y="2"/>
                      </a:lnTo>
                      <a:lnTo>
                        <a:pt x="326" y="2"/>
                      </a:lnTo>
                      <a:lnTo>
                        <a:pt x="327" y="2"/>
                      </a:lnTo>
                      <a:lnTo>
                        <a:pt x="328" y="2"/>
                      </a:lnTo>
                      <a:lnTo>
                        <a:pt x="329" y="2"/>
                      </a:lnTo>
                      <a:lnTo>
                        <a:pt x="329" y="2"/>
                      </a:lnTo>
                      <a:lnTo>
                        <a:pt x="330" y="2"/>
                      </a:lnTo>
                      <a:lnTo>
                        <a:pt x="331" y="2"/>
                      </a:lnTo>
                      <a:lnTo>
                        <a:pt x="331" y="3"/>
                      </a:lnTo>
                      <a:lnTo>
                        <a:pt x="332" y="3"/>
                      </a:lnTo>
                      <a:lnTo>
                        <a:pt x="332" y="4"/>
                      </a:lnTo>
                      <a:lnTo>
                        <a:pt x="333" y="4"/>
                      </a:lnTo>
                      <a:lnTo>
                        <a:pt x="334" y="5"/>
                      </a:lnTo>
                      <a:lnTo>
                        <a:pt x="334" y="5"/>
                      </a:lnTo>
                      <a:lnTo>
                        <a:pt x="335" y="5"/>
                      </a:lnTo>
                      <a:lnTo>
                        <a:pt x="336" y="5"/>
                      </a:lnTo>
                      <a:lnTo>
                        <a:pt x="337" y="5"/>
                      </a:lnTo>
                      <a:lnTo>
                        <a:pt x="338" y="5"/>
                      </a:lnTo>
                      <a:lnTo>
                        <a:pt x="338" y="5"/>
                      </a:lnTo>
                      <a:lnTo>
                        <a:pt x="339" y="6"/>
                      </a:lnTo>
                      <a:lnTo>
                        <a:pt x="339" y="6"/>
                      </a:lnTo>
                      <a:lnTo>
                        <a:pt x="340" y="7"/>
                      </a:lnTo>
                      <a:lnTo>
                        <a:pt x="341" y="7"/>
                      </a:lnTo>
                      <a:lnTo>
                        <a:pt x="341" y="8"/>
                      </a:lnTo>
                      <a:lnTo>
                        <a:pt x="342" y="7"/>
                      </a:lnTo>
                      <a:lnTo>
                        <a:pt x="343" y="7"/>
                      </a:lnTo>
                      <a:lnTo>
                        <a:pt x="344" y="7"/>
                      </a:lnTo>
                      <a:lnTo>
                        <a:pt x="345" y="7"/>
                      </a:lnTo>
                      <a:lnTo>
                        <a:pt x="345" y="7"/>
                      </a:lnTo>
                      <a:lnTo>
                        <a:pt x="346" y="8"/>
                      </a:lnTo>
                      <a:lnTo>
                        <a:pt x="347" y="8"/>
                      </a:lnTo>
                      <a:lnTo>
                        <a:pt x="347" y="8"/>
                      </a:lnTo>
                      <a:lnTo>
                        <a:pt x="348" y="9"/>
                      </a:lnTo>
                      <a:lnTo>
                        <a:pt x="349" y="9"/>
                      </a:lnTo>
                      <a:lnTo>
                        <a:pt x="349" y="10"/>
                      </a:lnTo>
                      <a:lnTo>
                        <a:pt x="350" y="10"/>
                      </a:lnTo>
                      <a:lnTo>
                        <a:pt x="350" y="10"/>
                      </a:lnTo>
                      <a:lnTo>
                        <a:pt x="351" y="10"/>
                      </a:lnTo>
                      <a:lnTo>
                        <a:pt x="352" y="11"/>
                      </a:lnTo>
                      <a:lnTo>
                        <a:pt x="353" y="11"/>
                      </a:lnTo>
                      <a:lnTo>
                        <a:pt x="353" y="11"/>
                      </a:lnTo>
                      <a:lnTo>
                        <a:pt x="354" y="11"/>
                      </a:lnTo>
                      <a:lnTo>
                        <a:pt x="354" y="12"/>
                      </a:lnTo>
                      <a:lnTo>
                        <a:pt x="354" y="12"/>
                      </a:lnTo>
                      <a:lnTo>
                        <a:pt x="355" y="13"/>
                      </a:lnTo>
                      <a:lnTo>
                        <a:pt x="355" y="14"/>
                      </a:lnTo>
                      <a:lnTo>
                        <a:pt x="356" y="14"/>
                      </a:lnTo>
                      <a:lnTo>
                        <a:pt x="357" y="14"/>
                      </a:lnTo>
                      <a:lnTo>
                        <a:pt x="357" y="14"/>
                      </a:lnTo>
                      <a:lnTo>
                        <a:pt x="358" y="14"/>
                      </a:lnTo>
                      <a:lnTo>
                        <a:pt x="358" y="15"/>
                      </a:lnTo>
                      <a:lnTo>
                        <a:pt x="359" y="15"/>
                      </a:lnTo>
                      <a:lnTo>
                        <a:pt x="359" y="16"/>
                      </a:lnTo>
                      <a:lnTo>
                        <a:pt x="360" y="16"/>
                      </a:lnTo>
                      <a:lnTo>
                        <a:pt x="361" y="16"/>
                      </a:lnTo>
                      <a:lnTo>
                        <a:pt x="361" y="17"/>
                      </a:lnTo>
                      <a:lnTo>
                        <a:pt x="362" y="17"/>
                      </a:lnTo>
                      <a:lnTo>
                        <a:pt x="363" y="18"/>
                      </a:lnTo>
                      <a:lnTo>
                        <a:pt x="363" y="19"/>
                      </a:lnTo>
                      <a:lnTo>
                        <a:pt x="364" y="19"/>
                      </a:lnTo>
                      <a:lnTo>
                        <a:pt x="364" y="20"/>
                      </a:lnTo>
                      <a:lnTo>
                        <a:pt x="365" y="20"/>
                      </a:lnTo>
                      <a:lnTo>
                        <a:pt x="366" y="20"/>
                      </a:lnTo>
                      <a:lnTo>
                        <a:pt x="366" y="19"/>
                      </a:lnTo>
                      <a:lnTo>
                        <a:pt x="367" y="19"/>
                      </a:lnTo>
                      <a:lnTo>
                        <a:pt x="368" y="19"/>
                      </a:lnTo>
                      <a:lnTo>
                        <a:pt x="368" y="18"/>
                      </a:lnTo>
                      <a:lnTo>
                        <a:pt x="369" y="18"/>
                      </a:lnTo>
                      <a:lnTo>
                        <a:pt x="370" y="18"/>
                      </a:lnTo>
                      <a:lnTo>
                        <a:pt x="371" y="18"/>
                      </a:lnTo>
                      <a:lnTo>
                        <a:pt x="371" y="18"/>
                      </a:lnTo>
                      <a:lnTo>
                        <a:pt x="372" y="18"/>
                      </a:lnTo>
                      <a:lnTo>
                        <a:pt x="373" y="18"/>
                      </a:lnTo>
                      <a:lnTo>
                        <a:pt x="374" y="18"/>
                      </a:lnTo>
                      <a:lnTo>
                        <a:pt x="374" y="18"/>
                      </a:lnTo>
                      <a:lnTo>
                        <a:pt x="375" y="18"/>
                      </a:lnTo>
                      <a:lnTo>
                        <a:pt x="376" y="19"/>
                      </a:lnTo>
                      <a:lnTo>
                        <a:pt x="376" y="20"/>
                      </a:lnTo>
                      <a:lnTo>
                        <a:pt x="377" y="20"/>
                      </a:lnTo>
                      <a:lnTo>
                        <a:pt x="377" y="20"/>
                      </a:lnTo>
                      <a:lnTo>
                        <a:pt x="378" y="21"/>
                      </a:lnTo>
                      <a:lnTo>
                        <a:pt x="378" y="22"/>
                      </a:lnTo>
                      <a:lnTo>
                        <a:pt x="378" y="23"/>
                      </a:lnTo>
                      <a:lnTo>
                        <a:pt x="379" y="23"/>
                      </a:lnTo>
                      <a:lnTo>
                        <a:pt x="380" y="24"/>
                      </a:lnTo>
                      <a:lnTo>
                        <a:pt x="380" y="24"/>
                      </a:lnTo>
                      <a:lnTo>
                        <a:pt x="381" y="25"/>
                      </a:lnTo>
                      <a:lnTo>
                        <a:pt x="382" y="24"/>
                      </a:lnTo>
                      <a:lnTo>
                        <a:pt x="382" y="24"/>
                      </a:lnTo>
                      <a:lnTo>
                        <a:pt x="383" y="24"/>
                      </a:lnTo>
                      <a:lnTo>
                        <a:pt x="384" y="24"/>
                      </a:lnTo>
                      <a:lnTo>
                        <a:pt x="384" y="24"/>
                      </a:lnTo>
                      <a:lnTo>
                        <a:pt x="385" y="24"/>
                      </a:lnTo>
                      <a:lnTo>
                        <a:pt x="386" y="24"/>
                      </a:lnTo>
                      <a:lnTo>
                        <a:pt x="387" y="24"/>
                      </a:lnTo>
                      <a:lnTo>
                        <a:pt x="388" y="24"/>
                      </a:lnTo>
                      <a:lnTo>
                        <a:pt x="388" y="24"/>
                      </a:lnTo>
                      <a:lnTo>
                        <a:pt x="389" y="24"/>
                      </a:lnTo>
                      <a:lnTo>
                        <a:pt x="390" y="24"/>
                      </a:lnTo>
                      <a:lnTo>
                        <a:pt x="390" y="24"/>
                      </a:lnTo>
                      <a:lnTo>
                        <a:pt x="391" y="23"/>
                      </a:lnTo>
                      <a:lnTo>
                        <a:pt x="392" y="23"/>
                      </a:lnTo>
                      <a:lnTo>
                        <a:pt x="393" y="23"/>
                      </a:lnTo>
                      <a:lnTo>
                        <a:pt x="394" y="23"/>
                      </a:lnTo>
                      <a:lnTo>
                        <a:pt x="394" y="23"/>
                      </a:lnTo>
                      <a:lnTo>
                        <a:pt x="395" y="22"/>
                      </a:lnTo>
                      <a:lnTo>
                        <a:pt x="396" y="22"/>
                      </a:lnTo>
                      <a:lnTo>
                        <a:pt x="396" y="22"/>
                      </a:lnTo>
                      <a:lnTo>
                        <a:pt x="397" y="22"/>
                      </a:lnTo>
                      <a:lnTo>
                        <a:pt x="398" y="21"/>
                      </a:lnTo>
                      <a:lnTo>
                        <a:pt x="399" y="21"/>
                      </a:lnTo>
                      <a:lnTo>
                        <a:pt x="399" y="20"/>
                      </a:lnTo>
                      <a:lnTo>
                        <a:pt x="400" y="20"/>
                      </a:lnTo>
                      <a:lnTo>
                        <a:pt x="401" y="20"/>
                      </a:lnTo>
                      <a:lnTo>
                        <a:pt x="402" y="21"/>
                      </a:lnTo>
                      <a:lnTo>
                        <a:pt x="402" y="21"/>
                      </a:lnTo>
                      <a:lnTo>
                        <a:pt x="403" y="21"/>
                      </a:lnTo>
                      <a:lnTo>
                        <a:pt x="404" y="21"/>
                      </a:lnTo>
                      <a:lnTo>
                        <a:pt x="405" y="21"/>
                      </a:lnTo>
                      <a:lnTo>
                        <a:pt x="405" y="22"/>
                      </a:lnTo>
                      <a:lnTo>
                        <a:pt x="406" y="22"/>
                      </a:lnTo>
                      <a:lnTo>
                        <a:pt x="407" y="22"/>
                      </a:lnTo>
                      <a:lnTo>
                        <a:pt x="408" y="21"/>
                      </a:lnTo>
                      <a:lnTo>
                        <a:pt x="408" y="21"/>
                      </a:lnTo>
                      <a:lnTo>
                        <a:pt x="409" y="21"/>
                      </a:lnTo>
                      <a:lnTo>
                        <a:pt x="410" y="21"/>
                      </a:lnTo>
                      <a:lnTo>
                        <a:pt x="411" y="21"/>
                      </a:lnTo>
                      <a:lnTo>
                        <a:pt x="411" y="21"/>
                      </a:lnTo>
                      <a:lnTo>
                        <a:pt x="412" y="21"/>
                      </a:lnTo>
                      <a:lnTo>
                        <a:pt x="413" y="21"/>
                      </a:lnTo>
                      <a:lnTo>
                        <a:pt x="413" y="22"/>
                      </a:lnTo>
                      <a:lnTo>
                        <a:pt x="414" y="22"/>
                      </a:lnTo>
                      <a:lnTo>
                        <a:pt x="414" y="22"/>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6" name="Freeform 17">
                  <a:extLst>
                    <a:ext uri="{FF2B5EF4-FFF2-40B4-BE49-F238E27FC236}">
                      <a16:creationId xmlns:a16="http://schemas.microsoft.com/office/drawing/2014/main" id="{3C456254-06F7-49E2-A841-3ED51C3CB3B7}"/>
                    </a:ext>
                  </a:extLst>
                </p:cNvPr>
                <p:cNvSpPr>
                  <a:spLocks/>
                </p:cNvSpPr>
                <p:nvPr/>
              </p:nvSpPr>
              <p:spPr bwMode="auto">
                <a:xfrm>
                  <a:off x="61" y="1013"/>
                  <a:ext cx="891" cy="918"/>
                </a:xfrm>
                <a:custGeom>
                  <a:avLst/>
                  <a:gdLst>
                    <a:gd name="T0" fmla="*/ 413 w 891"/>
                    <a:gd name="T1" fmla="*/ 226 h 918"/>
                    <a:gd name="T2" fmla="*/ 454 w 891"/>
                    <a:gd name="T3" fmla="*/ 227 h 918"/>
                    <a:gd name="T4" fmla="*/ 503 w 891"/>
                    <a:gd name="T5" fmla="*/ 226 h 918"/>
                    <a:gd name="T6" fmla="*/ 540 w 891"/>
                    <a:gd name="T7" fmla="*/ 207 h 918"/>
                    <a:gd name="T8" fmla="*/ 573 w 891"/>
                    <a:gd name="T9" fmla="*/ 171 h 918"/>
                    <a:gd name="T10" fmla="*/ 605 w 891"/>
                    <a:gd name="T11" fmla="*/ 147 h 918"/>
                    <a:gd name="T12" fmla="*/ 640 w 891"/>
                    <a:gd name="T13" fmla="*/ 144 h 918"/>
                    <a:gd name="T14" fmla="*/ 690 w 891"/>
                    <a:gd name="T15" fmla="*/ 216 h 918"/>
                    <a:gd name="T16" fmla="*/ 738 w 891"/>
                    <a:gd name="T17" fmla="*/ 252 h 918"/>
                    <a:gd name="T18" fmla="*/ 749 w 891"/>
                    <a:gd name="T19" fmla="*/ 317 h 918"/>
                    <a:gd name="T20" fmla="*/ 792 w 891"/>
                    <a:gd name="T21" fmla="*/ 365 h 918"/>
                    <a:gd name="T22" fmla="*/ 806 w 891"/>
                    <a:gd name="T23" fmla="*/ 329 h 918"/>
                    <a:gd name="T24" fmla="*/ 838 w 891"/>
                    <a:gd name="T25" fmla="*/ 319 h 918"/>
                    <a:gd name="T26" fmla="*/ 839 w 891"/>
                    <a:gd name="T27" fmla="*/ 367 h 918"/>
                    <a:gd name="T28" fmla="*/ 817 w 891"/>
                    <a:gd name="T29" fmla="*/ 449 h 918"/>
                    <a:gd name="T30" fmla="*/ 781 w 891"/>
                    <a:gd name="T31" fmla="*/ 556 h 918"/>
                    <a:gd name="T32" fmla="*/ 812 w 891"/>
                    <a:gd name="T33" fmla="*/ 578 h 918"/>
                    <a:gd name="T34" fmla="*/ 840 w 891"/>
                    <a:gd name="T35" fmla="*/ 611 h 918"/>
                    <a:gd name="T36" fmla="*/ 872 w 891"/>
                    <a:gd name="T37" fmla="*/ 643 h 918"/>
                    <a:gd name="T38" fmla="*/ 887 w 891"/>
                    <a:gd name="T39" fmla="*/ 684 h 918"/>
                    <a:gd name="T40" fmla="*/ 858 w 891"/>
                    <a:gd name="T41" fmla="*/ 715 h 918"/>
                    <a:gd name="T42" fmla="*/ 812 w 891"/>
                    <a:gd name="T43" fmla="*/ 738 h 918"/>
                    <a:gd name="T44" fmla="*/ 766 w 891"/>
                    <a:gd name="T45" fmla="*/ 780 h 918"/>
                    <a:gd name="T46" fmla="*/ 722 w 891"/>
                    <a:gd name="T47" fmla="*/ 781 h 918"/>
                    <a:gd name="T48" fmla="*/ 667 w 891"/>
                    <a:gd name="T49" fmla="*/ 786 h 918"/>
                    <a:gd name="T50" fmla="*/ 616 w 891"/>
                    <a:gd name="T51" fmla="*/ 786 h 918"/>
                    <a:gd name="T52" fmla="*/ 563 w 891"/>
                    <a:gd name="T53" fmla="*/ 781 h 918"/>
                    <a:gd name="T54" fmla="*/ 543 w 891"/>
                    <a:gd name="T55" fmla="*/ 832 h 918"/>
                    <a:gd name="T56" fmla="*/ 492 w 891"/>
                    <a:gd name="T57" fmla="*/ 846 h 918"/>
                    <a:gd name="T58" fmla="*/ 426 w 891"/>
                    <a:gd name="T59" fmla="*/ 890 h 918"/>
                    <a:gd name="T60" fmla="*/ 377 w 891"/>
                    <a:gd name="T61" fmla="*/ 902 h 918"/>
                    <a:gd name="T62" fmla="*/ 367 w 891"/>
                    <a:gd name="T63" fmla="*/ 834 h 918"/>
                    <a:gd name="T64" fmla="*/ 320 w 891"/>
                    <a:gd name="T65" fmla="*/ 860 h 918"/>
                    <a:gd name="T66" fmla="*/ 298 w 891"/>
                    <a:gd name="T67" fmla="*/ 834 h 918"/>
                    <a:gd name="T68" fmla="*/ 273 w 891"/>
                    <a:gd name="T69" fmla="*/ 799 h 918"/>
                    <a:gd name="T70" fmla="*/ 255 w 891"/>
                    <a:gd name="T71" fmla="*/ 770 h 918"/>
                    <a:gd name="T72" fmla="*/ 245 w 891"/>
                    <a:gd name="T73" fmla="*/ 714 h 918"/>
                    <a:gd name="T74" fmla="*/ 222 w 891"/>
                    <a:gd name="T75" fmla="*/ 643 h 918"/>
                    <a:gd name="T76" fmla="*/ 188 w 891"/>
                    <a:gd name="T77" fmla="*/ 653 h 918"/>
                    <a:gd name="T78" fmla="*/ 141 w 891"/>
                    <a:gd name="T79" fmla="*/ 688 h 918"/>
                    <a:gd name="T80" fmla="*/ 113 w 891"/>
                    <a:gd name="T81" fmla="*/ 683 h 918"/>
                    <a:gd name="T82" fmla="*/ 89 w 891"/>
                    <a:gd name="T83" fmla="*/ 634 h 918"/>
                    <a:gd name="T84" fmla="*/ 71 w 891"/>
                    <a:gd name="T85" fmla="*/ 587 h 918"/>
                    <a:gd name="T86" fmla="*/ 57 w 891"/>
                    <a:gd name="T87" fmla="*/ 537 h 918"/>
                    <a:gd name="T88" fmla="*/ 42 w 891"/>
                    <a:gd name="T89" fmla="*/ 497 h 918"/>
                    <a:gd name="T90" fmla="*/ 19 w 891"/>
                    <a:gd name="T91" fmla="*/ 454 h 918"/>
                    <a:gd name="T92" fmla="*/ 8 w 891"/>
                    <a:gd name="T93" fmla="*/ 416 h 918"/>
                    <a:gd name="T94" fmla="*/ 30 w 891"/>
                    <a:gd name="T95" fmla="*/ 385 h 918"/>
                    <a:gd name="T96" fmla="*/ 54 w 891"/>
                    <a:gd name="T97" fmla="*/ 363 h 918"/>
                    <a:gd name="T98" fmla="*/ 88 w 891"/>
                    <a:gd name="T99" fmla="*/ 383 h 918"/>
                    <a:gd name="T100" fmla="*/ 94 w 891"/>
                    <a:gd name="T101" fmla="*/ 428 h 918"/>
                    <a:gd name="T102" fmla="*/ 126 w 891"/>
                    <a:gd name="T103" fmla="*/ 437 h 918"/>
                    <a:gd name="T104" fmla="*/ 171 w 891"/>
                    <a:gd name="T105" fmla="*/ 456 h 918"/>
                    <a:gd name="T106" fmla="*/ 221 w 891"/>
                    <a:gd name="T107" fmla="*/ 448 h 918"/>
                    <a:gd name="T108" fmla="*/ 270 w 891"/>
                    <a:gd name="T109" fmla="*/ 459 h 918"/>
                    <a:gd name="T110" fmla="*/ 298 w 891"/>
                    <a:gd name="T111" fmla="*/ 429 h 918"/>
                    <a:gd name="T112" fmla="*/ 335 w 891"/>
                    <a:gd name="T113" fmla="*/ 404 h 918"/>
                    <a:gd name="T114" fmla="*/ 347 w 891"/>
                    <a:gd name="T115" fmla="*/ 184 h 918"/>
                    <a:gd name="T116" fmla="*/ 351 w 891"/>
                    <a:gd name="T117" fmla="*/ 4 h 918"/>
                    <a:gd name="T118" fmla="*/ 387 w 891"/>
                    <a:gd name="T119" fmla="*/ 34 h 918"/>
                    <a:gd name="T120" fmla="*/ 405 w 891"/>
                    <a:gd name="T121" fmla="*/ 67 h 918"/>
                    <a:gd name="T122" fmla="*/ 413 w 891"/>
                    <a:gd name="T123" fmla="*/ 98 h 918"/>
                    <a:gd name="T124" fmla="*/ 429 w 891"/>
                    <a:gd name="T125" fmla="*/ 137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1" h="918">
                      <a:moveTo>
                        <a:pt x="414" y="178"/>
                      </a:moveTo>
                      <a:lnTo>
                        <a:pt x="413" y="178"/>
                      </a:lnTo>
                      <a:lnTo>
                        <a:pt x="413" y="179"/>
                      </a:lnTo>
                      <a:lnTo>
                        <a:pt x="412" y="179"/>
                      </a:lnTo>
                      <a:lnTo>
                        <a:pt x="412" y="180"/>
                      </a:lnTo>
                      <a:lnTo>
                        <a:pt x="412" y="181"/>
                      </a:lnTo>
                      <a:lnTo>
                        <a:pt x="411" y="181"/>
                      </a:lnTo>
                      <a:lnTo>
                        <a:pt x="411" y="182"/>
                      </a:lnTo>
                      <a:lnTo>
                        <a:pt x="410" y="182"/>
                      </a:lnTo>
                      <a:lnTo>
                        <a:pt x="409" y="182"/>
                      </a:lnTo>
                      <a:lnTo>
                        <a:pt x="408" y="182"/>
                      </a:lnTo>
                      <a:lnTo>
                        <a:pt x="408" y="183"/>
                      </a:lnTo>
                      <a:lnTo>
                        <a:pt x="408" y="184"/>
                      </a:lnTo>
                      <a:lnTo>
                        <a:pt x="408" y="185"/>
                      </a:lnTo>
                      <a:lnTo>
                        <a:pt x="408" y="185"/>
                      </a:lnTo>
                      <a:lnTo>
                        <a:pt x="408" y="186"/>
                      </a:lnTo>
                      <a:lnTo>
                        <a:pt x="407" y="187"/>
                      </a:lnTo>
                      <a:lnTo>
                        <a:pt x="407" y="188"/>
                      </a:lnTo>
                      <a:lnTo>
                        <a:pt x="407" y="189"/>
                      </a:lnTo>
                      <a:lnTo>
                        <a:pt x="407" y="189"/>
                      </a:lnTo>
                      <a:lnTo>
                        <a:pt x="407" y="190"/>
                      </a:lnTo>
                      <a:lnTo>
                        <a:pt x="407" y="191"/>
                      </a:lnTo>
                      <a:lnTo>
                        <a:pt x="407" y="192"/>
                      </a:lnTo>
                      <a:lnTo>
                        <a:pt x="407" y="193"/>
                      </a:lnTo>
                      <a:lnTo>
                        <a:pt x="407" y="194"/>
                      </a:lnTo>
                      <a:lnTo>
                        <a:pt x="407" y="195"/>
                      </a:lnTo>
                      <a:lnTo>
                        <a:pt x="408" y="195"/>
                      </a:lnTo>
                      <a:lnTo>
                        <a:pt x="408" y="196"/>
                      </a:lnTo>
                      <a:lnTo>
                        <a:pt x="409" y="197"/>
                      </a:lnTo>
                      <a:lnTo>
                        <a:pt x="409" y="197"/>
                      </a:lnTo>
                      <a:lnTo>
                        <a:pt x="409" y="198"/>
                      </a:lnTo>
                      <a:lnTo>
                        <a:pt x="410" y="199"/>
                      </a:lnTo>
                      <a:lnTo>
                        <a:pt x="410" y="200"/>
                      </a:lnTo>
                      <a:lnTo>
                        <a:pt x="410" y="201"/>
                      </a:lnTo>
                      <a:lnTo>
                        <a:pt x="410" y="202"/>
                      </a:lnTo>
                      <a:lnTo>
                        <a:pt x="409" y="203"/>
                      </a:lnTo>
                      <a:lnTo>
                        <a:pt x="409" y="204"/>
                      </a:lnTo>
                      <a:lnTo>
                        <a:pt x="409" y="204"/>
                      </a:lnTo>
                      <a:lnTo>
                        <a:pt x="409" y="205"/>
                      </a:lnTo>
                      <a:lnTo>
                        <a:pt x="410" y="206"/>
                      </a:lnTo>
                      <a:lnTo>
                        <a:pt x="410" y="207"/>
                      </a:lnTo>
                      <a:lnTo>
                        <a:pt x="409" y="208"/>
                      </a:lnTo>
                      <a:lnTo>
                        <a:pt x="408" y="208"/>
                      </a:lnTo>
                      <a:lnTo>
                        <a:pt x="408" y="209"/>
                      </a:lnTo>
                      <a:lnTo>
                        <a:pt x="408" y="210"/>
                      </a:lnTo>
                      <a:lnTo>
                        <a:pt x="408" y="210"/>
                      </a:lnTo>
                      <a:lnTo>
                        <a:pt x="408" y="211"/>
                      </a:lnTo>
                      <a:lnTo>
                        <a:pt x="409" y="212"/>
                      </a:lnTo>
                      <a:lnTo>
                        <a:pt x="409" y="213"/>
                      </a:lnTo>
                      <a:lnTo>
                        <a:pt x="410" y="213"/>
                      </a:lnTo>
                      <a:lnTo>
                        <a:pt x="410" y="214"/>
                      </a:lnTo>
                      <a:lnTo>
                        <a:pt x="409" y="215"/>
                      </a:lnTo>
                      <a:lnTo>
                        <a:pt x="409" y="216"/>
                      </a:lnTo>
                      <a:lnTo>
                        <a:pt x="409" y="217"/>
                      </a:lnTo>
                      <a:lnTo>
                        <a:pt x="410" y="217"/>
                      </a:lnTo>
                      <a:lnTo>
                        <a:pt x="410" y="218"/>
                      </a:lnTo>
                      <a:lnTo>
                        <a:pt x="410" y="219"/>
                      </a:lnTo>
                      <a:lnTo>
                        <a:pt x="409" y="219"/>
                      </a:lnTo>
                      <a:lnTo>
                        <a:pt x="409" y="220"/>
                      </a:lnTo>
                      <a:lnTo>
                        <a:pt x="409" y="220"/>
                      </a:lnTo>
                      <a:lnTo>
                        <a:pt x="410" y="221"/>
                      </a:lnTo>
                      <a:lnTo>
                        <a:pt x="411" y="221"/>
                      </a:lnTo>
                      <a:lnTo>
                        <a:pt x="411" y="222"/>
                      </a:lnTo>
                      <a:lnTo>
                        <a:pt x="411" y="223"/>
                      </a:lnTo>
                      <a:lnTo>
                        <a:pt x="411" y="224"/>
                      </a:lnTo>
                      <a:lnTo>
                        <a:pt x="411" y="224"/>
                      </a:lnTo>
                      <a:lnTo>
                        <a:pt x="411" y="225"/>
                      </a:lnTo>
                      <a:lnTo>
                        <a:pt x="412" y="225"/>
                      </a:lnTo>
                      <a:lnTo>
                        <a:pt x="413" y="225"/>
                      </a:lnTo>
                      <a:lnTo>
                        <a:pt x="413" y="226"/>
                      </a:lnTo>
                      <a:lnTo>
                        <a:pt x="414" y="226"/>
                      </a:lnTo>
                      <a:lnTo>
                        <a:pt x="414" y="227"/>
                      </a:lnTo>
                      <a:lnTo>
                        <a:pt x="414" y="227"/>
                      </a:lnTo>
                      <a:lnTo>
                        <a:pt x="414" y="228"/>
                      </a:lnTo>
                      <a:lnTo>
                        <a:pt x="414" y="229"/>
                      </a:lnTo>
                      <a:lnTo>
                        <a:pt x="414" y="230"/>
                      </a:lnTo>
                      <a:lnTo>
                        <a:pt x="414" y="231"/>
                      </a:lnTo>
                      <a:lnTo>
                        <a:pt x="414" y="232"/>
                      </a:lnTo>
                      <a:lnTo>
                        <a:pt x="415" y="232"/>
                      </a:lnTo>
                      <a:lnTo>
                        <a:pt x="415" y="233"/>
                      </a:lnTo>
                      <a:lnTo>
                        <a:pt x="415" y="233"/>
                      </a:lnTo>
                      <a:lnTo>
                        <a:pt x="416" y="232"/>
                      </a:lnTo>
                      <a:lnTo>
                        <a:pt x="416" y="231"/>
                      </a:lnTo>
                      <a:lnTo>
                        <a:pt x="416" y="230"/>
                      </a:lnTo>
                      <a:lnTo>
                        <a:pt x="417" y="230"/>
                      </a:lnTo>
                      <a:lnTo>
                        <a:pt x="418" y="229"/>
                      </a:lnTo>
                      <a:lnTo>
                        <a:pt x="418" y="229"/>
                      </a:lnTo>
                      <a:lnTo>
                        <a:pt x="419" y="229"/>
                      </a:lnTo>
                      <a:lnTo>
                        <a:pt x="420" y="229"/>
                      </a:lnTo>
                      <a:lnTo>
                        <a:pt x="421" y="229"/>
                      </a:lnTo>
                      <a:lnTo>
                        <a:pt x="421" y="229"/>
                      </a:lnTo>
                      <a:lnTo>
                        <a:pt x="422" y="229"/>
                      </a:lnTo>
                      <a:lnTo>
                        <a:pt x="423" y="228"/>
                      </a:lnTo>
                      <a:lnTo>
                        <a:pt x="423" y="228"/>
                      </a:lnTo>
                      <a:lnTo>
                        <a:pt x="424" y="227"/>
                      </a:lnTo>
                      <a:lnTo>
                        <a:pt x="424" y="226"/>
                      </a:lnTo>
                      <a:lnTo>
                        <a:pt x="425" y="226"/>
                      </a:lnTo>
                      <a:lnTo>
                        <a:pt x="426" y="226"/>
                      </a:lnTo>
                      <a:lnTo>
                        <a:pt x="427" y="226"/>
                      </a:lnTo>
                      <a:lnTo>
                        <a:pt x="427" y="226"/>
                      </a:lnTo>
                      <a:lnTo>
                        <a:pt x="428" y="225"/>
                      </a:lnTo>
                      <a:lnTo>
                        <a:pt x="428" y="224"/>
                      </a:lnTo>
                      <a:lnTo>
                        <a:pt x="428" y="224"/>
                      </a:lnTo>
                      <a:lnTo>
                        <a:pt x="428" y="223"/>
                      </a:lnTo>
                      <a:lnTo>
                        <a:pt x="429" y="223"/>
                      </a:lnTo>
                      <a:lnTo>
                        <a:pt x="430" y="223"/>
                      </a:lnTo>
                      <a:lnTo>
                        <a:pt x="431" y="223"/>
                      </a:lnTo>
                      <a:lnTo>
                        <a:pt x="431" y="223"/>
                      </a:lnTo>
                      <a:lnTo>
                        <a:pt x="432" y="222"/>
                      </a:lnTo>
                      <a:lnTo>
                        <a:pt x="433" y="222"/>
                      </a:lnTo>
                      <a:lnTo>
                        <a:pt x="433" y="222"/>
                      </a:lnTo>
                      <a:lnTo>
                        <a:pt x="434" y="221"/>
                      </a:lnTo>
                      <a:lnTo>
                        <a:pt x="435" y="221"/>
                      </a:lnTo>
                      <a:lnTo>
                        <a:pt x="436" y="221"/>
                      </a:lnTo>
                      <a:lnTo>
                        <a:pt x="437" y="221"/>
                      </a:lnTo>
                      <a:lnTo>
                        <a:pt x="437" y="221"/>
                      </a:lnTo>
                      <a:lnTo>
                        <a:pt x="438" y="222"/>
                      </a:lnTo>
                      <a:lnTo>
                        <a:pt x="439" y="222"/>
                      </a:lnTo>
                      <a:lnTo>
                        <a:pt x="439" y="223"/>
                      </a:lnTo>
                      <a:lnTo>
                        <a:pt x="440" y="223"/>
                      </a:lnTo>
                      <a:lnTo>
                        <a:pt x="441" y="223"/>
                      </a:lnTo>
                      <a:lnTo>
                        <a:pt x="441" y="222"/>
                      </a:lnTo>
                      <a:lnTo>
                        <a:pt x="442" y="222"/>
                      </a:lnTo>
                      <a:lnTo>
                        <a:pt x="443" y="222"/>
                      </a:lnTo>
                      <a:lnTo>
                        <a:pt x="443" y="223"/>
                      </a:lnTo>
                      <a:lnTo>
                        <a:pt x="444" y="224"/>
                      </a:lnTo>
                      <a:lnTo>
                        <a:pt x="444" y="224"/>
                      </a:lnTo>
                      <a:lnTo>
                        <a:pt x="445" y="225"/>
                      </a:lnTo>
                      <a:lnTo>
                        <a:pt x="445" y="226"/>
                      </a:lnTo>
                      <a:lnTo>
                        <a:pt x="446" y="226"/>
                      </a:lnTo>
                      <a:lnTo>
                        <a:pt x="447" y="227"/>
                      </a:lnTo>
                      <a:lnTo>
                        <a:pt x="447" y="227"/>
                      </a:lnTo>
                      <a:lnTo>
                        <a:pt x="448" y="227"/>
                      </a:lnTo>
                      <a:lnTo>
                        <a:pt x="449" y="227"/>
                      </a:lnTo>
                      <a:lnTo>
                        <a:pt x="450" y="227"/>
                      </a:lnTo>
                      <a:lnTo>
                        <a:pt x="451" y="227"/>
                      </a:lnTo>
                      <a:lnTo>
                        <a:pt x="451" y="227"/>
                      </a:lnTo>
                      <a:lnTo>
                        <a:pt x="452" y="227"/>
                      </a:lnTo>
                      <a:lnTo>
                        <a:pt x="453" y="227"/>
                      </a:lnTo>
                      <a:lnTo>
                        <a:pt x="454" y="227"/>
                      </a:lnTo>
                      <a:lnTo>
                        <a:pt x="454" y="227"/>
                      </a:lnTo>
                      <a:lnTo>
                        <a:pt x="455" y="228"/>
                      </a:lnTo>
                      <a:lnTo>
                        <a:pt x="456" y="228"/>
                      </a:lnTo>
                      <a:lnTo>
                        <a:pt x="457" y="228"/>
                      </a:lnTo>
                      <a:lnTo>
                        <a:pt x="457" y="228"/>
                      </a:lnTo>
                      <a:lnTo>
                        <a:pt x="458" y="229"/>
                      </a:lnTo>
                      <a:lnTo>
                        <a:pt x="459" y="229"/>
                      </a:lnTo>
                      <a:lnTo>
                        <a:pt x="460" y="229"/>
                      </a:lnTo>
                      <a:lnTo>
                        <a:pt x="460" y="229"/>
                      </a:lnTo>
                      <a:lnTo>
                        <a:pt x="461" y="229"/>
                      </a:lnTo>
                      <a:lnTo>
                        <a:pt x="462" y="229"/>
                      </a:lnTo>
                      <a:lnTo>
                        <a:pt x="463" y="229"/>
                      </a:lnTo>
                      <a:lnTo>
                        <a:pt x="463" y="228"/>
                      </a:lnTo>
                      <a:lnTo>
                        <a:pt x="464" y="228"/>
                      </a:lnTo>
                      <a:lnTo>
                        <a:pt x="465" y="227"/>
                      </a:lnTo>
                      <a:lnTo>
                        <a:pt x="465" y="227"/>
                      </a:lnTo>
                      <a:lnTo>
                        <a:pt x="466" y="227"/>
                      </a:lnTo>
                      <a:lnTo>
                        <a:pt x="466" y="226"/>
                      </a:lnTo>
                      <a:lnTo>
                        <a:pt x="467" y="226"/>
                      </a:lnTo>
                      <a:lnTo>
                        <a:pt x="468" y="226"/>
                      </a:lnTo>
                      <a:lnTo>
                        <a:pt x="469" y="226"/>
                      </a:lnTo>
                      <a:lnTo>
                        <a:pt x="470" y="227"/>
                      </a:lnTo>
                      <a:lnTo>
                        <a:pt x="470" y="226"/>
                      </a:lnTo>
                      <a:lnTo>
                        <a:pt x="471" y="226"/>
                      </a:lnTo>
                      <a:lnTo>
                        <a:pt x="472" y="226"/>
                      </a:lnTo>
                      <a:lnTo>
                        <a:pt x="473" y="226"/>
                      </a:lnTo>
                      <a:lnTo>
                        <a:pt x="473" y="227"/>
                      </a:lnTo>
                      <a:lnTo>
                        <a:pt x="474" y="227"/>
                      </a:lnTo>
                      <a:lnTo>
                        <a:pt x="475" y="227"/>
                      </a:lnTo>
                      <a:lnTo>
                        <a:pt x="475" y="227"/>
                      </a:lnTo>
                      <a:lnTo>
                        <a:pt x="476" y="226"/>
                      </a:lnTo>
                      <a:lnTo>
                        <a:pt x="477" y="226"/>
                      </a:lnTo>
                      <a:lnTo>
                        <a:pt x="477" y="225"/>
                      </a:lnTo>
                      <a:lnTo>
                        <a:pt x="478" y="224"/>
                      </a:lnTo>
                      <a:lnTo>
                        <a:pt x="479" y="224"/>
                      </a:lnTo>
                      <a:lnTo>
                        <a:pt x="479" y="224"/>
                      </a:lnTo>
                      <a:lnTo>
                        <a:pt x="480" y="225"/>
                      </a:lnTo>
                      <a:lnTo>
                        <a:pt x="481" y="225"/>
                      </a:lnTo>
                      <a:lnTo>
                        <a:pt x="482" y="225"/>
                      </a:lnTo>
                      <a:lnTo>
                        <a:pt x="482" y="225"/>
                      </a:lnTo>
                      <a:lnTo>
                        <a:pt x="483" y="224"/>
                      </a:lnTo>
                      <a:lnTo>
                        <a:pt x="484" y="224"/>
                      </a:lnTo>
                      <a:lnTo>
                        <a:pt x="485" y="224"/>
                      </a:lnTo>
                      <a:lnTo>
                        <a:pt x="486" y="224"/>
                      </a:lnTo>
                      <a:lnTo>
                        <a:pt x="486" y="224"/>
                      </a:lnTo>
                      <a:lnTo>
                        <a:pt x="487" y="224"/>
                      </a:lnTo>
                      <a:lnTo>
                        <a:pt x="488" y="224"/>
                      </a:lnTo>
                      <a:lnTo>
                        <a:pt x="489" y="225"/>
                      </a:lnTo>
                      <a:lnTo>
                        <a:pt x="489" y="225"/>
                      </a:lnTo>
                      <a:lnTo>
                        <a:pt x="490" y="225"/>
                      </a:lnTo>
                      <a:lnTo>
                        <a:pt x="490" y="226"/>
                      </a:lnTo>
                      <a:lnTo>
                        <a:pt x="491" y="226"/>
                      </a:lnTo>
                      <a:lnTo>
                        <a:pt x="492" y="226"/>
                      </a:lnTo>
                      <a:lnTo>
                        <a:pt x="493" y="226"/>
                      </a:lnTo>
                      <a:lnTo>
                        <a:pt x="493" y="226"/>
                      </a:lnTo>
                      <a:lnTo>
                        <a:pt x="494" y="227"/>
                      </a:lnTo>
                      <a:lnTo>
                        <a:pt x="494" y="227"/>
                      </a:lnTo>
                      <a:lnTo>
                        <a:pt x="495" y="228"/>
                      </a:lnTo>
                      <a:lnTo>
                        <a:pt x="496" y="228"/>
                      </a:lnTo>
                      <a:lnTo>
                        <a:pt x="497" y="228"/>
                      </a:lnTo>
                      <a:lnTo>
                        <a:pt x="497" y="228"/>
                      </a:lnTo>
                      <a:lnTo>
                        <a:pt x="498" y="227"/>
                      </a:lnTo>
                      <a:lnTo>
                        <a:pt x="498" y="227"/>
                      </a:lnTo>
                      <a:lnTo>
                        <a:pt x="499" y="226"/>
                      </a:lnTo>
                      <a:lnTo>
                        <a:pt x="500" y="227"/>
                      </a:lnTo>
                      <a:lnTo>
                        <a:pt x="500" y="227"/>
                      </a:lnTo>
                      <a:lnTo>
                        <a:pt x="501" y="227"/>
                      </a:lnTo>
                      <a:lnTo>
                        <a:pt x="502" y="226"/>
                      </a:lnTo>
                      <a:lnTo>
                        <a:pt x="502" y="226"/>
                      </a:lnTo>
                      <a:lnTo>
                        <a:pt x="503" y="226"/>
                      </a:lnTo>
                      <a:lnTo>
                        <a:pt x="504" y="226"/>
                      </a:lnTo>
                      <a:lnTo>
                        <a:pt x="505" y="227"/>
                      </a:lnTo>
                      <a:lnTo>
                        <a:pt x="505" y="227"/>
                      </a:lnTo>
                      <a:lnTo>
                        <a:pt x="506" y="228"/>
                      </a:lnTo>
                      <a:lnTo>
                        <a:pt x="506" y="228"/>
                      </a:lnTo>
                      <a:lnTo>
                        <a:pt x="507" y="229"/>
                      </a:lnTo>
                      <a:lnTo>
                        <a:pt x="508" y="229"/>
                      </a:lnTo>
                      <a:lnTo>
                        <a:pt x="509" y="228"/>
                      </a:lnTo>
                      <a:lnTo>
                        <a:pt x="509" y="229"/>
                      </a:lnTo>
                      <a:lnTo>
                        <a:pt x="510" y="229"/>
                      </a:lnTo>
                      <a:lnTo>
                        <a:pt x="511" y="228"/>
                      </a:lnTo>
                      <a:lnTo>
                        <a:pt x="512" y="228"/>
                      </a:lnTo>
                      <a:lnTo>
                        <a:pt x="512" y="228"/>
                      </a:lnTo>
                      <a:lnTo>
                        <a:pt x="513" y="228"/>
                      </a:lnTo>
                      <a:lnTo>
                        <a:pt x="514" y="228"/>
                      </a:lnTo>
                      <a:lnTo>
                        <a:pt x="514" y="228"/>
                      </a:lnTo>
                      <a:lnTo>
                        <a:pt x="515" y="227"/>
                      </a:lnTo>
                      <a:lnTo>
                        <a:pt x="516" y="227"/>
                      </a:lnTo>
                      <a:lnTo>
                        <a:pt x="516" y="226"/>
                      </a:lnTo>
                      <a:lnTo>
                        <a:pt x="517" y="225"/>
                      </a:lnTo>
                      <a:lnTo>
                        <a:pt x="517" y="225"/>
                      </a:lnTo>
                      <a:lnTo>
                        <a:pt x="518" y="224"/>
                      </a:lnTo>
                      <a:lnTo>
                        <a:pt x="519" y="224"/>
                      </a:lnTo>
                      <a:lnTo>
                        <a:pt x="519" y="223"/>
                      </a:lnTo>
                      <a:lnTo>
                        <a:pt x="520" y="223"/>
                      </a:lnTo>
                      <a:lnTo>
                        <a:pt x="520" y="222"/>
                      </a:lnTo>
                      <a:lnTo>
                        <a:pt x="521" y="222"/>
                      </a:lnTo>
                      <a:lnTo>
                        <a:pt x="522" y="222"/>
                      </a:lnTo>
                      <a:lnTo>
                        <a:pt x="522" y="221"/>
                      </a:lnTo>
                      <a:lnTo>
                        <a:pt x="522" y="220"/>
                      </a:lnTo>
                      <a:lnTo>
                        <a:pt x="522" y="219"/>
                      </a:lnTo>
                      <a:lnTo>
                        <a:pt x="523" y="219"/>
                      </a:lnTo>
                      <a:lnTo>
                        <a:pt x="523" y="218"/>
                      </a:lnTo>
                      <a:lnTo>
                        <a:pt x="523" y="218"/>
                      </a:lnTo>
                      <a:lnTo>
                        <a:pt x="522" y="217"/>
                      </a:lnTo>
                      <a:lnTo>
                        <a:pt x="522" y="216"/>
                      </a:lnTo>
                      <a:lnTo>
                        <a:pt x="522" y="215"/>
                      </a:lnTo>
                      <a:lnTo>
                        <a:pt x="522" y="215"/>
                      </a:lnTo>
                      <a:lnTo>
                        <a:pt x="522" y="214"/>
                      </a:lnTo>
                      <a:lnTo>
                        <a:pt x="522" y="213"/>
                      </a:lnTo>
                      <a:lnTo>
                        <a:pt x="522" y="212"/>
                      </a:lnTo>
                      <a:lnTo>
                        <a:pt x="521" y="212"/>
                      </a:lnTo>
                      <a:lnTo>
                        <a:pt x="521" y="211"/>
                      </a:lnTo>
                      <a:lnTo>
                        <a:pt x="521" y="210"/>
                      </a:lnTo>
                      <a:lnTo>
                        <a:pt x="521" y="209"/>
                      </a:lnTo>
                      <a:lnTo>
                        <a:pt x="522" y="209"/>
                      </a:lnTo>
                      <a:lnTo>
                        <a:pt x="522" y="208"/>
                      </a:lnTo>
                      <a:lnTo>
                        <a:pt x="523" y="208"/>
                      </a:lnTo>
                      <a:lnTo>
                        <a:pt x="524" y="208"/>
                      </a:lnTo>
                      <a:lnTo>
                        <a:pt x="525" y="207"/>
                      </a:lnTo>
                      <a:lnTo>
                        <a:pt x="525" y="207"/>
                      </a:lnTo>
                      <a:lnTo>
                        <a:pt x="526" y="206"/>
                      </a:lnTo>
                      <a:lnTo>
                        <a:pt x="527" y="206"/>
                      </a:lnTo>
                      <a:lnTo>
                        <a:pt x="527" y="206"/>
                      </a:lnTo>
                      <a:lnTo>
                        <a:pt x="528" y="207"/>
                      </a:lnTo>
                      <a:lnTo>
                        <a:pt x="529" y="207"/>
                      </a:lnTo>
                      <a:lnTo>
                        <a:pt x="530" y="207"/>
                      </a:lnTo>
                      <a:lnTo>
                        <a:pt x="530" y="207"/>
                      </a:lnTo>
                      <a:lnTo>
                        <a:pt x="531" y="207"/>
                      </a:lnTo>
                      <a:lnTo>
                        <a:pt x="532" y="207"/>
                      </a:lnTo>
                      <a:lnTo>
                        <a:pt x="533" y="207"/>
                      </a:lnTo>
                      <a:lnTo>
                        <a:pt x="533" y="207"/>
                      </a:lnTo>
                      <a:lnTo>
                        <a:pt x="534" y="207"/>
                      </a:lnTo>
                      <a:lnTo>
                        <a:pt x="535" y="207"/>
                      </a:lnTo>
                      <a:lnTo>
                        <a:pt x="536" y="207"/>
                      </a:lnTo>
                      <a:lnTo>
                        <a:pt x="537" y="207"/>
                      </a:lnTo>
                      <a:lnTo>
                        <a:pt x="537" y="207"/>
                      </a:lnTo>
                      <a:lnTo>
                        <a:pt x="538" y="207"/>
                      </a:lnTo>
                      <a:lnTo>
                        <a:pt x="539" y="207"/>
                      </a:lnTo>
                      <a:lnTo>
                        <a:pt x="540" y="207"/>
                      </a:lnTo>
                      <a:lnTo>
                        <a:pt x="540" y="206"/>
                      </a:lnTo>
                      <a:lnTo>
                        <a:pt x="541" y="206"/>
                      </a:lnTo>
                      <a:lnTo>
                        <a:pt x="542" y="205"/>
                      </a:lnTo>
                      <a:lnTo>
                        <a:pt x="542" y="205"/>
                      </a:lnTo>
                      <a:lnTo>
                        <a:pt x="543" y="205"/>
                      </a:lnTo>
                      <a:lnTo>
                        <a:pt x="544" y="205"/>
                      </a:lnTo>
                      <a:lnTo>
                        <a:pt x="544" y="204"/>
                      </a:lnTo>
                      <a:lnTo>
                        <a:pt x="545" y="204"/>
                      </a:lnTo>
                      <a:lnTo>
                        <a:pt x="546" y="203"/>
                      </a:lnTo>
                      <a:lnTo>
                        <a:pt x="547" y="203"/>
                      </a:lnTo>
                      <a:lnTo>
                        <a:pt x="547" y="203"/>
                      </a:lnTo>
                      <a:lnTo>
                        <a:pt x="548" y="203"/>
                      </a:lnTo>
                      <a:lnTo>
                        <a:pt x="549" y="203"/>
                      </a:lnTo>
                      <a:lnTo>
                        <a:pt x="549" y="202"/>
                      </a:lnTo>
                      <a:lnTo>
                        <a:pt x="550" y="201"/>
                      </a:lnTo>
                      <a:lnTo>
                        <a:pt x="550" y="201"/>
                      </a:lnTo>
                      <a:lnTo>
                        <a:pt x="550" y="200"/>
                      </a:lnTo>
                      <a:lnTo>
                        <a:pt x="550" y="199"/>
                      </a:lnTo>
                      <a:lnTo>
                        <a:pt x="551" y="198"/>
                      </a:lnTo>
                      <a:lnTo>
                        <a:pt x="551" y="197"/>
                      </a:lnTo>
                      <a:lnTo>
                        <a:pt x="552" y="197"/>
                      </a:lnTo>
                      <a:lnTo>
                        <a:pt x="552" y="197"/>
                      </a:lnTo>
                      <a:lnTo>
                        <a:pt x="553" y="196"/>
                      </a:lnTo>
                      <a:lnTo>
                        <a:pt x="553" y="195"/>
                      </a:lnTo>
                      <a:lnTo>
                        <a:pt x="554" y="194"/>
                      </a:lnTo>
                      <a:lnTo>
                        <a:pt x="554" y="194"/>
                      </a:lnTo>
                      <a:lnTo>
                        <a:pt x="555" y="194"/>
                      </a:lnTo>
                      <a:lnTo>
                        <a:pt x="556" y="194"/>
                      </a:lnTo>
                      <a:lnTo>
                        <a:pt x="556" y="193"/>
                      </a:lnTo>
                      <a:lnTo>
                        <a:pt x="556" y="192"/>
                      </a:lnTo>
                      <a:lnTo>
                        <a:pt x="556" y="192"/>
                      </a:lnTo>
                      <a:lnTo>
                        <a:pt x="557" y="191"/>
                      </a:lnTo>
                      <a:lnTo>
                        <a:pt x="557" y="190"/>
                      </a:lnTo>
                      <a:lnTo>
                        <a:pt x="558" y="190"/>
                      </a:lnTo>
                      <a:lnTo>
                        <a:pt x="559" y="190"/>
                      </a:lnTo>
                      <a:lnTo>
                        <a:pt x="559" y="189"/>
                      </a:lnTo>
                      <a:lnTo>
                        <a:pt x="559" y="188"/>
                      </a:lnTo>
                      <a:lnTo>
                        <a:pt x="559" y="188"/>
                      </a:lnTo>
                      <a:lnTo>
                        <a:pt x="559" y="187"/>
                      </a:lnTo>
                      <a:lnTo>
                        <a:pt x="560" y="186"/>
                      </a:lnTo>
                      <a:lnTo>
                        <a:pt x="560" y="186"/>
                      </a:lnTo>
                      <a:lnTo>
                        <a:pt x="561" y="185"/>
                      </a:lnTo>
                      <a:lnTo>
                        <a:pt x="561" y="185"/>
                      </a:lnTo>
                      <a:lnTo>
                        <a:pt x="562" y="184"/>
                      </a:lnTo>
                      <a:lnTo>
                        <a:pt x="561" y="183"/>
                      </a:lnTo>
                      <a:lnTo>
                        <a:pt x="561" y="182"/>
                      </a:lnTo>
                      <a:lnTo>
                        <a:pt x="561" y="182"/>
                      </a:lnTo>
                      <a:lnTo>
                        <a:pt x="562" y="181"/>
                      </a:lnTo>
                      <a:lnTo>
                        <a:pt x="563" y="181"/>
                      </a:lnTo>
                      <a:lnTo>
                        <a:pt x="563" y="180"/>
                      </a:lnTo>
                      <a:lnTo>
                        <a:pt x="563" y="179"/>
                      </a:lnTo>
                      <a:lnTo>
                        <a:pt x="562" y="178"/>
                      </a:lnTo>
                      <a:lnTo>
                        <a:pt x="562" y="178"/>
                      </a:lnTo>
                      <a:lnTo>
                        <a:pt x="563" y="177"/>
                      </a:lnTo>
                      <a:lnTo>
                        <a:pt x="563" y="177"/>
                      </a:lnTo>
                      <a:lnTo>
                        <a:pt x="564" y="176"/>
                      </a:lnTo>
                      <a:lnTo>
                        <a:pt x="565" y="176"/>
                      </a:lnTo>
                      <a:lnTo>
                        <a:pt x="565" y="175"/>
                      </a:lnTo>
                      <a:lnTo>
                        <a:pt x="566" y="175"/>
                      </a:lnTo>
                      <a:lnTo>
                        <a:pt x="567" y="174"/>
                      </a:lnTo>
                      <a:lnTo>
                        <a:pt x="567" y="174"/>
                      </a:lnTo>
                      <a:lnTo>
                        <a:pt x="567" y="173"/>
                      </a:lnTo>
                      <a:lnTo>
                        <a:pt x="567" y="172"/>
                      </a:lnTo>
                      <a:lnTo>
                        <a:pt x="568" y="172"/>
                      </a:lnTo>
                      <a:lnTo>
                        <a:pt x="569" y="172"/>
                      </a:lnTo>
                      <a:lnTo>
                        <a:pt x="570" y="172"/>
                      </a:lnTo>
                      <a:lnTo>
                        <a:pt x="570" y="171"/>
                      </a:lnTo>
                      <a:lnTo>
                        <a:pt x="571" y="171"/>
                      </a:lnTo>
                      <a:lnTo>
                        <a:pt x="572" y="171"/>
                      </a:lnTo>
                      <a:lnTo>
                        <a:pt x="573" y="171"/>
                      </a:lnTo>
                      <a:lnTo>
                        <a:pt x="574" y="171"/>
                      </a:lnTo>
                      <a:lnTo>
                        <a:pt x="574" y="171"/>
                      </a:lnTo>
                      <a:lnTo>
                        <a:pt x="574" y="170"/>
                      </a:lnTo>
                      <a:lnTo>
                        <a:pt x="575" y="170"/>
                      </a:lnTo>
                      <a:lnTo>
                        <a:pt x="575" y="169"/>
                      </a:lnTo>
                      <a:lnTo>
                        <a:pt x="576" y="169"/>
                      </a:lnTo>
                      <a:lnTo>
                        <a:pt x="577" y="169"/>
                      </a:lnTo>
                      <a:lnTo>
                        <a:pt x="577" y="169"/>
                      </a:lnTo>
                      <a:lnTo>
                        <a:pt x="578" y="170"/>
                      </a:lnTo>
                      <a:lnTo>
                        <a:pt x="579" y="169"/>
                      </a:lnTo>
                      <a:lnTo>
                        <a:pt x="579" y="169"/>
                      </a:lnTo>
                      <a:lnTo>
                        <a:pt x="579" y="168"/>
                      </a:lnTo>
                      <a:lnTo>
                        <a:pt x="579" y="167"/>
                      </a:lnTo>
                      <a:lnTo>
                        <a:pt x="579" y="167"/>
                      </a:lnTo>
                      <a:lnTo>
                        <a:pt x="579" y="166"/>
                      </a:lnTo>
                      <a:lnTo>
                        <a:pt x="579" y="165"/>
                      </a:lnTo>
                      <a:lnTo>
                        <a:pt x="580" y="165"/>
                      </a:lnTo>
                      <a:lnTo>
                        <a:pt x="580" y="165"/>
                      </a:lnTo>
                      <a:lnTo>
                        <a:pt x="581" y="165"/>
                      </a:lnTo>
                      <a:lnTo>
                        <a:pt x="582" y="164"/>
                      </a:lnTo>
                      <a:lnTo>
                        <a:pt x="583" y="164"/>
                      </a:lnTo>
                      <a:lnTo>
                        <a:pt x="583" y="163"/>
                      </a:lnTo>
                      <a:lnTo>
                        <a:pt x="583" y="162"/>
                      </a:lnTo>
                      <a:lnTo>
                        <a:pt x="582" y="162"/>
                      </a:lnTo>
                      <a:lnTo>
                        <a:pt x="582" y="161"/>
                      </a:lnTo>
                      <a:lnTo>
                        <a:pt x="583" y="160"/>
                      </a:lnTo>
                      <a:lnTo>
                        <a:pt x="584" y="160"/>
                      </a:lnTo>
                      <a:lnTo>
                        <a:pt x="584" y="159"/>
                      </a:lnTo>
                      <a:lnTo>
                        <a:pt x="584" y="158"/>
                      </a:lnTo>
                      <a:lnTo>
                        <a:pt x="585" y="158"/>
                      </a:lnTo>
                      <a:lnTo>
                        <a:pt x="586" y="159"/>
                      </a:lnTo>
                      <a:lnTo>
                        <a:pt x="587" y="159"/>
                      </a:lnTo>
                      <a:lnTo>
                        <a:pt x="587" y="159"/>
                      </a:lnTo>
                      <a:lnTo>
                        <a:pt x="588" y="158"/>
                      </a:lnTo>
                      <a:lnTo>
                        <a:pt x="589" y="158"/>
                      </a:lnTo>
                      <a:lnTo>
                        <a:pt x="589" y="157"/>
                      </a:lnTo>
                      <a:lnTo>
                        <a:pt x="589" y="156"/>
                      </a:lnTo>
                      <a:lnTo>
                        <a:pt x="590" y="156"/>
                      </a:lnTo>
                      <a:lnTo>
                        <a:pt x="591" y="156"/>
                      </a:lnTo>
                      <a:lnTo>
                        <a:pt x="591" y="156"/>
                      </a:lnTo>
                      <a:lnTo>
                        <a:pt x="592" y="157"/>
                      </a:lnTo>
                      <a:lnTo>
                        <a:pt x="593" y="157"/>
                      </a:lnTo>
                      <a:lnTo>
                        <a:pt x="593" y="157"/>
                      </a:lnTo>
                      <a:lnTo>
                        <a:pt x="594" y="158"/>
                      </a:lnTo>
                      <a:lnTo>
                        <a:pt x="595" y="158"/>
                      </a:lnTo>
                      <a:lnTo>
                        <a:pt x="595" y="159"/>
                      </a:lnTo>
                      <a:lnTo>
                        <a:pt x="596" y="159"/>
                      </a:lnTo>
                      <a:lnTo>
                        <a:pt x="597" y="158"/>
                      </a:lnTo>
                      <a:lnTo>
                        <a:pt x="598" y="158"/>
                      </a:lnTo>
                      <a:lnTo>
                        <a:pt x="598" y="158"/>
                      </a:lnTo>
                      <a:lnTo>
                        <a:pt x="599" y="157"/>
                      </a:lnTo>
                      <a:lnTo>
                        <a:pt x="599" y="156"/>
                      </a:lnTo>
                      <a:lnTo>
                        <a:pt x="600" y="155"/>
                      </a:lnTo>
                      <a:lnTo>
                        <a:pt x="600" y="155"/>
                      </a:lnTo>
                      <a:lnTo>
                        <a:pt x="600" y="154"/>
                      </a:lnTo>
                      <a:lnTo>
                        <a:pt x="600" y="153"/>
                      </a:lnTo>
                      <a:lnTo>
                        <a:pt x="600" y="152"/>
                      </a:lnTo>
                      <a:lnTo>
                        <a:pt x="600" y="152"/>
                      </a:lnTo>
                      <a:lnTo>
                        <a:pt x="600" y="151"/>
                      </a:lnTo>
                      <a:lnTo>
                        <a:pt x="600" y="150"/>
                      </a:lnTo>
                      <a:lnTo>
                        <a:pt x="600" y="149"/>
                      </a:lnTo>
                      <a:lnTo>
                        <a:pt x="601" y="149"/>
                      </a:lnTo>
                      <a:lnTo>
                        <a:pt x="601" y="150"/>
                      </a:lnTo>
                      <a:lnTo>
                        <a:pt x="602" y="150"/>
                      </a:lnTo>
                      <a:lnTo>
                        <a:pt x="603" y="150"/>
                      </a:lnTo>
                      <a:lnTo>
                        <a:pt x="603" y="149"/>
                      </a:lnTo>
                      <a:lnTo>
                        <a:pt x="603" y="148"/>
                      </a:lnTo>
                      <a:lnTo>
                        <a:pt x="603" y="148"/>
                      </a:lnTo>
                      <a:lnTo>
                        <a:pt x="604" y="147"/>
                      </a:lnTo>
                      <a:lnTo>
                        <a:pt x="605" y="147"/>
                      </a:lnTo>
                      <a:lnTo>
                        <a:pt x="605" y="147"/>
                      </a:lnTo>
                      <a:lnTo>
                        <a:pt x="606" y="147"/>
                      </a:lnTo>
                      <a:lnTo>
                        <a:pt x="607" y="147"/>
                      </a:lnTo>
                      <a:lnTo>
                        <a:pt x="607" y="147"/>
                      </a:lnTo>
                      <a:lnTo>
                        <a:pt x="608" y="147"/>
                      </a:lnTo>
                      <a:lnTo>
                        <a:pt x="609" y="147"/>
                      </a:lnTo>
                      <a:lnTo>
                        <a:pt x="610" y="147"/>
                      </a:lnTo>
                      <a:lnTo>
                        <a:pt x="611" y="147"/>
                      </a:lnTo>
                      <a:lnTo>
                        <a:pt x="611" y="147"/>
                      </a:lnTo>
                      <a:lnTo>
                        <a:pt x="612" y="147"/>
                      </a:lnTo>
                      <a:lnTo>
                        <a:pt x="612" y="148"/>
                      </a:lnTo>
                      <a:lnTo>
                        <a:pt x="612" y="149"/>
                      </a:lnTo>
                      <a:lnTo>
                        <a:pt x="612" y="150"/>
                      </a:lnTo>
                      <a:lnTo>
                        <a:pt x="612" y="151"/>
                      </a:lnTo>
                      <a:lnTo>
                        <a:pt x="612" y="152"/>
                      </a:lnTo>
                      <a:lnTo>
                        <a:pt x="612" y="153"/>
                      </a:lnTo>
                      <a:lnTo>
                        <a:pt x="612" y="154"/>
                      </a:lnTo>
                      <a:lnTo>
                        <a:pt x="612" y="155"/>
                      </a:lnTo>
                      <a:lnTo>
                        <a:pt x="612" y="156"/>
                      </a:lnTo>
                      <a:lnTo>
                        <a:pt x="612" y="157"/>
                      </a:lnTo>
                      <a:lnTo>
                        <a:pt x="612" y="158"/>
                      </a:lnTo>
                      <a:lnTo>
                        <a:pt x="612" y="159"/>
                      </a:lnTo>
                      <a:lnTo>
                        <a:pt x="613" y="162"/>
                      </a:lnTo>
                      <a:lnTo>
                        <a:pt x="613" y="163"/>
                      </a:lnTo>
                      <a:lnTo>
                        <a:pt x="613" y="166"/>
                      </a:lnTo>
                      <a:lnTo>
                        <a:pt x="613" y="167"/>
                      </a:lnTo>
                      <a:lnTo>
                        <a:pt x="613" y="168"/>
                      </a:lnTo>
                      <a:lnTo>
                        <a:pt x="613" y="170"/>
                      </a:lnTo>
                      <a:lnTo>
                        <a:pt x="613" y="172"/>
                      </a:lnTo>
                      <a:lnTo>
                        <a:pt x="613" y="173"/>
                      </a:lnTo>
                      <a:lnTo>
                        <a:pt x="613" y="174"/>
                      </a:lnTo>
                      <a:lnTo>
                        <a:pt x="613" y="179"/>
                      </a:lnTo>
                      <a:lnTo>
                        <a:pt x="614" y="179"/>
                      </a:lnTo>
                      <a:lnTo>
                        <a:pt x="616" y="180"/>
                      </a:lnTo>
                      <a:lnTo>
                        <a:pt x="617" y="181"/>
                      </a:lnTo>
                      <a:lnTo>
                        <a:pt x="617" y="181"/>
                      </a:lnTo>
                      <a:lnTo>
                        <a:pt x="619" y="182"/>
                      </a:lnTo>
                      <a:lnTo>
                        <a:pt x="621" y="183"/>
                      </a:lnTo>
                      <a:lnTo>
                        <a:pt x="622" y="184"/>
                      </a:lnTo>
                      <a:lnTo>
                        <a:pt x="623" y="183"/>
                      </a:lnTo>
                      <a:lnTo>
                        <a:pt x="623" y="182"/>
                      </a:lnTo>
                      <a:lnTo>
                        <a:pt x="624" y="181"/>
                      </a:lnTo>
                      <a:lnTo>
                        <a:pt x="625" y="178"/>
                      </a:lnTo>
                      <a:lnTo>
                        <a:pt x="626" y="178"/>
                      </a:lnTo>
                      <a:lnTo>
                        <a:pt x="626" y="177"/>
                      </a:lnTo>
                      <a:lnTo>
                        <a:pt x="627" y="175"/>
                      </a:lnTo>
                      <a:lnTo>
                        <a:pt x="627" y="174"/>
                      </a:lnTo>
                      <a:lnTo>
                        <a:pt x="627" y="174"/>
                      </a:lnTo>
                      <a:lnTo>
                        <a:pt x="627" y="173"/>
                      </a:lnTo>
                      <a:lnTo>
                        <a:pt x="628" y="171"/>
                      </a:lnTo>
                      <a:lnTo>
                        <a:pt x="628" y="170"/>
                      </a:lnTo>
                      <a:lnTo>
                        <a:pt x="628" y="168"/>
                      </a:lnTo>
                      <a:lnTo>
                        <a:pt x="628" y="168"/>
                      </a:lnTo>
                      <a:lnTo>
                        <a:pt x="629" y="166"/>
                      </a:lnTo>
                      <a:lnTo>
                        <a:pt x="629" y="163"/>
                      </a:lnTo>
                      <a:lnTo>
                        <a:pt x="630" y="162"/>
                      </a:lnTo>
                      <a:lnTo>
                        <a:pt x="630" y="162"/>
                      </a:lnTo>
                      <a:lnTo>
                        <a:pt x="631" y="158"/>
                      </a:lnTo>
                      <a:lnTo>
                        <a:pt x="631" y="157"/>
                      </a:lnTo>
                      <a:lnTo>
                        <a:pt x="632" y="156"/>
                      </a:lnTo>
                      <a:lnTo>
                        <a:pt x="632" y="153"/>
                      </a:lnTo>
                      <a:lnTo>
                        <a:pt x="632" y="150"/>
                      </a:lnTo>
                      <a:lnTo>
                        <a:pt x="633" y="150"/>
                      </a:lnTo>
                      <a:lnTo>
                        <a:pt x="635" y="150"/>
                      </a:lnTo>
                      <a:lnTo>
                        <a:pt x="636" y="150"/>
                      </a:lnTo>
                      <a:lnTo>
                        <a:pt x="637" y="150"/>
                      </a:lnTo>
                      <a:lnTo>
                        <a:pt x="638" y="150"/>
                      </a:lnTo>
                      <a:lnTo>
                        <a:pt x="639" y="151"/>
                      </a:lnTo>
                      <a:lnTo>
                        <a:pt x="640" y="150"/>
                      </a:lnTo>
                      <a:lnTo>
                        <a:pt x="640" y="144"/>
                      </a:lnTo>
                      <a:lnTo>
                        <a:pt x="641" y="144"/>
                      </a:lnTo>
                      <a:lnTo>
                        <a:pt x="644" y="144"/>
                      </a:lnTo>
                      <a:lnTo>
                        <a:pt x="645" y="144"/>
                      </a:lnTo>
                      <a:lnTo>
                        <a:pt x="647" y="145"/>
                      </a:lnTo>
                      <a:lnTo>
                        <a:pt x="648" y="145"/>
                      </a:lnTo>
                      <a:lnTo>
                        <a:pt x="649" y="142"/>
                      </a:lnTo>
                      <a:lnTo>
                        <a:pt x="650" y="139"/>
                      </a:lnTo>
                      <a:lnTo>
                        <a:pt x="650" y="136"/>
                      </a:lnTo>
                      <a:lnTo>
                        <a:pt x="650" y="134"/>
                      </a:lnTo>
                      <a:lnTo>
                        <a:pt x="650" y="133"/>
                      </a:lnTo>
                      <a:lnTo>
                        <a:pt x="650" y="132"/>
                      </a:lnTo>
                      <a:lnTo>
                        <a:pt x="650" y="132"/>
                      </a:lnTo>
                      <a:lnTo>
                        <a:pt x="651" y="132"/>
                      </a:lnTo>
                      <a:lnTo>
                        <a:pt x="652" y="132"/>
                      </a:lnTo>
                      <a:lnTo>
                        <a:pt x="653" y="132"/>
                      </a:lnTo>
                      <a:lnTo>
                        <a:pt x="653" y="132"/>
                      </a:lnTo>
                      <a:lnTo>
                        <a:pt x="655" y="132"/>
                      </a:lnTo>
                      <a:lnTo>
                        <a:pt x="655" y="132"/>
                      </a:lnTo>
                      <a:lnTo>
                        <a:pt x="657" y="132"/>
                      </a:lnTo>
                      <a:lnTo>
                        <a:pt x="659" y="132"/>
                      </a:lnTo>
                      <a:lnTo>
                        <a:pt x="660" y="132"/>
                      </a:lnTo>
                      <a:lnTo>
                        <a:pt x="664" y="133"/>
                      </a:lnTo>
                      <a:lnTo>
                        <a:pt x="665" y="133"/>
                      </a:lnTo>
                      <a:lnTo>
                        <a:pt x="666" y="133"/>
                      </a:lnTo>
                      <a:lnTo>
                        <a:pt x="668" y="133"/>
                      </a:lnTo>
                      <a:lnTo>
                        <a:pt x="669" y="133"/>
                      </a:lnTo>
                      <a:lnTo>
                        <a:pt x="671" y="133"/>
                      </a:lnTo>
                      <a:lnTo>
                        <a:pt x="673" y="133"/>
                      </a:lnTo>
                      <a:lnTo>
                        <a:pt x="674" y="133"/>
                      </a:lnTo>
                      <a:lnTo>
                        <a:pt x="679" y="134"/>
                      </a:lnTo>
                      <a:lnTo>
                        <a:pt x="677" y="141"/>
                      </a:lnTo>
                      <a:lnTo>
                        <a:pt x="677" y="142"/>
                      </a:lnTo>
                      <a:lnTo>
                        <a:pt x="677" y="142"/>
                      </a:lnTo>
                      <a:lnTo>
                        <a:pt x="676" y="143"/>
                      </a:lnTo>
                      <a:lnTo>
                        <a:pt x="676" y="144"/>
                      </a:lnTo>
                      <a:lnTo>
                        <a:pt x="675" y="143"/>
                      </a:lnTo>
                      <a:lnTo>
                        <a:pt x="674" y="143"/>
                      </a:lnTo>
                      <a:lnTo>
                        <a:pt x="674" y="143"/>
                      </a:lnTo>
                      <a:lnTo>
                        <a:pt x="674" y="143"/>
                      </a:lnTo>
                      <a:lnTo>
                        <a:pt x="673" y="142"/>
                      </a:lnTo>
                      <a:lnTo>
                        <a:pt x="673" y="142"/>
                      </a:lnTo>
                      <a:lnTo>
                        <a:pt x="671" y="141"/>
                      </a:lnTo>
                      <a:lnTo>
                        <a:pt x="668" y="140"/>
                      </a:lnTo>
                      <a:lnTo>
                        <a:pt x="664" y="140"/>
                      </a:lnTo>
                      <a:lnTo>
                        <a:pt x="662" y="147"/>
                      </a:lnTo>
                      <a:lnTo>
                        <a:pt x="666" y="146"/>
                      </a:lnTo>
                      <a:lnTo>
                        <a:pt x="672" y="149"/>
                      </a:lnTo>
                      <a:lnTo>
                        <a:pt x="671" y="150"/>
                      </a:lnTo>
                      <a:lnTo>
                        <a:pt x="671" y="151"/>
                      </a:lnTo>
                      <a:lnTo>
                        <a:pt x="670" y="152"/>
                      </a:lnTo>
                      <a:lnTo>
                        <a:pt x="669" y="153"/>
                      </a:lnTo>
                      <a:lnTo>
                        <a:pt x="668" y="156"/>
                      </a:lnTo>
                      <a:lnTo>
                        <a:pt x="667" y="156"/>
                      </a:lnTo>
                      <a:lnTo>
                        <a:pt x="667" y="157"/>
                      </a:lnTo>
                      <a:lnTo>
                        <a:pt x="665" y="159"/>
                      </a:lnTo>
                      <a:lnTo>
                        <a:pt x="665" y="161"/>
                      </a:lnTo>
                      <a:lnTo>
                        <a:pt x="663" y="163"/>
                      </a:lnTo>
                      <a:lnTo>
                        <a:pt x="663" y="164"/>
                      </a:lnTo>
                      <a:lnTo>
                        <a:pt x="664" y="165"/>
                      </a:lnTo>
                      <a:lnTo>
                        <a:pt x="664" y="165"/>
                      </a:lnTo>
                      <a:lnTo>
                        <a:pt x="664" y="165"/>
                      </a:lnTo>
                      <a:lnTo>
                        <a:pt x="669" y="171"/>
                      </a:lnTo>
                      <a:lnTo>
                        <a:pt x="668" y="187"/>
                      </a:lnTo>
                      <a:lnTo>
                        <a:pt x="687" y="192"/>
                      </a:lnTo>
                      <a:lnTo>
                        <a:pt x="699" y="201"/>
                      </a:lnTo>
                      <a:lnTo>
                        <a:pt x="695" y="206"/>
                      </a:lnTo>
                      <a:lnTo>
                        <a:pt x="689" y="215"/>
                      </a:lnTo>
                      <a:lnTo>
                        <a:pt x="689" y="215"/>
                      </a:lnTo>
                      <a:lnTo>
                        <a:pt x="690" y="215"/>
                      </a:lnTo>
                      <a:lnTo>
                        <a:pt x="690" y="216"/>
                      </a:lnTo>
                      <a:lnTo>
                        <a:pt x="692" y="217"/>
                      </a:lnTo>
                      <a:lnTo>
                        <a:pt x="693" y="217"/>
                      </a:lnTo>
                      <a:lnTo>
                        <a:pt x="694" y="217"/>
                      </a:lnTo>
                      <a:lnTo>
                        <a:pt x="695" y="218"/>
                      </a:lnTo>
                      <a:lnTo>
                        <a:pt x="697" y="219"/>
                      </a:lnTo>
                      <a:lnTo>
                        <a:pt x="698" y="219"/>
                      </a:lnTo>
                      <a:lnTo>
                        <a:pt x="699" y="219"/>
                      </a:lnTo>
                      <a:lnTo>
                        <a:pt x="701" y="220"/>
                      </a:lnTo>
                      <a:lnTo>
                        <a:pt x="702" y="221"/>
                      </a:lnTo>
                      <a:lnTo>
                        <a:pt x="704" y="222"/>
                      </a:lnTo>
                      <a:lnTo>
                        <a:pt x="705" y="222"/>
                      </a:lnTo>
                      <a:lnTo>
                        <a:pt x="706" y="223"/>
                      </a:lnTo>
                      <a:lnTo>
                        <a:pt x="707" y="223"/>
                      </a:lnTo>
                      <a:lnTo>
                        <a:pt x="707" y="223"/>
                      </a:lnTo>
                      <a:lnTo>
                        <a:pt x="708" y="223"/>
                      </a:lnTo>
                      <a:lnTo>
                        <a:pt x="709" y="223"/>
                      </a:lnTo>
                      <a:lnTo>
                        <a:pt x="710" y="224"/>
                      </a:lnTo>
                      <a:lnTo>
                        <a:pt x="710" y="224"/>
                      </a:lnTo>
                      <a:lnTo>
                        <a:pt x="711" y="224"/>
                      </a:lnTo>
                      <a:lnTo>
                        <a:pt x="712" y="224"/>
                      </a:lnTo>
                      <a:lnTo>
                        <a:pt x="712" y="225"/>
                      </a:lnTo>
                      <a:lnTo>
                        <a:pt x="713" y="225"/>
                      </a:lnTo>
                      <a:lnTo>
                        <a:pt x="715" y="226"/>
                      </a:lnTo>
                      <a:lnTo>
                        <a:pt x="716" y="226"/>
                      </a:lnTo>
                      <a:lnTo>
                        <a:pt x="717" y="227"/>
                      </a:lnTo>
                      <a:lnTo>
                        <a:pt x="717" y="227"/>
                      </a:lnTo>
                      <a:lnTo>
                        <a:pt x="718" y="227"/>
                      </a:lnTo>
                      <a:lnTo>
                        <a:pt x="719" y="228"/>
                      </a:lnTo>
                      <a:lnTo>
                        <a:pt x="720" y="228"/>
                      </a:lnTo>
                      <a:lnTo>
                        <a:pt x="720" y="229"/>
                      </a:lnTo>
                      <a:lnTo>
                        <a:pt x="721" y="229"/>
                      </a:lnTo>
                      <a:lnTo>
                        <a:pt x="722" y="230"/>
                      </a:lnTo>
                      <a:lnTo>
                        <a:pt x="723" y="230"/>
                      </a:lnTo>
                      <a:lnTo>
                        <a:pt x="725" y="231"/>
                      </a:lnTo>
                      <a:lnTo>
                        <a:pt x="725" y="231"/>
                      </a:lnTo>
                      <a:lnTo>
                        <a:pt x="725" y="230"/>
                      </a:lnTo>
                      <a:lnTo>
                        <a:pt x="726" y="228"/>
                      </a:lnTo>
                      <a:lnTo>
                        <a:pt x="726" y="228"/>
                      </a:lnTo>
                      <a:lnTo>
                        <a:pt x="727" y="228"/>
                      </a:lnTo>
                      <a:lnTo>
                        <a:pt x="728" y="228"/>
                      </a:lnTo>
                      <a:lnTo>
                        <a:pt x="729" y="228"/>
                      </a:lnTo>
                      <a:lnTo>
                        <a:pt x="730" y="228"/>
                      </a:lnTo>
                      <a:lnTo>
                        <a:pt x="731" y="228"/>
                      </a:lnTo>
                      <a:lnTo>
                        <a:pt x="732" y="228"/>
                      </a:lnTo>
                      <a:lnTo>
                        <a:pt x="732" y="229"/>
                      </a:lnTo>
                      <a:lnTo>
                        <a:pt x="734" y="230"/>
                      </a:lnTo>
                      <a:lnTo>
                        <a:pt x="734" y="231"/>
                      </a:lnTo>
                      <a:lnTo>
                        <a:pt x="735" y="232"/>
                      </a:lnTo>
                      <a:lnTo>
                        <a:pt x="736" y="232"/>
                      </a:lnTo>
                      <a:lnTo>
                        <a:pt x="737" y="233"/>
                      </a:lnTo>
                      <a:lnTo>
                        <a:pt x="737" y="234"/>
                      </a:lnTo>
                      <a:lnTo>
                        <a:pt x="737" y="234"/>
                      </a:lnTo>
                      <a:lnTo>
                        <a:pt x="738" y="235"/>
                      </a:lnTo>
                      <a:lnTo>
                        <a:pt x="738" y="236"/>
                      </a:lnTo>
                      <a:lnTo>
                        <a:pt x="739" y="236"/>
                      </a:lnTo>
                      <a:lnTo>
                        <a:pt x="739" y="237"/>
                      </a:lnTo>
                      <a:lnTo>
                        <a:pt x="739" y="238"/>
                      </a:lnTo>
                      <a:lnTo>
                        <a:pt x="740" y="240"/>
                      </a:lnTo>
                      <a:lnTo>
                        <a:pt x="741" y="241"/>
                      </a:lnTo>
                      <a:lnTo>
                        <a:pt x="741" y="242"/>
                      </a:lnTo>
                      <a:lnTo>
                        <a:pt x="742" y="244"/>
                      </a:lnTo>
                      <a:lnTo>
                        <a:pt x="742" y="244"/>
                      </a:lnTo>
                      <a:lnTo>
                        <a:pt x="743" y="248"/>
                      </a:lnTo>
                      <a:lnTo>
                        <a:pt x="743" y="250"/>
                      </a:lnTo>
                      <a:lnTo>
                        <a:pt x="742" y="250"/>
                      </a:lnTo>
                      <a:lnTo>
                        <a:pt x="742" y="250"/>
                      </a:lnTo>
                      <a:lnTo>
                        <a:pt x="741" y="250"/>
                      </a:lnTo>
                      <a:lnTo>
                        <a:pt x="740" y="251"/>
                      </a:lnTo>
                      <a:lnTo>
                        <a:pt x="739" y="251"/>
                      </a:lnTo>
                      <a:lnTo>
                        <a:pt x="738" y="252"/>
                      </a:lnTo>
                      <a:lnTo>
                        <a:pt x="737" y="252"/>
                      </a:lnTo>
                      <a:lnTo>
                        <a:pt x="737" y="253"/>
                      </a:lnTo>
                      <a:lnTo>
                        <a:pt x="737" y="254"/>
                      </a:lnTo>
                      <a:lnTo>
                        <a:pt x="737" y="255"/>
                      </a:lnTo>
                      <a:lnTo>
                        <a:pt x="736" y="256"/>
                      </a:lnTo>
                      <a:lnTo>
                        <a:pt x="736" y="257"/>
                      </a:lnTo>
                      <a:lnTo>
                        <a:pt x="735" y="259"/>
                      </a:lnTo>
                      <a:lnTo>
                        <a:pt x="735" y="259"/>
                      </a:lnTo>
                      <a:lnTo>
                        <a:pt x="734" y="260"/>
                      </a:lnTo>
                      <a:lnTo>
                        <a:pt x="734" y="261"/>
                      </a:lnTo>
                      <a:lnTo>
                        <a:pt x="733" y="262"/>
                      </a:lnTo>
                      <a:lnTo>
                        <a:pt x="733" y="263"/>
                      </a:lnTo>
                      <a:lnTo>
                        <a:pt x="733" y="264"/>
                      </a:lnTo>
                      <a:lnTo>
                        <a:pt x="731" y="266"/>
                      </a:lnTo>
                      <a:lnTo>
                        <a:pt x="731" y="267"/>
                      </a:lnTo>
                      <a:lnTo>
                        <a:pt x="731" y="268"/>
                      </a:lnTo>
                      <a:lnTo>
                        <a:pt x="730" y="269"/>
                      </a:lnTo>
                      <a:lnTo>
                        <a:pt x="730" y="269"/>
                      </a:lnTo>
                      <a:lnTo>
                        <a:pt x="729" y="270"/>
                      </a:lnTo>
                      <a:lnTo>
                        <a:pt x="729" y="271"/>
                      </a:lnTo>
                      <a:lnTo>
                        <a:pt x="730" y="272"/>
                      </a:lnTo>
                      <a:lnTo>
                        <a:pt x="730" y="272"/>
                      </a:lnTo>
                      <a:lnTo>
                        <a:pt x="732" y="273"/>
                      </a:lnTo>
                      <a:lnTo>
                        <a:pt x="733" y="274"/>
                      </a:lnTo>
                      <a:lnTo>
                        <a:pt x="734" y="274"/>
                      </a:lnTo>
                      <a:lnTo>
                        <a:pt x="734" y="275"/>
                      </a:lnTo>
                      <a:lnTo>
                        <a:pt x="735" y="275"/>
                      </a:lnTo>
                      <a:lnTo>
                        <a:pt x="736" y="275"/>
                      </a:lnTo>
                      <a:lnTo>
                        <a:pt x="736" y="276"/>
                      </a:lnTo>
                      <a:lnTo>
                        <a:pt x="737" y="276"/>
                      </a:lnTo>
                      <a:lnTo>
                        <a:pt x="738" y="277"/>
                      </a:lnTo>
                      <a:lnTo>
                        <a:pt x="741" y="279"/>
                      </a:lnTo>
                      <a:lnTo>
                        <a:pt x="743" y="281"/>
                      </a:lnTo>
                      <a:lnTo>
                        <a:pt x="745" y="282"/>
                      </a:lnTo>
                      <a:lnTo>
                        <a:pt x="745" y="283"/>
                      </a:lnTo>
                      <a:lnTo>
                        <a:pt x="746" y="283"/>
                      </a:lnTo>
                      <a:lnTo>
                        <a:pt x="747" y="283"/>
                      </a:lnTo>
                      <a:lnTo>
                        <a:pt x="748" y="283"/>
                      </a:lnTo>
                      <a:lnTo>
                        <a:pt x="747" y="283"/>
                      </a:lnTo>
                      <a:lnTo>
                        <a:pt x="747" y="284"/>
                      </a:lnTo>
                      <a:lnTo>
                        <a:pt x="747" y="286"/>
                      </a:lnTo>
                      <a:lnTo>
                        <a:pt x="746" y="287"/>
                      </a:lnTo>
                      <a:lnTo>
                        <a:pt x="746" y="288"/>
                      </a:lnTo>
                      <a:lnTo>
                        <a:pt x="746" y="289"/>
                      </a:lnTo>
                      <a:lnTo>
                        <a:pt x="745" y="291"/>
                      </a:lnTo>
                      <a:lnTo>
                        <a:pt x="745" y="292"/>
                      </a:lnTo>
                      <a:lnTo>
                        <a:pt x="744" y="294"/>
                      </a:lnTo>
                      <a:lnTo>
                        <a:pt x="744" y="295"/>
                      </a:lnTo>
                      <a:lnTo>
                        <a:pt x="744" y="296"/>
                      </a:lnTo>
                      <a:lnTo>
                        <a:pt x="745" y="298"/>
                      </a:lnTo>
                      <a:lnTo>
                        <a:pt x="745" y="299"/>
                      </a:lnTo>
                      <a:lnTo>
                        <a:pt x="745" y="300"/>
                      </a:lnTo>
                      <a:lnTo>
                        <a:pt x="745" y="300"/>
                      </a:lnTo>
                      <a:lnTo>
                        <a:pt x="744" y="301"/>
                      </a:lnTo>
                      <a:lnTo>
                        <a:pt x="744" y="302"/>
                      </a:lnTo>
                      <a:lnTo>
                        <a:pt x="744" y="303"/>
                      </a:lnTo>
                      <a:lnTo>
                        <a:pt x="744" y="305"/>
                      </a:lnTo>
                      <a:lnTo>
                        <a:pt x="744" y="306"/>
                      </a:lnTo>
                      <a:lnTo>
                        <a:pt x="744" y="307"/>
                      </a:lnTo>
                      <a:lnTo>
                        <a:pt x="744" y="309"/>
                      </a:lnTo>
                      <a:lnTo>
                        <a:pt x="744" y="310"/>
                      </a:lnTo>
                      <a:lnTo>
                        <a:pt x="745" y="310"/>
                      </a:lnTo>
                      <a:lnTo>
                        <a:pt x="746" y="311"/>
                      </a:lnTo>
                      <a:lnTo>
                        <a:pt x="747" y="311"/>
                      </a:lnTo>
                      <a:lnTo>
                        <a:pt x="748" y="311"/>
                      </a:lnTo>
                      <a:lnTo>
                        <a:pt x="750" y="312"/>
                      </a:lnTo>
                      <a:lnTo>
                        <a:pt x="750" y="313"/>
                      </a:lnTo>
                      <a:lnTo>
                        <a:pt x="750" y="315"/>
                      </a:lnTo>
                      <a:lnTo>
                        <a:pt x="749" y="316"/>
                      </a:lnTo>
                      <a:lnTo>
                        <a:pt x="749" y="317"/>
                      </a:lnTo>
                      <a:lnTo>
                        <a:pt x="749" y="319"/>
                      </a:lnTo>
                      <a:lnTo>
                        <a:pt x="749" y="320"/>
                      </a:lnTo>
                      <a:lnTo>
                        <a:pt x="748" y="321"/>
                      </a:lnTo>
                      <a:lnTo>
                        <a:pt x="749" y="322"/>
                      </a:lnTo>
                      <a:lnTo>
                        <a:pt x="749" y="323"/>
                      </a:lnTo>
                      <a:lnTo>
                        <a:pt x="750" y="325"/>
                      </a:lnTo>
                      <a:lnTo>
                        <a:pt x="750" y="325"/>
                      </a:lnTo>
                      <a:lnTo>
                        <a:pt x="750" y="325"/>
                      </a:lnTo>
                      <a:lnTo>
                        <a:pt x="751" y="325"/>
                      </a:lnTo>
                      <a:lnTo>
                        <a:pt x="757" y="324"/>
                      </a:lnTo>
                      <a:lnTo>
                        <a:pt x="758" y="324"/>
                      </a:lnTo>
                      <a:lnTo>
                        <a:pt x="760" y="323"/>
                      </a:lnTo>
                      <a:lnTo>
                        <a:pt x="761" y="323"/>
                      </a:lnTo>
                      <a:lnTo>
                        <a:pt x="763" y="322"/>
                      </a:lnTo>
                      <a:lnTo>
                        <a:pt x="764" y="322"/>
                      </a:lnTo>
                      <a:lnTo>
                        <a:pt x="765" y="322"/>
                      </a:lnTo>
                      <a:lnTo>
                        <a:pt x="765" y="322"/>
                      </a:lnTo>
                      <a:lnTo>
                        <a:pt x="768" y="321"/>
                      </a:lnTo>
                      <a:lnTo>
                        <a:pt x="775" y="320"/>
                      </a:lnTo>
                      <a:lnTo>
                        <a:pt x="776" y="319"/>
                      </a:lnTo>
                      <a:lnTo>
                        <a:pt x="778" y="319"/>
                      </a:lnTo>
                      <a:lnTo>
                        <a:pt x="779" y="319"/>
                      </a:lnTo>
                      <a:lnTo>
                        <a:pt x="779" y="319"/>
                      </a:lnTo>
                      <a:lnTo>
                        <a:pt x="780" y="319"/>
                      </a:lnTo>
                      <a:lnTo>
                        <a:pt x="782" y="320"/>
                      </a:lnTo>
                      <a:lnTo>
                        <a:pt x="782" y="321"/>
                      </a:lnTo>
                      <a:lnTo>
                        <a:pt x="783" y="321"/>
                      </a:lnTo>
                      <a:lnTo>
                        <a:pt x="783" y="322"/>
                      </a:lnTo>
                      <a:lnTo>
                        <a:pt x="782" y="323"/>
                      </a:lnTo>
                      <a:lnTo>
                        <a:pt x="780" y="327"/>
                      </a:lnTo>
                      <a:lnTo>
                        <a:pt x="780" y="328"/>
                      </a:lnTo>
                      <a:lnTo>
                        <a:pt x="780" y="328"/>
                      </a:lnTo>
                      <a:lnTo>
                        <a:pt x="781" y="329"/>
                      </a:lnTo>
                      <a:lnTo>
                        <a:pt x="782" y="329"/>
                      </a:lnTo>
                      <a:lnTo>
                        <a:pt x="783" y="330"/>
                      </a:lnTo>
                      <a:lnTo>
                        <a:pt x="784" y="330"/>
                      </a:lnTo>
                      <a:lnTo>
                        <a:pt x="783" y="331"/>
                      </a:lnTo>
                      <a:lnTo>
                        <a:pt x="782" y="334"/>
                      </a:lnTo>
                      <a:lnTo>
                        <a:pt x="782" y="336"/>
                      </a:lnTo>
                      <a:lnTo>
                        <a:pt x="781" y="337"/>
                      </a:lnTo>
                      <a:lnTo>
                        <a:pt x="780" y="337"/>
                      </a:lnTo>
                      <a:lnTo>
                        <a:pt x="780" y="337"/>
                      </a:lnTo>
                      <a:lnTo>
                        <a:pt x="778" y="339"/>
                      </a:lnTo>
                      <a:lnTo>
                        <a:pt x="777" y="341"/>
                      </a:lnTo>
                      <a:lnTo>
                        <a:pt x="775" y="343"/>
                      </a:lnTo>
                      <a:lnTo>
                        <a:pt x="775" y="344"/>
                      </a:lnTo>
                      <a:lnTo>
                        <a:pt x="775" y="345"/>
                      </a:lnTo>
                      <a:lnTo>
                        <a:pt x="776" y="346"/>
                      </a:lnTo>
                      <a:lnTo>
                        <a:pt x="778" y="348"/>
                      </a:lnTo>
                      <a:lnTo>
                        <a:pt x="779" y="346"/>
                      </a:lnTo>
                      <a:lnTo>
                        <a:pt x="780" y="346"/>
                      </a:lnTo>
                      <a:lnTo>
                        <a:pt x="781" y="347"/>
                      </a:lnTo>
                      <a:lnTo>
                        <a:pt x="782" y="349"/>
                      </a:lnTo>
                      <a:lnTo>
                        <a:pt x="784" y="351"/>
                      </a:lnTo>
                      <a:lnTo>
                        <a:pt x="785" y="351"/>
                      </a:lnTo>
                      <a:lnTo>
                        <a:pt x="785" y="352"/>
                      </a:lnTo>
                      <a:lnTo>
                        <a:pt x="785" y="353"/>
                      </a:lnTo>
                      <a:lnTo>
                        <a:pt x="785" y="354"/>
                      </a:lnTo>
                      <a:lnTo>
                        <a:pt x="784" y="355"/>
                      </a:lnTo>
                      <a:lnTo>
                        <a:pt x="784" y="356"/>
                      </a:lnTo>
                      <a:lnTo>
                        <a:pt x="784" y="357"/>
                      </a:lnTo>
                      <a:lnTo>
                        <a:pt x="783" y="358"/>
                      </a:lnTo>
                      <a:lnTo>
                        <a:pt x="785" y="358"/>
                      </a:lnTo>
                      <a:lnTo>
                        <a:pt x="785" y="358"/>
                      </a:lnTo>
                      <a:lnTo>
                        <a:pt x="786" y="359"/>
                      </a:lnTo>
                      <a:lnTo>
                        <a:pt x="787" y="360"/>
                      </a:lnTo>
                      <a:lnTo>
                        <a:pt x="789" y="362"/>
                      </a:lnTo>
                      <a:lnTo>
                        <a:pt x="791" y="363"/>
                      </a:lnTo>
                      <a:lnTo>
                        <a:pt x="791" y="364"/>
                      </a:lnTo>
                      <a:lnTo>
                        <a:pt x="792" y="365"/>
                      </a:lnTo>
                      <a:lnTo>
                        <a:pt x="792" y="364"/>
                      </a:lnTo>
                      <a:lnTo>
                        <a:pt x="793" y="364"/>
                      </a:lnTo>
                      <a:lnTo>
                        <a:pt x="794" y="363"/>
                      </a:lnTo>
                      <a:lnTo>
                        <a:pt x="794" y="363"/>
                      </a:lnTo>
                      <a:lnTo>
                        <a:pt x="794" y="362"/>
                      </a:lnTo>
                      <a:lnTo>
                        <a:pt x="795" y="362"/>
                      </a:lnTo>
                      <a:lnTo>
                        <a:pt x="794" y="361"/>
                      </a:lnTo>
                      <a:lnTo>
                        <a:pt x="794" y="360"/>
                      </a:lnTo>
                      <a:lnTo>
                        <a:pt x="794" y="360"/>
                      </a:lnTo>
                      <a:lnTo>
                        <a:pt x="794" y="359"/>
                      </a:lnTo>
                      <a:lnTo>
                        <a:pt x="794" y="359"/>
                      </a:lnTo>
                      <a:lnTo>
                        <a:pt x="794" y="358"/>
                      </a:lnTo>
                      <a:lnTo>
                        <a:pt x="795" y="358"/>
                      </a:lnTo>
                      <a:lnTo>
                        <a:pt x="796" y="358"/>
                      </a:lnTo>
                      <a:lnTo>
                        <a:pt x="797" y="357"/>
                      </a:lnTo>
                      <a:lnTo>
                        <a:pt x="797" y="358"/>
                      </a:lnTo>
                      <a:lnTo>
                        <a:pt x="798" y="357"/>
                      </a:lnTo>
                      <a:lnTo>
                        <a:pt x="799" y="357"/>
                      </a:lnTo>
                      <a:lnTo>
                        <a:pt x="799" y="357"/>
                      </a:lnTo>
                      <a:lnTo>
                        <a:pt x="799" y="356"/>
                      </a:lnTo>
                      <a:lnTo>
                        <a:pt x="799" y="356"/>
                      </a:lnTo>
                      <a:lnTo>
                        <a:pt x="799" y="355"/>
                      </a:lnTo>
                      <a:lnTo>
                        <a:pt x="800" y="355"/>
                      </a:lnTo>
                      <a:lnTo>
                        <a:pt x="800" y="354"/>
                      </a:lnTo>
                      <a:lnTo>
                        <a:pt x="801" y="354"/>
                      </a:lnTo>
                      <a:lnTo>
                        <a:pt x="801" y="353"/>
                      </a:lnTo>
                      <a:lnTo>
                        <a:pt x="800" y="352"/>
                      </a:lnTo>
                      <a:lnTo>
                        <a:pt x="800" y="351"/>
                      </a:lnTo>
                      <a:lnTo>
                        <a:pt x="800" y="351"/>
                      </a:lnTo>
                      <a:lnTo>
                        <a:pt x="801" y="350"/>
                      </a:lnTo>
                      <a:lnTo>
                        <a:pt x="800" y="350"/>
                      </a:lnTo>
                      <a:lnTo>
                        <a:pt x="800" y="349"/>
                      </a:lnTo>
                      <a:lnTo>
                        <a:pt x="800" y="349"/>
                      </a:lnTo>
                      <a:lnTo>
                        <a:pt x="801" y="348"/>
                      </a:lnTo>
                      <a:lnTo>
                        <a:pt x="801" y="347"/>
                      </a:lnTo>
                      <a:lnTo>
                        <a:pt x="800" y="346"/>
                      </a:lnTo>
                      <a:lnTo>
                        <a:pt x="800" y="346"/>
                      </a:lnTo>
                      <a:lnTo>
                        <a:pt x="800" y="345"/>
                      </a:lnTo>
                      <a:lnTo>
                        <a:pt x="799" y="345"/>
                      </a:lnTo>
                      <a:lnTo>
                        <a:pt x="799" y="344"/>
                      </a:lnTo>
                      <a:lnTo>
                        <a:pt x="799" y="343"/>
                      </a:lnTo>
                      <a:lnTo>
                        <a:pt x="799" y="343"/>
                      </a:lnTo>
                      <a:lnTo>
                        <a:pt x="800" y="344"/>
                      </a:lnTo>
                      <a:lnTo>
                        <a:pt x="801" y="344"/>
                      </a:lnTo>
                      <a:lnTo>
                        <a:pt x="801" y="343"/>
                      </a:lnTo>
                      <a:lnTo>
                        <a:pt x="801" y="342"/>
                      </a:lnTo>
                      <a:lnTo>
                        <a:pt x="802" y="342"/>
                      </a:lnTo>
                      <a:lnTo>
                        <a:pt x="803" y="342"/>
                      </a:lnTo>
                      <a:lnTo>
                        <a:pt x="803" y="341"/>
                      </a:lnTo>
                      <a:lnTo>
                        <a:pt x="803" y="340"/>
                      </a:lnTo>
                      <a:lnTo>
                        <a:pt x="803" y="339"/>
                      </a:lnTo>
                      <a:lnTo>
                        <a:pt x="804" y="338"/>
                      </a:lnTo>
                      <a:lnTo>
                        <a:pt x="804" y="338"/>
                      </a:lnTo>
                      <a:lnTo>
                        <a:pt x="805" y="338"/>
                      </a:lnTo>
                      <a:lnTo>
                        <a:pt x="806" y="338"/>
                      </a:lnTo>
                      <a:lnTo>
                        <a:pt x="806" y="338"/>
                      </a:lnTo>
                      <a:lnTo>
                        <a:pt x="807" y="338"/>
                      </a:lnTo>
                      <a:lnTo>
                        <a:pt x="808" y="337"/>
                      </a:lnTo>
                      <a:lnTo>
                        <a:pt x="807" y="337"/>
                      </a:lnTo>
                      <a:lnTo>
                        <a:pt x="807" y="336"/>
                      </a:lnTo>
                      <a:lnTo>
                        <a:pt x="808" y="335"/>
                      </a:lnTo>
                      <a:lnTo>
                        <a:pt x="808" y="335"/>
                      </a:lnTo>
                      <a:lnTo>
                        <a:pt x="807" y="334"/>
                      </a:lnTo>
                      <a:lnTo>
                        <a:pt x="805" y="332"/>
                      </a:lnTo>
                      <a:lnTo>
                        <a:pt x="804" y="332"/>
                      </a:lnTo>
                      <a:lnTo>
                        <a:pt x="804" y="331"/>
                      </a:lnTo>
                      <a:lnTo>
                        <a:pt x="804" y="330"/>
                      </a:lnTo>
                      <a:lnTo>
                        <a:pt x="805" y="330"/>
                      </a:lnTo>
                      <a:lnTo>
                        <a:pt x="805" y="330"/>
                      </a:lnTo>
                      <a:lnTo>
                        <a:pt x="806" y="329"/>
                      </a:lnTo>
                      <a:lnTo>
                        <a:pt x="806" y="328"/>
                      </a:lnTo>
                      <a:lnTo>
                        <a:pt x="805" y="328"/>
                      </a:lnTo>
                      <a:lnTo>
                        <a:pt x="805" y="327"/>
                      </a:lnTo>
                      <a:lnTo>
                        <a:pt x="806" y="326"/>
                      </a:lnTo>
                      <a:lnTo>
                        <a:pt x="806" y="325"/>
                      </a:lnTo>
                      <a:lnTo>
                        <a:pt x="806" y="325"/>
                      </a:lnTo>
                      <a:lnTo>
                        <a:pt x="807" y="325"/>
                      </a:lnTo>
                      <a:lnTo>
                        <a:pt x="808" y="323"/>
                      </a:lnTo>
                      <a:lnTo>
                        <a:pt x="807" y="322"/>
                      </a:lnTo>
                      <a:lnTo>
                        <a:pt x="806" y="322"/>
                      </a:lnTo>
                      <a:lnTo>
                        <a:pt x="806" y="321"/>
                      </a:lnTo>
                      <a:lnTo>
                        <a:pt x="806" y="320"/>
                      </a:lnTo>
                      <a:lnTo>
                        <a:pt x="805" y="319"/>
                      </a:lnTo>
                      <a:lnTo>
                        <a:pt x="806" y="319"/>
                      </a:lnTo>
                      <a:lnTo>
                        <a:pt x="806" y="319"/>
                      </a:lnTo>
                      <a:lnTo>
                        <a:pt x="806" y="318"/>
                      </a:lnTo>
                      <a:lnTo>
                        <a:pt x="806" y="317"/>
                      </a:lnTo>
                      <a:lnTo>
                        <a:pt x="806" y="317"/>
                      </a:lnTo>
                      <a:lnTo>
                        <a:pt x="807" y="316"/>
                      </a:lnTo>
                      <a:lnTo>
                        <a:pt x="807" y="316"/>
                      </a:lnTo>
                      <a:lnTo>
                        <a:pt x="807" y="315"/>
                      </a:lnTo>
                      <a:lnTo>
                        <a:pt x="810" y="314"/>
                      </a:lnTo>
                      <a:lnTo>
                        <a:pt x="812" y="314"/>
                      </a:lnTo>
                      <a:lnTo>
                        <a:pt x="813" y="314"/>
                      </a:lnTo>
                      <a:lnTo>
                        <a:pt x="814" y="314"/>
                      </a:lnTo>
                      <a:lnTo>
                        <a:pt x="814" y="313"/>
                      </a:lnTo>
                      <a:lnTo>
                        <a:pt x="814" y="311"/>
                      </a:lnTo>
                      <a:lnTo>
                        <a:pt x="814" y="311"/>
                      </a:lnTo>
                      <a:lnTo>
                        <a:pt x="815" y="311"/>
                      </a:lnTo>
                      <a:lnTo>
                        <a:pt x="816" y="311"/>
                      </a:lnTo>
                      <a:lnTo>
                        <a:pt x="816" y="311"/>
                      </a:lnTo>
                      <a:lnTo>
                        <a:pt x="816" y="311"/>
                      </a:lnTo>
                      <a:lnTo>
                        <a:pt x="816" y="312"/>
                      </a:lnTo>
                      <a:lnTo>
                        <a:pt x="816" y="313"/>
                      </a:lnTo>
                      <a:lnTo>
                        <a:pt x="816" y="313"/>
                      </a:lnTo>
                      <a:lnTo>
                        <a:pt x="816" y="314"/>
                      </a:lnTo>
                      <a:lnTo>
                        <a:pt x="816" y="314"/>
                      </a:lnTo>
                      <a:lnTo>
                        <a:pt x="817" y="315"/>
                      </a:lnTo>
                      <a:lnTo>
                        <a:pt x="817" y="315"/>
                      </a:lnTo>
                      <a:lnTo>
                        <a:pt x="817" y="316"/>
                      </a:lnTo>
                      <a:lnTo>
                        <a:pt x="818" y="316"/>
                      </a:lnTo>
                      <a:lnTo>
                        <a:pt x="817" y="317"/>
                      </a:lnTo>
                      <a:lnTo>
                        <a:pt x="817" y="318"/>
                      </a:lnTo>
                      <a:lnTo>
                        <a:pt x="817" y="319"/>
                      </a:lnTo>
                      <a:lnTo>
                        <a:pt x="817" y="319"/>
                      </a:lnTo>
                      <a:lnTo>
                        <a:pt x="818" y="320"/>
                      </a:lnTo>
                      <a:lnTo>
                        <a:pt x="818" y="321"/>
                      </a:lnTo>
                      <a:lnTo>
                        <a:pt x="818" y="321"/>
                      </a:lnTo>
                      <a:lnTo>
                        <a:pt x="820" y="321"/>
                      </a:lnTo>
                      <a:lnTo>
                        <a:pt x="820" y="321"/>
                      </a:lnTo>
                      <a:lnTo>
                        <a:pt x="821" y="321"/>
                      </a:lnTo>
                      <a:lnTo>
                        <a:pt x="822" y="321"/>
                      </a:lnTo>
                      <a:lnTo>
                        <a:pt x="823" y="320"/>
                      </a:lnTo>
                      <a:lnTo>
                        <a:pt x="824" y="320"/>
                      </a:lnTo>
                      <a:lnTo>
                        <a:pt x="825" y="320"/>
                      </a:lnTo>
                      <a:lnTo>
                        <a:pt x="826" y="320"/>
                      </a:lnTo>
                      <a:lnTo>
                        <a:pt x="827" y="320"/>
                      </a:lnTo>
                      <a:lnTo>
                        <a:pt x="828" y="320"/>
                      </a:lnTo>
                      <a:lnTo>
                        <a:pt x="829" y="320"/>
                      </a:lnTo>
                      <a:lnTo>
                        <a:pt x="830" y="320"/>
                      </a:lnTo>
                      <a:lnTo>
                        <a:pt x="831" y="320"/>
                      </a:lnTo>
                      <a:lnTo>
                        <a:pt x="832" y="319"/>
                      </a:lnTo>
                      <a:lnTo>
                        <a:pt x="832" y="319"/>
                      </a:lnTo>
                      <a:lnTo>
                        <a:pt x="833" y="319"/>
                      </a:lnTo>
                      <a:lnTo>
                        <a:pt x="834" y="319"/>
                      </a:lnTo>
                      <a:lnTo>
                        <a:pt x="835" y="319"/>
                      </a:lnTo>
                      <a:lnTo>
                        <a:pt x="835" y="319"/>
                      </a:lnTo>
                      <a:lnTo>
                        <a:pt x="836" y="319"/>
                      </a:lnTo>
                      <a:lnTo>
                        <a:pt x="837" y="319"/>
                      </a:lnTo>
                      <a:lnTo>
                        <a:pt x="838" y="319"/>
                      </a:lnTo>
                      <a:lnTo>
                        <a:pt x="839" y="319"/>
                      </a:lnTo>
                      <a:lnTo>
                        <a:pt x="839" y="319"/>
                      </a:lnTo>
                      <a:lnTo>
                        <a:pt x="841" y="320"/>
                      </a:lnTo>
                      <a:lnTo>
                        <a:pt x="841" y="320"/>
                      </a:lnTo>
                      <a:lnTo>
                        <a:pt x="842" y="321"/>
                      </a:lnTo>
                      <a:lnTo>
                        <a:pt x="842" y="321"/>
                      </a:lnTo>
                      <a:lnTo>
                        <a:pt x="841" y="322"/>
                      </a:lnTo>
                      <a:lnTo>
                        <a:pt x="841" y="323"/>
                      </a:lnTo>
                      <a:lnTo>
                        <a:pt x="840" y="323"/>
                      </a:lnTo>
                      <a:lnTo>
                        <a:pt x="839" y="325"/>
                      </a:lnTo>
                      <a:lnTo>
                        <a:pt x="838" y="326"/>
                      </a:lnTo>
                      <a:lnTo>
                        <a:pt x="837" y="327"/>
                      </a:lnTo>
                      <a:lnTo>
                        <a:pt x="837" y="327"/>
                      </a:lnTo>
                      <a:lnTo>
                        <a:pt x="836" y="329"/>
                      </a:lnTo>
                      <a:lnTo>
                        <a:pt x="834" y="331"/>
                      </a:lnTo>
                      <a:lnTo>
                        <a:pt x="833" y="331"/>
                      </a:lnTo>
                      <a:lnTo>
                        <a:pt x="832" y="333"/>
                      </a:lnTo>
                      <a:lnTo>
                        <a:pt x="831" y="334"/>
                      </a:lnTo>
                      <a:lnTo>
                        <a:pt x="831" y="334"/>
                      </a:lnTo>
                      <a:lnTo>
                        <a:pt x="829" y="336"/>
                      </a:lnTo>
                      <a:lnTo>
                        <a:pt x="829" y="337"/>
                      </a:lnTo>
                      <a:lnTo>
                        <a:pt x="828" y="338"/>
                      </a:lnTo>
                      <a:lnTo>
                        <a:pt x="827" y="338"/>
                      </a:lnTo>
                      <a:lnTo>
                        <a:pt x="827" y="339"/>
                      </a:lnTo>
                      <a:lnTo>
                        <a:pt x="826" y="340"/>
                      </a:lnTo>
                      <a:lnTo>
                        <a:pt x="826" y="340"/>
                      </a:lnTo>
                      <a:lnTo>
                        <a:pt x="825" y="341"/>
                      </a:lnTo>
                      <a:lnTo>
                        <a:pt x="825" y="342"/>
                      </a:lnTo>
                      <a:lnTo>
                        <a:pt x="824" y="342"/>
                      </a:lnTo>
                      <a:lnTo>
                        <a:pt x="824" y="343"/>
                      </a:lnTo>
                      <a:lnTo>
                        <a:pt x="823" y="344"/>
                      </a:lnTo>
                      <a:lnTo>
                        <a:pt x="822" y="344"/>
                      </a:lnTo>
                      <a:lnTo>
                        <a:pt x="823" y="344"/>
                      </a:lnTo>
                      <a:lnTo>
                        <a:pt x="824" y="344"/>
                      </a:lnTo>
                      <a:lnTo>
                        <a:pt x="823" y="345"/>
                      </a:lnTo>
                      <a:lnTo>
                        <a:pt x="823" y="345"/>
                      </a:lnTo>
                      <a:lnTo>
                        <a:pt x="823" y="346"/>
                      </a:lnTo>
                      <a:lnTo>
                        <a:pt x="823" y="346"/>
                      </a:lnTo>
                      <a:lnTo>
                        <a:pt x="822" y="346"/>
                      </a:lnTo>
                      <a:lnTo>
                        <a:pt x="822" y="346"/>
                      </a:lnTo>
                      <a:lnTo>
                        <a:pt x="821" y="346"/>
                      </a:lnTo>
                      <a:lnTo>
                        <a:pt x="821" y="347"/>
                      </a:lnTo>
                      <a:lnTo>
                        <a:pt x="821" y="348"/>
                      </a:lnTo>
                      <a:lnTo>
                        <a:pt x="822" y="349"/>
                      </a:lnTo>
                      <a:lnTo>
                        <a:pt x="823" y="351"/>
                      </a:lnTo>
                      <a:lnTo>
                        <a:pt x="824" y="352"/>
                      </a:lnTo>
                      <a:lnTo>
                        <a:pt x="825" y="353"/>
                      </a:lnTo>
                      <a:lnTo>
                        <a:pt x="825" y="354"/>
                      </a:lnTo>
                      <a:lnTo>
                        <a:pt x="825" y="355"/>
                      </a:lnTo>
                      <a:lnTo>
                        <a:pt x="826" y="356"/>
                      </a:lnTo>
                      <a:lnTo>
                        <a:pt x="828" y="359"/>
                      </a:lnTo>
                      <a:lnTo>
                        <a:pt x="831" y="365"/>
                      </a:lnTo>
                      <a:lnTo>
                        <a:pt x="832" y="366"/>
                      </a:lnTo>
                      <a:lnTo>
                        <a:pt x="832" y="367"/>
                      </a:lnTo>
                      <a:lnTo>
                        <a:pt x="833" y="366"/>
                      </a:lnTo>
                      <a:lnTo>
                        <a:pt x="833" y="365"/>
                      </a:lnTo>
                      <a:lnTo>
                        <a:pt x="834" y="365"/>
                      </a:lnTo>
                      <a:lnTo>
                        <a:pt x="834" y="364"/>
                      </a:lnTo>
                      <a:lnTo>
                        <a:pt x="835" y="363"/>
                      </a:lnTo>
                      <a:lnTo>
                        <a:pt x="836" y="363"/>
                      </a:lnTo>
                      <a:lnTo>
                        <a:pt x="836" y="363"/>
                      </a:lnTo>
                      <a:lnTo>
                        <a:pt x="837" y="363"/>
                      </a:lnTo>
                      <a:lnTo>
                        <a:pt x="838" y="363"/>
                      </a:lnTo>
                      <a:lnTo>
                        <a:pt x="839" y="363"/>
                      </a:lnTo>
                      <a:lnTo>
                        <a:pt x="840" y="363"/>
                      </a:lnTo>
                      <a:lnTo>
                        <a:pt x="840" y="362"/>
                      </a:lnTo>
                      <a:lnTo>
                        <a:pt x="840" y="363"/>
                      </a:lnTo>
                      <a:lnTo>
                        <a:pt x="839" y="365"/>
                      </a:lnTo>
                      <a:lnTo>
                        <a:pt x="839" y="366"/>
                      </a:lnTo>
                      <a:lnTo>
                        <a:pt x="839" y="367"/>
                      </a:lnTo>
                      <a:lnTo>
                        <a:pt x="838" y="368"/>
                      </a:lnTo>
                      <a:lnTo>
                        <a:pt x="838" y="370"/>
                      </a:lnTo>
                      <a:lnTo>
                        <a:pt x="838" y="371"/>
                      </a:lnTo>
                      <a:lnTo>
                        <a:pt x="837" y="373"/>
                      </a:lnTo>
                      <a:lnTo>
                        <a:pt x="836" y="376"/>
                      </a:lnTo>
                      <a:lnTo>
                        <a:pt x="835" y="378"/>
                      </a:lnTo>
                      <a:lnTo>
                        <a:pt x="835" y="378"/>
                      </a:lnTo>
                      <a:lnTo>
                        <a:pt x="835" y="379"/>
                      </a:lnTo>
                      <a:lnTo>
                        <a:pt x="834" y="382"/>
                      </a:lnTo>
                      <a:lnTo>
                        <a:pt x="834" y="382"/>
                      </a:lnTo>
                      <a:lnTo>
                        <a:pt x="830" y="382"/>
                      </a:lnTo>
                      <a:lnTo>
                        <a:pt x="830" y="382"/>
                      </a:lnTo>
                      <a:lnTo>
                        <a:pt x="829" y="383"/>
                      </a:lnTo>
                      <a:lnTo>
                        <a:pt x="828" y="384"/>
                      </a:lnTo>
                      <a:lnTo>
                        <a:pt x="828" y="385"/>
                      </a:lnTo>
                      <a:lnTo>
                        <a:pt x="825" y="384"/>
                      </a:lnTo>
                      <a:lnTo>
                        <a:pt x="825" y="385"/>
                      </a:lnTo>
                      <a:lnTo>
                        <a:pt x="825" y="386"/>
                      </a:lnTo>
                      <a:lnTo>
                        <a:pt x="826" y="387"/>
                      </a:lnTo>
                      <a:lnTo>
                        <a:pt x="826" y="388"/>
                      </a:lnTo>
                      <a:lnTo>
                        <a:pt x="827" y="389"/>
                      </a:lnTo>
                      <a:lnTo>
                        <a:pt x="829" y="390"/>
                      </a:lnTo>
                      <a:lnTo>
                        <a:pt x="830" y="390"/>
                      </a:lnTo>
                      <a:lnTo>
                        <a:pt x="831" y="390"/>
                      </a:lnTo>
                      <a:lnTo>
                        <a:pt x="831" y="390"/>
                      </a:lnTo>
                      <a:lnTo>
                        <a:pt x="831" y="391"/>
                      </a:lnTo>
                      <a:lnTo>
                        <a:pt x="831" y="392"/>
                      </a:lnTo>
                      <a:lnTo>
                        <a:pt x="830" y="393"/>
                      </a:lnTo>
                      <a:lnTo>
                        <a:pt x="829" y="397"/>
                      </a:lnTo>
                      <a:lnTo>
                        <a:pt x="828" y="400"/>
                      </a:lnTo>
                      <a:lnTo>
                        <a:pt x="827" y="402"/>
                      </a:lnTo>
                      <a:lnTo>
                        <a:pt x="827" y="405"/>
                      </a:lnTo>
                      <a:lnTo>
                        <a:pt x="826" y="406"/>
                      </a:lnTo>
                      <a:lnTo>
                        <a:pt x="826" y="406"/>
                      </a:lnTo>
                      <a:lnTo>
                        <a:pt x="825" y="406"/>
                      </a:lnTo>
                      <a:lnTo>
                        <a:pt x="825" y="407"/>
                      </a:lnTo>
                      <a:lnTo>
                        <a:pt x="824" y="408"/>
                      </a:lnTo>
                      <a:lnTo>
                        <a:pt x="823" y="410"/>
                      </a:lnTo>
                      <a:lnTo>
                        <a:pt x="822" y="411"/>
                      </a:lnTo>
                      <a:lnTo>
                        <a:pt x="823" y="411"/>
                      </a:lnTo>
                      <a:lnTo>
                        <a:pt x="824" y="412"/>
                      </a:lnTo>
                      <a:lnTo>
                        <a:pt x="824" y="413"/>
                      </a:lnTo>
                      <a:lnTo>
                        <a:pt x="823" y="414"/>
                      </a:lnTo>
                      <a:lnTo>
                        <a:pt x="822" y="418"/>
                      </a:lnTo>
                      <a:lnTo>
                        <a:pt x="822" y="418"/>
                      </a:lnTo>
                      <a:lnTo>
                        <a:pt x="821" y="421"/>
                      </a:lnTo>
                      <a:lnTo>
                        <a:pt x="821" y="422"/>
                      </a:lnTo>
                      <a:lnTo>
                        <a:pt x="821" y="423"/>
                      </a:lnTo>
                      <a:lnTo>
                        <a:pt x="820" y="424"/>
                      </a:lnTo>
                      <a:lnTo>
                        <a:pt x="821" y="424"/>
                      </a:lnTo>
                      <a:lnTo>
                        <a:pt x="821" y="424"/>
                      </a:lnTo>
                      <a:lnTo>
                        <a:pt x="822" y="425"/>
                      </a:lnTo>
                      <a:lnTo>
                        <a:pt x="823" y="425"/>
                      </a:lnTo>
                      <a:lnTo>
                        <a:pt x="824" y="425"/>
                      </a:lnTo>
                      <a:lnTo>
                        <a:pt x="824" y="425"/>
                      </a:lnTo>
                      <a:lnTo>
                        <a:pt x="825" y="426"/>
                      </a:lnTo>
                      <a:lnTo>
                        <a:pt x="826" y="426"/>
                      </a:lnTo>
                      <a:lnTo>
                        <a:pt x="827" y="426"/>
                      </a:lnTo>
                      <a:lnTo>
                        <a:pt x="827" y="427"/>
                      </a:lnTo>
                      <a:lnTo>
                        <a:pt x="827" y="429"/>
                      </a:lnTo>
                      <a:lnTo>
                        <a:pt x="826" y="429"/>
                      </a:lnTo>
                      <a:lnTo>
                        <a:pt x="824" y="433"/>
                      </a:lnTo>
                      <a:lnTo>
                        <a:pt x="823" y="437"/>
                      </a:lnTo>
                      <a:lnTo>
                        <a:pt x="822" y="437"/>
                      </a:lnTo>
                      <a:lnTo>
                        <a:pt x="822" y="439"/>
                      </a:lnTo>
                      <a:lnTo>
                        <a:pt x="821" y="440"/>
                      </a:lnTo>
                      <a:lnTo>
                        <a:pt x="821" y="440"/>
                      </a:lnTo>
                      <a:lnTo>
                        <a:pt x="820" y="441"/>
                      </a:lnTo>
                      <a:lnTo>
                        <a:pt x="818" y="445"/>
                      </a:lnTo>
                      <a:lnTo>
                        <a:pt x="817" y="449"/>
                      </a:lnTo>
                      <a:lnTo>
                        <a:pt x="817" y="450"/>
                      </a:lnTo>
                      <a:lnTo>
                        <a:pt x="815" y="452"/>
                      </a:lnTo>
                      <a:lnTo>
                        <a:pt x="814" y="455"/>
                      </a:lnTo>
                      <a:lnTo>
                        <a:pt x="813" y="457"/>
                      </a:lnTo>
                      <a:lnTo>
                        <a:pt x="812" y="458"/>
                      </a:lnTo>
                      <a:lnTo>
                        <a:pt x="811" y="461"/>
                      </a:lnTo>
                      <a:lnTo>
                        <a:pt x="810" y="462"/>
                      </a:lnTo>
                      <a:lnTo>
                        <a:pt x="810" y="464"/>
                      </a:lnTo>
                      <a:lnTo>
                        <a:pt x="809" y="465"/>
                      </a:lnTo>
                      <a:lnTo>
                        <a:pt x="808" y="467"/>
                      </a:lnTo>
                      <a:lnTo>
                        <a:pt x="807" y="469"/>
                      </a:lnTo>
                      <a:lnTo>
                        <a:pt x="807" y="470"/>
                      </a:lnTo>
                      <a:lnTo>
                        <a:pt x="806" y="470"/>
                      </a:lnTo>
                      <a:lnTo>
                        <a:pt x="805" y="474"/>
                      </a:lnTo>
                      <a:lnTo>
                        <a:pt x="805" y="474"/>
                      </a:lnTo>
                      <a:lnTo>
                        <a:pt x="804" y="475"/>
                      </a:lnTo>
                      <a:lnTo>
                        <a:pt x="801" y="481"/>
                      </a:lnTo>
                      <a:lnTo>
                        <a:pt x="800" y="484"/>
                      </a:lnTo>
                      <a:lnTo>
                        <a:pt x="798" y="487"/>
                      </a:lnTo>
                      <a:lnTo>
                        <a:pt x="798" y="488"/>
                      </a:lnTo>
                      <a:lnTo>
                        <a:pt x="798" y="488"/>
                      </a:lnTo>
                      <a:lnTo>
                        <a:pt x="796" y="491"/>
                      </a:lnTo>
                      <a:lnTo>
                        <a:pt x="795" y="495"/>
                      </a:lnTo>
                      <a:lnTo>
                        <a:pt x="794" y="496"/>
                      </a:lnTo>
                      <a:lnTo>
                        <a:pt x="793" y="499"/>
                      </a:lnTo>
                      <a:lnTo>
                        <a:pt x="791" y="503"/>
                      </a:lnTo>
                      <a:lnTo>
                        <a:pt x="790" y="505"/>
                      </a:lnTo>
                      <a:lnTo>
                        <a:pt x="789" y="507"/>
                      </a:lnTo>
                      <a:lnTo>
                        <a:pt x="789" y="507"/>
                      </a:lnTo>
                      <a:lnTo>
                        <a:pt x="788" y="510"/>
                      </a:lnTo>
                      <a:lnTo>
                        <a:pt x="787" y="511"/>
                      </a:lnTo>
                      <a:lnTo>
                        <a:pt x="786" y="513"/>
                      </a:lnTo>
                      <a:lnTo>
                        <a:pt x="786" y="513"/>
                      </a:lnTo>
                      <a:lnTo>
                        <a:pt x="785" y="515"/>
                      </a:lnTo>
                      <a:lnTo>
                        <a:pt x="784" y="517"/>
                      </a:lnTo>
                      <a:lnTo>
                        <a:pt x="783" y="520"/>
                      </a:lnTo>
                      <a:lnTo>
                        <a:pt x="782" y="522"/>
                      </a:lnTo>
                      <a:lnTo>
                        <a:pt x="781" y="524"/>
                      </a:lnTo>
                      <a:lnTo>
                        <a:pt x="781" y="525"/>
                      </a:lnTo>
                      <a:lnTo>
                        <a:pt x="780" y="526"/>
                      </a:lnTo>
                      <a:lnTo>
                        <a:pt x="779" y="529"/>
                      </a:lnTo>
                      <a:lnTo>
                        <a:pt x="777" y="532"/>
                      </a:lnTo>
                      <a:lnTo>
                        <a:pt x="774" y="537"/>
                      </a:lnTo>
                      <a:lnTo>
                        <a:pt x="774" y="539"/>
                      </a:lnTo>
                      <a:lnTo>
                        <a:pt x="773" y="540"/>
                      </a:lnTo>
                      <a:lnTo>
                        <a:pt x="773" y="540"/>
                      </a:lnTo>
                      <a:lnTo>
                        <a:pt x="774" y="540"/>
                      </a:lnTo>
                      <a:lnTo>
                        <a:pt x="774" y="541"/>
                      </a:lnTo>
                      <a:lnTo>
                        <a:pt x="774" y="542"/>
                      </a:lnTo>
                      <a:lnTo>
                        <a:pt x="774" y="543"/>
                      </a:lnTo>
                      <a:lnTo>
                        <a:pt x="774" y="544"/>
                      </a:lnTo>
                      <a:lnTo>
                        <a:pt x="773" y="545"/>
                      </a:lnTo>
                      <a:lnTo>
                        <a:pt x="774" y="546"/>
                      </a:lnTo>
                      <a:lnTo>
                        <a:pt x="774" y="546"/>
                      </a:lnTo>
                      <a:lnTo>
                        <a:pt x="775" y="547"/>
                      </a:lnTo>
                      <a:lnTo>
                        <a:pt x="775" y="547"/>
                      </a:lnTo>
                      <a:lnTo>
                        <a:pt x="776" y="548"/>
                      </a:lnTo>
                      <a:lnTo>
                        <a:pt x="776" y="548"/>
                      </a:lnTo>
                      <a:lnTo>
                        <a:pt x="777" y="549"/>
                      </a:lnTo>
                      <a:lnTo>
                        <a:pt x="777" y="550"/>
                      </a:lnTo>
                      <a:lnTo>
                        <a:pt x="777" y="551"/>
                      </a:lnTo>
                      <a:lnTo>
                        <a:pt x="778" y="552"/>
                      </a:lnTo>
                      <a:lnTo>
                        <a:pt x="778" y="552"/>
                      </a:lnTo>
                      <a:lnTo>
                        <a:pt x="779" y="553"/>
                      </a:lnTo>
                      <a:lnTo>
                        <a:pt x="779" y="554"/>
                      </a:lnTo>
                      <a:lnTo>
                        <a:pt x="780" y="555"/>
                      </a:lnTo>
                      <a:lnTo>
                        <a:pt x="780" y="555"/>
                      </a:lnTo>
                      <a:lnTo>
                        <a:pt x="781" y="556"/>
                      </a:lnTo>
                      <a:lnTo>
                        <a:pt x="781" y="556"/>
                      </a:lnTo>
                      <a:lnTo>
                        <a:pt x="781" y="556"/>
                      </a:lnTo>
                      <a:lnTo>
                        <a:pt x="781" y="556"/>
                      </a:lnTo>
                      <a:lnTo>
                        <a:pt x="782" y="557"/>
                      </a:lnTo>
                      <a:lnTo>
                        <a:pt x="782" y="557"/>
                      </a:lnTo>
                      <a:lnTo>
                        <a:pt x="782" y="557"/>
                      </a:lnTo>
                      <a:lnTo>
                        <a:pt x="782" y="557"/>
                      </a:lnTo>
                      <a:lnTo>
                        <a:pt x="782" y="557"/>
                      </a:lnTo>
                      <a:lnTo>
                        <a:pt x="782" y="558"/>
                      </a:lnTo>
                      <a:lnTo>
                        <a:pt x="783" y="558"/>
                      </a:lnTo>
                      <a:lnTo>
                        <a:pt x="783" y="558"/>
                      </a:lnTo>
                      <a:lnTo>
                        <a:pt x="783" y="558"/>
                      </a:lnTo>
                      <a:lnTo>
                        <a:pt x="784" y="557"/>
                      </a:lnTo>
                      <a:lnTo>
                        <a:pt x="784" y="557"/>
                      </a:lnTo>
                      <a:lnTo>
                        <a:pt x="784" y="557"/>
                      </a:lnTo>
                      <a:lnTo>
                        <a:pt x="785" y="557"/>
                      </a:lnTo>
                      <a:lnTo>
                        <a:pt x="785" y="557"/>
                      </a:lnTo>
                      <a:lnTo>
                        <a:pt x="785" y="557"/>
                      </a:lnTo>
                      <a:lnTo>
                        <a:pt x="786" y="558"/>
                      </a:lnTo>
                      <a:lnTo>
                        <a:pt x="787" y="558"/>
                      </a:lnTo>
                      <a:lnTo>
                        <a:pt x="788" y="558"/>
                      </a:lnTo>
                      <a:lnTo>
                        <a:pt x="788" y="558"/>
                      </a:lnTo>
                      <a:lnTo>
                        <a:pt x="789" y="559"/>
                      </a:lnTo>
                      <a:lnTo>
                        <a:pt x="789" y="560"/>
                      </a:lnTo>
                      <a:lnTo>
                        <a:pt x="789" y="561"/>
                      </a:lnTo>
                      <a:lnTo>
                        <a:pt x="790" y="561"/>
                      </a:lnTo>
                      <a:lnTo>
                        <a:pt x="791" y="561"/>
                      </a:lnTo>
                      <a:lnTo>
                        <a:pt x="791" y="561"/>
                      </a:lnTo>
                      <a:lnTo>
                        <a:pt x="792" y="561"/>
                      </a:lnTo>
                      <a:lnTo>
                        <a:pt x="793" y="561"/>
                      </a:lnTo>
                      <a:lnTo>
                        <a:pt x="793" y="562"/>
                      </a:lnTo>
                      <a:lnTo>
                        <a:pt x="793" y="563"/>
                      </a:lnTo>
                      <a:lnTo>
                        <a:pt x="794" y="563"/>
                      </a:lnTo>
                      <a:lnTo>
                        <a:pt x="794" y="564"/>
                      </a:lnTo>
                      <a:lnTo>
                        <a:pt x="795" y="565"/>
                      </a:lnTo>
                      <a:lnTo>
                        <a:pt x="795" y="566"/>
                      </a:lnTo>
                      <a:lnTo>
                        <a:pt x="796" y="566"/>
                      </a:lnTo>
                      <a:lnTo>
                        <a:pt x="796" y="567"/>
                      </a:lnTo>
                      <a:lnTo>
                        <a:pt x="797" y="567"/>
                      </a:lnTo>
                      <a:lnTo>
                        <a:pt x="798" y="568"/>
                      </a:lnTo>
                      <a:lnTo>
                        <a:pt x="798" y="568"/>
                      </a:lnTo>
                      <a:lnTo>
                        <a:pt x="799" y="569"/>
                      </a:lnTo>
                      <a:lnTo>
                        <a:pt x="800" y="569"/>
                      </a:lnTo>
                      <a:lnTo>
                        <a:pt x="800" y="569"/>
                      </a:lnTo>
                      <a:lnTo>
                        <a:pt x="801" y="569"/>
                      </a:lnTo>
                      <a:lnTo>
                        <a:pt x="802" y="569"/>
                      </a:lnTo>
                      <a:lnTo>
                        <a:pt x="803" y="569"/>
                      </a:lnTo>
                      <a:lnTo>
                        <a:pt x="803" y="568"/>
                      </a:lnTo>
                      <a:lnTo>
                        <a:pt x="804" y="567"/>
                      </a:lnTo>
                      <a:lnTo>
                        <a:pt x="804" y="568"/>
                      </a:lnTo>
                      <a:lnTo>
                        <a:pt x="805" y="568"/>
                      </a:lnTo>
                      <a:lnTo>
                        <a:pt x="805" y="569"/>
                      </a:lnTo>
                      <a:lnTo>
                        <a:pt x="805" y="570"/>
                      </a:lnTo>
                      <a:lnTo>
                        <a:pt x="804" y="571"/>
                      </a:lnTo>
                      <a:lnTo>
                        <a:pt x="804" y="572"/>
                      </a:lnTo>
                      <a:lnTo>
                        <a:pt x="804" y="573"/>
                      </a:lnTo>
                      <a:lnTo>
                        <a:pt x="805" y="574"/>
                      </a:lnTo>
                      <a:lnTo>
                        <a:pt x="805" y="575"/>
                      </a:lnTo>
                      <a:lnTo>
                        <a:pt x="805" y="576"/>
                      </a:lnTo>
                      <a:lnTo>
                        <a:pt x="806" y="576"/>
                      </a:lnTo>
                      <a:lnTo>
                        <a:pt x="806" y="576"/>
                      </a:lnTo>
                      <a:lnTo>
                        <a:pt x="807" y="577"/>
                      </a:lnTo>
                      <a:lnTo>
                        <a:pt x="808" y="577"/>
                      </a:lnTo>
                      <a:lnTo>
                        <a:pt x="809" y="577"/>
                      </a:lnTo>
                      <a:lnTo>
                        <a:pt x="809" y="578"/>
                      </a:lnTo>
                      <a:lnTo>
                        <a:pt x="810" y="578"/>
                      </a:lnTo>
                      <a:lnTo>
                        <a:pt x="811" y="578"/>
                      </a:lnTo>
                      <a:lnTo>
                        <a:pt x="811" y="578"/>
                      </a:lnTo>
                      <a:lnTo>
                        <a:pt x="811" y="578"/>
                      </a:lnTo>
                      <a:lnTo>
                        <a:pt x="812" y="578"/>
                      </a:lnTo>
                      <a:lnTo>
                        <a:pt x="812" y="578"/>
                      </a:lnTo>
                      <a:lnTo>
                        <a:pt x="812" y="578"/>
                      </a:lnTo>
                      <a:lnTo>
                        <a:pt x="813" y="578"/>
                      </a:lnTo>
                      <a:lnTo>
                        <a:pt x="813" y="578"/>
                      </a:lnTo>
                      <a:lnTo>
                        <a:pt x="813" y="578"/>
                      </a:lnTo>
                      <a:lnTo>
                        <a:pt x="814" y="578"/>
                      </a:lnTo>
                      <a:lnTo>
                        <a:pt x="814" y="578"/>
                      </a:lnTo>
                      <a:lnTo>
                        <a:pt x="815" y="578"/>
                      </a:lnTo>
                      <a:lnTo>
                        <a:pt x="815" y="578"/>
                      </a:lnTo>
                      <a:lnTo>
                        <a:pt x="816" y="578"/>
                      </a:lnTo>
                      <a:lnTo>
                        <a:pt x="817" y="578"/>
                      </a:lnTo>
                      <a:lnTo>
                        <a:pt x="818" y="579"/>
                      </a:lnTo>
                      <a:lnTo>
                        <a:pt x="818" y="579"/>
                      </a:lnTo>
                      <a:lnTo>
                        <a:pt x="818" y="580"/>
                      </a:lnTo>
                      <a:lnTo>
                        <a:pt x="818" y="581"/>
                      </a:lnTo>
                      <a:lnTo>
                        <a:pt x="818" y="582"/>
                      </a:lnTo>
                      <a:lnTo>
                        <a:pt x="818" y="582"/>
                      </a:lnTo>
                      <a:lnTo>
                        <a:pt x="818" y="583"/>
                      </a:lnTo>
                      <a:lnTo>
                        <a:pt x="818" y="584"/>
                      </a:lnTo>
                      <a:lnTo>
                        <a:pt x="818" y="585"/>
                      </a:lnTo>
                      <a:lnTo>
                        <a:pt x="818" y="585"/>
                      </a:lnTo>
                      <a:lnTo>
                        <a:pt x="818" y="586"/>
                      </a:lnTo>
                      <a:lnTo>
                        <a:pt x="819" y="587"/>
                      </a:lnTo>
                      <a:lnTo>
                        <a:pt x="819" y="588"/>
                      </a:lnTo>
                      <a:lnTo>
                        <a:pt x="820" y="588"/>
                      </a:lnTo>
                      <a:lnTo>
                        <a:pt x="820" y="589"/>
                      </a:lnTo>
                      <a:lnTo>
                        <a:pt x="821" y="589"/>
                      </a:lnTo>
                      <a:lnTo>
                        <a:pt x="821" y="590"/>
                      </a:lnTo>
                      <a:lnTo>
                        <a:pt x="821" y="591"/>
                      </a:lnTo>
                      <a:lnTo>
                        <a:pt x="821" y="592"/>
                      </a:lnTo>
                      <a:lnTo>
                        <a:pt x="821" y="592"/>
                      </a:lnTo>
                      <a:lnTo>
                        <a:pt x="822" y="593"/>
                      </a:lnTo>
                      <a:lnTo>
                        <a:pt x="823" y="593"/>
                      </a:lnTo>
                      <a:lnTo>
                        <a:pt x="824" y="593"/>
                      </a:lnTo>
                      <a:lnTo>
                        <a:pt x="824" y="594"/>
                      </a:lnTo>
                      <a:lnTo>
                        <a:pt x="825" y="594"/>
                      </a:lnTo>
                      <a:lnTo>
                        <a:pt x="825" y="595"/>
                      </a:lnTo>
                      <a:lnTo>
                        <a:pt x="825" y="596"/>
                      </a:lnTo>
                      <a:lnTo>
                        <a:pt x="826" y="597"/>
                      </a:lnTo>
                      <a:lnTo>
                        <a:pt x="826" y="598"/>
                      </a:lnTo>
                      <a:lnTo>
                        <a:pt x="826" y="599"/>
                      </a:lnTo>
                      <a:lnTo>
                        <a:pt x="826" y="599"/>
                      </a:lnTo>
                      <a:lnTo>
                        <a:pt x="827" y="600"/>
                      </a:lnTo>
                      <a:lnTo>
                        <a:pt x="827" y="601"/>
                      </a:lnTo>
                      <a:lnTo>
                        <a:pt x="827" y="602"/>
                      </a:lnTo>
                      <a:lnTo>
                        <a:pt x="828" y="603"/>
                      </a:lnTo>
                      <a:lnTo>
                        <a:pt x="828" y="603"/>
                      </a:lnTo>
                      <a:lnTo>
                        <a:pt x="829" y="602"/>
                      </a:lnTo>
                      <a:lnTo>
                        <a:pt x="830" y="602"/>
                      </a:lnTo>
                      <a:lnTo>
                        <a:pt x="830" y="602"/>
                      </a:lnTo>
                      <a:lnTo>
                        <a:pt x="830" y="603"/>
                      </a:lnTo>
                      <a:lnTo>
                        <a:pt x="831" y="604"/>
                      </a:lnTo>
                      <a:lnTo>
                        <a:pt x="831" y="604"/>
                      </a:lnTo>
                      <a:lnTo>
                        <a:pt x="832" y="605"/>
                      </a:lnTo>
                      <a:lnTo>
                        <a:pt x="832" y="604"/>
                      </a:lnTo>
                      <a:lnTo>
                        <a:pt x="833" y="605"/>
                      </a:lnTo>
                      <a:lnTo>
                        <a:pt x="833" y="606"/>
                      </a:lnTo>
                      <a:lnTo>
                        <a:pt x="833" y="607"/>
                      </a:lnTo>
                      <a:lnTo>
                        <a:pt x="832" y="607"/>
                      </a:lnTo>
                      <a:lnTo>
                        <a:pt x="832" y="608"/>
                      </a:lnTo>
                      <a:lnTo>
                        <a:pt x="833" y="608"/>
                      </a:lnTo>
                      <a:lnTo>
                        <a:pt x="834" y="609"/>
                      </a:lnTo>
                      <a:lnTo>
                        <a:pt x="834" y="610"/>
                      </a:lnTo>
                      <a:lnTo>
                        <a:pt x="835" y="610"/>
                      </a:lnTo>
                      <a:lnTo>
                        <a:pt x="835" y="611"/>
                      </a:lnTo>
                      <a:lnTo>
                        <a:pt x="836" y="611"/>
                      </a:lnTo>
                      <a:lnTo>
                        <a:pt x="836" y="612"/>
                      </a:lnTo>
                      <a:lnTo>
                        <a:pt x="837" y="612"/>
                      </a:lnTo>
                      <a:lnTo>
                        <a:pt x="838" y="612"/>
                      </a:lnTo>
                      <a:lnTo>
                        <a:pt x="839" y="611"/>
                      </a:lnTo>
                      <a:lnTo>
                        <a:pt x="839" y="611"/>
                      </a:lnTo>
                      <a:lnTo>
                        <a:pt x="840" y="611"/>
                      </a:lnTo>
                      <a:lnTo>
                        <a:pt x="841" y="611"/>
                      </a:lnTo>
                      <a:lnTo>
                        <a:pt x="841" y="612"/>
                      </a:lnTo>
                      <a:lnTo>
                        <a:pt x="841" y="613"/>
                      </a:lnTo>
                      <a:lnTo>
                        <a:pt x="842" y="614"/>
                      </a:lnTo>
                      <a:lnTo>
                        <a:pt x="842" y="614"/>
                      </a:lnTo>
                      <a:lnTo>
                        <a:pt x="842" y="615"/>
                      </a:lnTo>
                      <a:lnTo>
                        <a:pt x="842" y="616"/>
                      </a:lnTo>
                      <a:lnTo>
                        <a:pt x="842" y="617"/>
                      </a:lnTo>
                      <a:lnTo>
                        <a:pt x="841" y="617"/>
                      </a:lnTo>
                      <a:lnTo>
                        <a:pt x="841" y="618"/>
                      </a:lnTo>
                      <a:lnTo>
                        <a:pt x="841" y="619"/>
                      </a:lnTo>
                      <a:lnTo>
                        <a:pt x="841" y="620"/>
                      </a:lnTo>
                      <a:lnTo>
                        <a:pt x="842" y="620"/>
                      </a:lnTo>
                      <a:lnTo>
                        <a:pt x="843" y="619"/>
                      </a:lnTo>
                      <a:lnTo>
                        <a:pt x="844" y="619"/>
                      </a:lnTo>
                      <a:lnTo>
                        <a:pt x="844" y="619"/>
                      </a:lnTo>
                      <a:lnTo>
                        <a:pt x="845" y="620"/>
                      </a:lnTo>
                      <a:lnTo>
                        <a:pt x="845" y="620"/>
                      </a:lnTo>
                      <a:lnTo>
                        <a:pt x="846" y="621"/>
                      </a:lnTo>
                      <a:lnTo>
                        <a:pt x="847" y="621"/>
                      </a:lnTo>
                      <a:lnTo>
                        <a:pt x="847" y="622"/>
                      </a:lnTo>
                      <a:lnTo>
                        <a:pt x="847" y="623"/>
                      </a:lnTo>
                      <a:lnTo>
                        <a:pt x="848" y="624"/>
                      </a:lnTo>
                      <a:lnTo>
                        <a:pt x="848" y="624"/>
                      </a:lnTo>
                      <a:lnTo>
                        <a:pt x="848" y="625"/>
                      </a:lnTo>
                      <a:lnTo>
                        <a:pt x="849" y="626"/>
                      </a:lnTo>
                      <a:lnTo>
                        <a:pt x="849" y="626"/>
                      </a:lnTo>
                      <a:lnTo>
                        <a:pt x="850" y="627"/>
                      </a:lnTo>
                      <a:lnTo>
                        <a:pt x="851" y="627"/>
                      </a:lnTo>
                      <a:lnTo>
                        <a:pt x="851" y="628"/>
                      </a:lnTo>
                      <a:lnTo>
                        <a:pt x="852" y="628"/>
                      </a:lnTo>
                      <a:lnTo>
                        <a:pt x="853" y="629"/>
                      </a:lnTo>
                      <a:lnTo>
                        <a:pt x="853" y="630"/>
                      </a:lnTo>
                      <a:lnTo>
                        <a:pt x="852" y="630"/>
                      </a:lnTo>
                      <a:lnTo>
                        <a:pt x="852" y="631"/>
                      </a:lnTo>
                      <a:lnTo>
                        <a:pt x="853" y="631"/>
                      </a:lnTo>
                      <a:lnTo>
                        <a:pt x="853" y="632"/>
                      </a:lnTo>
                      <a:lnTo>
                        <a:pt x="854" y="633"/>
                      </a:lnTo>
                      <a:lnTo>
                        <a:pt x="854" y="633"/>
                      </a:lnTo>
                      <a:lnTo>
                        <a:pt x="855" y="634"/>
                      </a:lnTo>
                      <a:lnTo>
                        <a:pt x="856" y="635"/>
                      </a:lnTo>
                      <a:lnTo>
                        <a:pt x="856" y="635"/>
                      </a:lnTo>
                      <a:lnTo>
                        <a:pt x="856" y="636"/>
                      </a:lnTo>
                      <a:lnTo>
                        <a:pt x="857" y="636"/>
                      </a:lnTo>
                      <a:lnTo>
                        <a:pt x="858" y="636"/>
                      </a:lnTo>
                      <a:lnTo>
                        <a:pt x="859" y="636"/>
                      </a:lnTo>
                      <a:lnTo>
                        <a:pt x="859" y="636"/>
                      </a:lnTo>
                      <a:lnTo>
                        <a:pt x="860" y="636"/>
                      </a:lnTo>
                      <a:lnTo>
                        <a:pt x="861" y="636"/>
                      </a:lnTo>
                      <a:lnTo>
                        <a:pt x="861" y="637"/>
                      </a:lnTo>
                      <a:lnTo>
                        <a:pt x="862" y="638"/>
                      </a:lnTo>
                      <a:lnTo>
                        <a:pt x="862" y="638"/>
                      </a:lnTo>
                      <a:lnTo>
                        <a:pt x="863" y="639"/>
                      </a:lnTo>
                      <a:lnTo>
                        <a:pt x="863" y="639"/>
                      </a:lnTo>
                      <a:lnTo>
                        <a:pt x="864" y="640"/>
                      </a:lnTo>
                      <a:lnTo>
                        <a:pt x="864" y="641"/>
                      </a:lnTo>
                      <a:lnTo>
                        <a:pt x="865" y="641"/>
                      </a:lnTo>
                      <a:lnTo>
                        <a:pt x="865" y="642"/>
                      </a:lnTo>
                      <a:lnTo>
                        <a:pt x="866" y="643"/>
                      </a:lnTo>
                      <a:lnTo>
                        <a:pt x="866" y="643"/>
                      </a:lnTo>
                      <a:lnTo>
                        <a:pt x="867" y="644"/>
                      </a:lnTo>
                      <a:lnTo>
                        <a:pt x="867" y="644"/>
                      </a:lnTo>
                      <a:lnTo>
                        <a:pt x="868" y="644"/>
                      </a:lnTo>
                      <a:lnTo>
                        <a:pt x="869" y="644"/>
                      </a:lnTo>
                      <a:lnTo>
                        <a:pt x="869" y="644"/>
                      </a:lnTo>
                      <a:lnTo>
                        <a:pt x="870" y="643"/>
                      </a:lnTo>
                      <a:lnTo>
                        <a:pt x="870" y="642"/>
                      </a:lnTo>
                      <a:lnTo>
                        <a:pt x="871" y="643"/>
                      </a:lnTo>
                      <a:lnTo>
                        <a:pt x="872" y="643"/>
                      </a:lnTo>
                      <a:lnTo>
                        <a:pt x="872" y="643"/>
                      </a:lnTo>
                      <a:lnTo>
                        <a:pt x="873" y="642"/>
                      </a:lnTo>
                      <a:lnTo>
                        <a:pt x="874" y="642"/>
                      </a:lnTo>
                      <a:lnTo>
                        <a:pt x="874" y="643"/>
                      </a:lnTo>
                      <a:lnTo>
                        <a:pt x="875" y="643"/>
                      </a:lnTo>
                      <a:lnTo>
                        <a:pt x="876" y="644"/>
                      </a:lnTo>
                      <a:lnTo>
                        <a:pt x="876" y="644"/>
                      </a:lnTo>
                      <a:lnTo>
                        <a:pt x="877" y="644"/>
                      </a:lnTo>
                      <a:lnTo>
                        <a:pt x="878" y="644"/>
                      </a:lnTo>
                      <a:lnTo>
                        <a:pt x="878" y="645"/>
                      </a:lnTo>
                      <a:lnTo>
                        <a:pt x="879" y="646"/>
                      </a:lnTo>
                      <a:lnTo>
                        <a:pt x="879" y="646"/>
                      </a:lnTo>
                      <a:lnTo>
                        <a:pt x="880" y="647"/>
                      </a:lnTo>
                      <a:lnTo>
                        <a:pt x="881" y="647"/>
                      </a:lnTo>
                      <a:lnTo>
                        <a:pt x="881" y="648"/>
                      </a:lnTo>
                      <a:lnTo>
                        <a:pt x="882" y="648"/>
                      </a:lnTo>
                      <a:lnTo>
                        <a:pt x="882" y="649"/>
                      </a:lnTo>
                      <a:lnTo>
                        <a:pt x="883" y="649"/>
                      </a:lnTo>
                      <a:lnTo>
                        <a:pt x="883" y="650"/>
                      </a:lnTo>
                      <a:lnTo>
                        <a:pt x="882" y="650"/>
                      </a:lnTo>
                      <a:lnTo>
                        <a:pt x="882" y="651"/>
                      </a:lnTo>
                      <a:lnTo>
                        <a:pt x="882" y="652"/>
                      </a:lnTo>
                      <a:lnTo>
                        <a:pt x="882" y="653"/>
                      </a:lnTo>
                      <a:lnTo>
                        <a:pt x="882" y="654"/>
                      </a:lnTo>
                      <a:lnTo>
                        <a:pt x="883" y="654"/>
                      </a:lnTo>
                      <a:lnTo>
                        <a:pt x="883" y="655"/>
                      </a:lnTo>
                      <a:lnTo>
                        <a:pt x="883" y="655"/>
                      </a:lnTo>
                      <a:lnTo>
                        <a:pt x="883" y="656"/>
                      </a:lnTo>
                      <a:lnTo>
                        <a:pt x="883" y="657"/>
                      </a:lnTo>
                      <a:lnTo>
                        <a:pt x="883" y="658"/>
                      </a:lnTo>
                      <a:lnTo>
                        <a:pt x="883" y="659"/>
                      </a:lnTo>
                      <a:lnTo>
                        <a:pt x="883" y="659"/>
                      </a:lnTo>
                      <a:lnTo>
                        <a:pt x="883" y="660"/>
                      </a:lnTo>
                      <a:lnTo>
                        <a:pt x="883" y="661"/>
                      </a:lnTo>
                      <a:lnTo>
                        <a:pt x="884" y="661"/>
                      </a:lnTo>
                      <a:lnTo>
                        <a:pt x="884" y="662"/>
                      </a:lnTo>
                      <a:lnTo>
                        <a:pt x="884" y="663"/>
                      </a:lnTo>
                      <a:lnTo>
                        <a:pt x="884" y="663"/>
                      </a:lnTo>
                      <a:lnTo>
                        <a:pt x="884" y="664"/>
                      </a:lnTo>
                      <a:lnTo>
                        <a:pt x="884" y="665"/>
                      </a:lnTo>
                      <a:lnTo>
                        <a:pt x="884" y="666"/>
                      </a:lnTo>
                      <a:lnTo>
                        <a:pt x="884" y="667"/>
                      </a:lnTo>
                      <a:lnTo>
                        <a:pt x="885" y="668"/>
                      </a:lnTo>
                      <a:lnTo>
                        <a:pt x="885" y="668"/>
                      </a:lnTo>
                      <a:lnTo>
                        <a:pt x="886" y="668"/>
                      </a:lnTo>
                      <a:lnTo>
                        <a:pt x="887" y="668"/>
                      </a:lnTo>
                      <a:lnTo>
                        <a:pt x="887" y="669"/>
                      </a:lnTo>
                      <a:lnTo>
                        <a:pt x="888" y="669"/>
                      </a:lnTo>
                      <a:lnTo>
                        <a:pt x="889" y="670"/>
                      </a:lnTo>
                      <a:lnTo>
                        <a:pt x="890" y="669"/>
                      </a:lnTo>
                      <a:lnTo>
                        <a:pt x="891" y="669"/>
                      </a:lnTo>
                      <a:lnTo>
                        <a:pt x="891" y="670"/>
                      </a:lnTo>
                      <a:lnTo>
                        <a:pt x="890" y="670"/>
                      </a:lnTo>
                      <a:lnTo>
                        <a:pt x="890" y="671"/>
                      </a:lnTo>
                      <a:lnTo>
                        <a:pt x="890" y="672"/>
                      </a:lnTo>
                      <a:lnTo>
                        <a:pt x="889" y="673"/>
                      </a:lnTo>
                      <a:lnTo>
                        <a:pt x="889" y="673"/>
                      </a:lnTo>
                      <a:lnTo>
                        <a:pt x="888" y="674"/>
                      </a:lnTo>
                      <a:lnTo>
                        <a:pt x="887" y="674"/>
                      </a:lnTo>
                      <a:lnTo>
                        <a:pt x="885" y="676"/>
                      </a:lnTo>
                      <a:lnTo>
                        <a:pt x="885" y="676"/>
                      </a:lnTo>
                      <a:lnTo>
                        <a:pt x="884" y="677"/>
                      </a:lnTo>
                      <a:lnTo>
                        <a:pt x="884" y="678"/>
                      </a:lnTo>
                      <a:lnTo>
                        <a:pt x="886" y="679"/>
                      </a:lnTo>
                      <a:lnTo>
                        <a:pt x="886" y="680"/>
                      </a:lnTo>
                      <a:lnTo>
                        <a:pt x="887" y="681"/>
                      </a:lnTo>
                      <a:lnTo>
                        <a:pt x="888" y="681"/>
                      </a:lnTo>
                      <a:lnTo>
                        <a:pt x="888" y="682"/>
                      </a:lnTo>
                      <a:lnTo>
                        <a:pt x="888" y="682"/>
                      </a:lnTo>
                      <a:lnTo>
                        <a:pt x="888" y="683"/>
                      </a:lnTo>
                      <a:lnTo>
                        <a:pt x="887" y="684"/>
                      </a:lnTo>
                      <a:lnTo>
                        <a:pt x="887" y="685"/>
                      </a:lnTo>
                      <a:lnTo>
                        <a:pt x="887" y="686"/>
                      </a:lnTo>
                      <a:lnTo>
                        <a:pt x="887" y="686"/>
                      </a:lnTo>
                      <a:lnTo>
                        <a:pt x="887" y="687"/>
                      </a:lnTo>
                      <a:lnTo>
                        <a:pt x="887" y="688"/>
                      </a:lnTo>
                      <a:lnTo>
                        <a:pt x="886" y="689"/>
                      </a:lnTo>
                      <a:lnTo>
                        <a:pt x="885" y="690"/>
                      </a:lnTo>
                      <a:lnTo>
                        <a:pt x="885" y="690"/>
                      </a:lnTo>
                      <a:lnTo>
                        <a:pt x="884" y="691"/>
                      </a:lnTo>
                      <a:lnTo>
                        <a:pt x="884" y="692"/>
                      </a:lnTo>
                      <a:lnTo>
                        <a:pt x="884" y="692"/>
                      </a:lnTo>
                      <a:lnTo>
                        <a:pt x="885" y="693"/>
                      </a:lnTo>
                      <a:lnTo>
                        <a:pt x="885" y="694"/>
                      </a:lnTo>
                      <a:lnTo>
                        <a:pt x="886" y="694"/>
                      </a:lnTo>
                      <a:lnTo>
                        <a:pt x="886" y="694"/>
                      </a:lnTo>
                      <a:lnTo>
                        <a:pt x="886" y="695"/>
                      </a:lnTo>
                      <a:lnTo>
                        <a:pt x="886" y="696"/>
                      </a:lnTo>
                      <a:lnTo>
                        <a:pt x="885" y="697"/>
                      </a:lnTo>
                      <a:lnTo>
                        <a:pt x="885" y="697"/>
                      </a:lnTo>
                      <a:lnTo>
                        <a:pt x="884" y="698"/>
                      </a:lnTo>
                      <a:lnTo>
                        <a:pt x="883" y="698"/>
                      </a:lnTo>
                      <a:lnTo>
                        <a:pt x="883" y="699"/>
                      </a:lnTo>
                      <a:lnTo>
                        <a:pt x="882" y="699"/>
                      </a:lnTo>
                      <a:lnTo>
                        <a:pt x="881" y="699"/>
                      </a:lnTo>
                      <a:lnTo>
                        <a:pt x="881" y="700"/>
                      </a:lnTo>
                      <a:lnTo>
                        <a:pt x="881" y="700"/>
                      </a:lnTo>
                      <a:lnTo>
                        <a:pt x="882" y="702"/>
                      </a:lnTo>
                      <a:lnTo>
                        <a:pt x="882" y="702"/>
                      </a:lnTo>
                      <a:lnTo>
                        <a:pt x="881" y="703"/>
                      </a:lnTo>
                      <a:lnTo>
                        <a:pt x="881" y="704"/>
                      </a:lnTo>
                      <a:lnTo>
                        <a:pt x="881" y="705"/>
                      </a:lnTo>
                      <a:lnTo>
                        <a:pt x="880" y="706"/>
                      </a:lnTo>
                      <a:lnTo>
                        <a:pt x="879" y="707"/>
                      </a:lnTo>
                      <a:lnTo>
                        <a:pt x="878" y="708"/>
                      </a:lnTo>
                      <a:lnTo>
                        <a:pt x="878" y="708"/>
                      </a:lnTo>
                      <a:lnTo>
                        <a:pt x="877" y="708"/>
                      </a:lnTo>
                      <a:lnTo>
                        <a:pt x="876" y="708"/>
                      </a:lnTo>
                      <a:lnTo>
                        <a:pt x="876" y="708"/>
                      </a:lnTo>
                      <a:lnTo>
                        <a:pt x="875" y="709"/>
                      </a:lnTo>
                      <a:lnTo>
                        <a:pt x="875" y="710"/>
                      </a:lnTo>
                      <a:lnTo>
                        <a:pt x="875" y="711"/>
                      </a:lnTo>
                      <a:lnTo>
                        <a:pt x="875" y="712"/>
                      </a:lnTo>
                      <a:lnTo>
                        <a:pt x="874" y="714"/>
                      </a:lnTo>
                      <a:lnTo>
                        <a:pt x="874" y="715"/>
                      </a:lnTo>
                      <a:lnTo>
                        <a:pt x="875" y="716"/>
                      </a:lnTo>
                      <a:lnTo>
                        <a:pt x="875" y="717"/>
                      </a:lnTo>
                      <a:lnTo>
                        <a:pt x="875" y="718"/>
                      </a:lnTo>
                      <a:lnTo>
                        <a:pt x="874" y="718"/>
                      </a:lnTo>
                      <a:lnTo>
                        <a:pt x="874" y="718"/>
                      </a:lnTo>
                      <a:lnTo>
                        <a:pt x="873" y="719"/>
                      </a:lnTo>
                      <a:lnTo>
                        <a:pt x="872" y="719"/>
                      </a:lnTo>
                      <a:lnTo>
                        <a:pt x="872" y="720"/>
                      </a:lnTo>
                      <a:lnTo>
                        <a:pt x="871" y="719"/>
                      </a:lnTo>
                      <a:lnTo>
                        <a:pt x="870" y="719"/>
                      </a:lnTo>
                      <a:lnTo>
                        <a:pt x="870" y="719"/>
                      </a:lnTo>
                      <a:lnTo>
                        <a:pt x="869" y="718"/>
                      </a:lnTo>
                      <a:lnTo>
                        <a:pt x="867" y="718"/>
                      </a:lnTo>
                      <a:lnTo>
                        <a:pt x="867" y="717"/>
                      </a:lnTo>
                      <a:lnTo>
                        <a:pt x="866" y="717"/>
                      </a:lnTo>
                      <a:lnTo>
                        <a:pt x="866" y="718"/>
                      </a:lnTo>
                      <a:lnTo>
                        <a:pt x="865" y="718"/>
                      </a:lnTo>
                      <a:lnTo>
                        <a:pt x="864" y="718"/>
                      </a:lnTo>
                      <a:lnTo>
                        <a:pt x="864" y="718"/>
                      </a:lnTo>
                      <a:lnTo>
                        <a:pt x="863" y="717"/>
                      </a:lnTo>
                      <a:lnTo>
                        <a:pt x="863" y="717"/>
                      </a:lnTo>
                      <a:lnTo>
                        <a:pt x="862" y="716"/>
                      </a:lnTo>
                      <a:lnTo>
                        <a:pt x="860" y="716"/>
                      </a:lnTo>
                      <a:lnTo>
                        <a:pt x="860" y="715"/>
                      </a:lnTo>
                      <a:lnTo>
                        <a:pt x="859" y="715"/>
                      </a:lnTo>
                      <a:lnTo>
                        <a:pt x="858" y="715"/>
                      </a:lnTo>
                      <a:lnTo>
                        <a:pt x="858" y="715"/>
                      </a:lnTo>
                      <a:lnTo>
                        <a:pt x="857" y="716"/>
                      </a:lnTo>
                      <a:lnTo>
                        <a:pt x="858" y="716"/>
                      </a:lnTo>
                      <a:lnTo>
                        <a:pt x="857" y="717"/>
                      </a:lnTo>
                      <a:lnTo>
                        <a:pt x="857" y="717"/>
                      </a:lnTo>
                      <a:lnTo>
                        <a:pt x="856" y="717"/>
                      </a:lnTo>
                      <a:lnTo>
                        <a:pt x="855" y="718"/>
                      </a:lnTo>
                      <a:lnTo>
                        <a:pt x="855" y="718"/>
                      </a:lnTo>
                      <a:lnTo>
                        <a:pt x="855" y="719"/>
                      </a:lnTo>
                      <a:lnTo>
                        <a:pt x="854" y="720"/>
                      </a:lnTo>
                      <a:lnTo>
                        <a:pt x="853" y="720"/>
                      </a:lnTo>
                      <a:lnTo>
                        <a:pt x="853" y="719"/>
                      </a:lnTo>
                      <a:lnTo>
                        <a:pt x="852" y="720"/>
                      </a:lnTo>
                      <a:lnTo>
                        <a:pt x="852" y="721"/>
                      </a:lnTo>
                      <a:lnTo>
                        <a:pt x="851" y="720"/>
                      </a:lnTo>
                      <a:lnTo>
                        <a:pt x="850" y="720"/>
                      </a:lnTo>
                      <a:lnTo>
                        <a:pt x="849" y="721"/>
                      </a:lnTo>
                      <a:lnTo>
                        <a:pt x="848" y="721"/>
                      </a:lnTo>
                      <a:lnTo>
                        <a:pt x="847" y="722"/>
                      </a:lnTo>
                      <a:lnTo>
                        <a:pt x="847" y="723"/>
                      </a:lnTo>
                      <a:lnTo>
                        <a:pt x="846" y="723"/>
                      </a:lnTo>
                      <a:lnTo>
                        <a:pt x="845" y="723"/>
                      </a:lnTo>
                      <a:lnTo>
                        <a:pt x="845" y="722"/>
                      </a:lnTo>
                      <a:lnTo>
                        <a:pt x="844" y="722"/>
                      </a:lnTo>
                      <a:lnTo>
                        <a:pt x="844" y="723"/>
                      </a:lnTo>
                      <a:lnTo>
                        <a:pt x="843" y="724"/>
                      </a:lnTo>
                      <a:lnTo>
                        <a:pt x="843" y="723"/>
                      </a:lnTo>
                      <a:lnTo>
                        <a:pt x="842" y="723"/>
                      </a:lnTo>
                      <a:lnTo>
                        <a:pt x="841" y="723"/>
                      </a:lnTo>
                      <a:lnTo>
                        <a:pt x="839" y="723"/>
                      </a:lnTo>
                      <a:lnTo>
                        <a:pt x="839" y="723"/>
                      </a:lnTo>
                      <a:lnTo>
                        <a:pt x="838" y="723"/>
                      </a:lnTo>
                      <a:lnTo>
                        <a:pt x="837" y="723"/>
                      </a:lnTo>
                      <a:lnTo>
                        <a:pt x="836" y="724"/>
                      </a:lnTo>
                      <a:lnTo>
                        <a:pt x="836" y="724"/>
                      </a:lnTo>
                      <a:lnTo>
                        <a:pt x="834" y="725"/>
                      </a:lnTo>
                      <a:lnTo>
                        <a:pt x="834" y="725"/>
                      </a:lnTo>
                      <a:lnTo>
                        <a:pt x="833" y="726"/>
                      </a:lnTo>
                      <a:lnTo>
                        <a:pt x="832" y="727"/>
                      </a:lnTo>
                      <a:lnTo>
                        <a:pt x="832" y="728"/>
                      </a:lnTo>
                      <a:lnTo>
                        <a:pt x="832" y="728"/>
                      </a:lnTo>
                      <a:lnTo>
                        <a:pt x="831" y="729"/>
                      </a:lnTo>
                      <a:lnTo>
                        <a:pt x="831" y="729"/>
                      </a:lnTo>
                      <a:lnTo>
                        <a:pt x="830" y="729"/>
                      </a:lnTo>
                      <a:lnTo>
                        <a:pt x="829" y="729"/>
                      </a:lnTo>
                      <a:lnTo>
                        <a:pt x="828" y="729"/>
                      </a:lnTo>
                      <a:lnTo>
                        <a:pt x="827" y="729"/>
                      </a:lnTo>
                      <a:lnTo>
                        <a:pt x="826" y="729"/>
                      </a:lnTo>
                      <a:lnTo>
                        <a:pt x="826" y="729"/>
                      </a:lnTo>
                      <a:lnTo>
                        <a:pt x="825" y="730"/>
                      </a:lnTo>
                      <a:lnTo>
                        <a:pt x="824" y="730"/>
                      </a:lnTo>
                      <a:lnTo>
                        <a:pt x="823" y="730"/>
                      </a:lnTo>
                      <a:lnTo>
                        <a:pt x="823" y="731"/>
                      </a:lnTo>
                      <a:lnTo>
                        <a:pt x="823" y="732"/>
                      </a:lnTo>
                      <a:lnTo>
                        <a:pt x="824" y="733"/>
                      </a:lnTo>
                      <a:lnTo>
                        <a:pt x="824" y="734"/>
                      </a:lnTo>
                      <a:lnTo>
                        <a:pt x="824" y="735"/>
                      </a:lnTo>
                      <a:lnTo>
                        <a:pt x="823" y="736"/>
                      </a:lnTo>
                      <a:lnTo>
                        <a:pt x="823" y="735"/>
                      </a:lnTo>
                      <a:lnTo>
                        <a:pt x="822" y="735"/>
                      </a:lnTo>
                      <a:lnTo>
                        <a:pt x="821" y="734"/>
                      </a:lnTo>
                      <a:lnTo>
                        <a:pt x="820" y="734"/>
                      </a:lnTo>
                      <a:lnTo>
                        <a:pt x="818" y="736"/>
                      </a:lnTo>
                      <a:lnTo>
                        <a:pt x="817" y="737"/>
                      </a:lnTo>
                      <a:lnTo>
                        <a:pt x="817" y="738"/>
                      </a:lnTo>
                      <a:lnTo>
                        <a:pt x="816" y="738"/>
                      </a:lnTo>
                      <a:lnTo>
                        <a:pt x="815" y="738"/>
                      </a:lnTo>
                      <a:lnTo>
                        <a:pt x="814" y="738"/>
                      </a:lnTo>
                      <a:lnTo>
                        <a:pt x="813" y="738"/>
                      </a:lnTo>
                      <a:lnTo>
                        <a:pt x="812" y="738"/>
                      </a:lnTo>
                      <a:lnTo>
                        <a:pt x="810" y="739"/>
                      </a:lnTo>
                      <a:lnTo>
                        <a:pt x="810" y="739"/>
                      </a:lnTo>
                      <a:lnTo>
                        <a:pt x="809" y="740"/>
                      </a:lnTo>
                      <a:lnTo>
                        <a:pt x="809" y="739"/>
                      </a:lnTo>
                      <a:lnTo>
                        <a:pt x="808" y="739"/>
                      </a:lnTo>
                      <a:lnTo>
                        <a:pt x="807" y="738"/>
                      </a:lnTo>
                      <a:lnTo>
                        <a:pt x="806" y="738"/>
                      </a:lnTo>
                      <a:lnTo>
                        <a:pt x="805" y="737"/>
                      </a:lnTo>
                      <a:lnTo>
                        <a:pt x="804" y="737"/>
                      </a:lnTo>
                      <a:lnTo>
                        <a:pt x="804" y="737"/>
                      </a:lnTo>
                      <a:lnTo>
                        <a:pt x="803" y="737"/>
                      </a:lnTo>
                      <a:lnTo>
                        <a:pt x="798" y="739"/>
                      </a:lnTo>
                      <a:lnTo>
                        <a:pt x="797" y="739"/>
                      </a:lnTo>
                      <a:lnTo>
                        <a:pt x="796" y="740"/>
                      </a:lnTo>
                      <a:lnTo>
                        <a:pt x="795" y="741"/>
                      </a:lnTo>
                      <a:lnTo>
                        <a:pt x="795" y="742"/>
                      </a:lnTo>
                      <a:lnTo>
                        <a:pt x="795" y="742"/>
                      </a:lnTo>
                      <a:lnTo>
                        <a:pt x="794" y="748"/>
                      </a:lnTo>
                      <a:lnTo>
                        <a:pt x="793" y="748"/>
                      </a:lnTo>
                      <a:lnTo>
                        <a:pt x="793" y="748"/>
                      </a:lnTo>
                      <a:lnTo>
                        <a:pt x="792" y="749"/>
                      </a:lnTo>
                      <a:lnTo>
                        <a:pt x="791" y="749"/>
                      </a:lnTo>
                      <a:lnTo>
                        <a:pt x="791" y="750"/>
                      </a:lnTo>
                      <a:lnTo>
                        <a:pt x="791" y="750"/>
                      </a:lnTo>
                      <a:lnTo>
                        <a:pt x="791" y="751"/>
                      </a:lnTo>
                      <a:lnTo>
                        <a:pt x="791" y="751"/>
                      </a:lnTo>
                      <a:lnTo>
                        <a:pt x="791" y="755"/>
                      </a:lnTo>
                      <a:lnTo>
                        <a:pt x="791" y="756"/>
                      </a:lnTo>
                      <a:lnTo>
                        <a:pt x="789" y="758"/>
                      </a:lnTo>
                      <a:lnTo>
                        <a:pt x="789" y="759"/>
                      </a:lnTo>
                      <a:lnTo>
                        <a:pt x="791" y="762"/>
                      </a:lnTo>
                      <a:lnTo>
                        <a:pt x="791" y="763"/>
                      </a:lnTo>
                      <a:lnTo>
                        <a:pt x="791" y="764"/>
                      </a:lnTo>
                      <a:lnTo>
                        <a:pt x="790" y="767"/>
                      </a:lnTo>
                      <a:lnTo>
                        <a:pt x="790" y="767"/>
                      </a:lnTo>
                      <a:lnTo>
                        <a:pt x="790" y="768"/>
                      </a:lnTo>
                      <a:lnTo>
                        <a:pt x="790" y="770"/>
                      </a:lnTo>
                      <a:lnTo>
                        <a:pt x="790" y="772"/>
                      </a:lnTo>
                      <a:lnTo>
                        <a:pt x="790" y="773"/>
                      </a:lnTo>
                      <a:lnTo>
                        <a:pt x="790" y="774"/>
                      </a:lnTo>
                      <a:lnTo>
                        <a:pt x="789" y="774"/>
                      </a:lnTo>
                      <a:lnTo>
                        <a:pt x="787" y="774"/>
                      </a:lnTo>
                      <a:lnTo>
                        <a:pt x="786" y="774"/>
                      </a:lnTo>
                      <a:lnTo>
                        <a:pt x="785" y="774"/>
                      </a:lnTo>
                      <a:lnTo>
                        <a:pt x="785" y="774"/>
                      </a:lnTo>
                      <a:lnTo>
                        <a:pt x="784" y="775"/>
                      </a:lnTo>
                      <a:lnTo>
                        <a:pt x="783" y="775"/>
                      </a:lnTo>
                      <a:lnTo>
                        <a:pt x="782" y="775"/>
                      </a:lnTo>
                      <a:lnTo>
                        <a:pt x="780" y="772"/>
                      </a:lnTo>
                      <a:lnTo>
                        <a:pt x="780" y="773"/>
                      </a:lnTo>
                      <a:lnTo>
                        <a:pt x="781" y="774"/>
                      </a:lnTo>
                      <a:lnTo>
                        <a:pt x="780" y="775"/>
                      </a:lnTo>
                      <a:lnTo>
                        <a:pt x="780" y="775"/>
                      </a:lnTo>
                      <a:lnTo>
                        <a:pt x="779" y="775"/>
                      </a:lnTo>
                      <a:lnTo>
                        <a:pt x="778" y="775"/>
                      </a:lnTo>
                      <a:lnTo>
                        <a:pt x="777" y="775"/>
                      </a:lnTo>
                      <a:lnTo>
                        <a:pt x="776" y="775"/>
                      </a:lnTo>
                      <a:lnTo>
                        <a:pt x="775" y="775"/>
                      </a:lnTo>
                      <a:lnTo>
                        <a:pt x="774" y="775"/>
                      </a:lnTo>
                      <a:lnTo>
                        <a:pt x="773" y="775"/>
                      </a:lnTo>
                      <a:lnTo>
                        <a:pt x="772" y="775"/>
                      </a:lnTo>
                      <a:lnTo>
                        <a:pt x="771" y="776"/>
                      </a:lnTo>
                      <a:lnTo>
                        <a:pt x="771" y="777"/>
                      </a:lnTo>
                      <a:lnTo>
                        <a:pt x="771" y="778"/>
                      </a:lnTo>
                      <a:lnTo>
                        <a:pt x="770" y="778"/>
                      </a:lnTo>
                      <a:lnTo>
                        <a:pt x="769" y="780"/>
                      </a:lnTo>
                      <a:lnTo>
                        <a:pt x="769" y="780"/>
                      </a:lnTo>
                      <a:lnTo>
                        <a:pt x="768" y="780"/>
                      </a:lnTo>
                      <a:lnTo>
                        <a:pt x="767" y="781"/>
                      </a:lnTo>
                      <a:lnTo>
                        <a:pt x="766" y="780"/>
                      </a:lnTo>
                      <a:lnTo>
                        <a:pt x="766" y="780"/>
                      </a:lnTo>
                      <a:lnTo>
                        <a:pt x="766" y="780"/>
                      </a:lnTo>
                      <a:lnTo>
                        <a:pt x="765" y="781"/>
                      </a:lnTo>
                      <a:lnTo>
                        <a:pt x="764" y="780"/>
                      </a:lnTo>
                      <a:lnTo>
                        <a:pt x="764" y="780"/>
                      </a:lnTo>
                      <a:lnTo>
                        <a:pt x="763" y="780"/>
                      </a:lnTo>
                      <a:lnTo>
                        <a:pt x="763" y="779"/>
                      </a:lnTo>
                      <a:lnTo>
                        <a:pt x="762" y="779"/>
                      </a:lnTo>
                      <a:lnTo>
                        <a:pt x="761" y="779"/>
                      </a:lnTo>
                      <a:lnTo>
                        <a:pt x="760" y="778"/>
                      </a:lnTo>
                      <a:lnTo>
                        <a:pt x="760" y="778"/>
                      </a:lnTo>
                      <a:lnTo>
                        <a:pt x="759" y="778"/>
                      </a:lnTo>
                      <a:lnTo>
                        <a:pt x="758" y="778"/>
                      </a:lnTo>
                      <a:lnTo>
                        <a:pt x="756" y="778"/>
                      </a:lnTo>
                      <a:lnTo>
                        <a:pt x="755" y="778"/>
                      </a:lnTo>
                      <a:lnTo>
                        <a:pt x="754" y="781"/>
                      </a:lnTo>
                      <a:lnTo>
                        <a:pt x="754" y="781"/>
                      </a:lnTo>
                      <a:lnTo>
                        <a:pt x="754" y="783"/>
                      </a:lnTo>
                      <a:lnTo>
                        <a:pt x="753" y="783"/>
                      </a:lnTo>
                      <a:lnTo>
                        <a:pt x="752" y="784"/>
                      </a:lnTo>
                      <a:lnTo>
                        <a:pt x="750" y="784"/>
                      </a:lnTo>
                      <a:lnTo>
                        <a:pt x="750" y="784"/>
                      </a:lnTo>
                      <a:lnTo>
                        <a:pt x="749" y="784"/>
                      </a:lnTo>
                      <a:lnTo>
                        <a:pt x="748" y="784"/>
                      </a:lnTo>
                      <a:lnTo>
                        <a:pt x="747" y="785"/>
                      </a:lnTo>
                      <a:lnTo>
                        <a:pt x="746" y="785"/>
                      </a:lnTo>
                      <a:lnTo>
                        <a:pt x="745" y="783"/>
                      </a:lnTo>
                      <a:lnTo>
                        <a:pt x="745" y="782"/>
                      </a:lnTo>
                      <a:lnTo>
                        <a:pt x="744" y="781"/>
                      </a:lnTo>
                      <a:lnTo>
                        <a:pt x="743" y="781"/>
                      </a:lnTo>
                      <a:lnTo>
                        <a:pt x="743" y="779"/>
                      </a:lnTo>
                      <a:lnTo>
                        <a:pt x="742" y="777"/>
                      </a:lnTo>
                      <a:lnTo>
                        <a:pt x="742" y="776"/>
                      </a:lnTo>
                      <a:lnTo>
                        <a:pt x="742" y="775"/>
                      </a:lnTo>
                      <a:lnTo>
                        <a:pt x="743" y="775"/>
                      </a:lnTo>
                      <a:lnTo>
                        <a:pt x="744" y="774"/>
                      </a:lnTo>
                      <a:lnTo>
                        <a:pt x="742" y="774"/>
                      </a:lnTo>
                      <a:lnTo>
                        <a:pt x="741" y="774"/>
                      </a:lnTo>
                      <a:lnTo>
                        <a:pt x="740" y="774"/>
                      </a:lnTo>
                      <a:lnTo>
                        <a:pt x="739" y="774"/>
                      </a:lnTo>
                      <a:lnTo>
                        <a:pt x="738" y="774"/>
                      </a:lnTo>
                      <a:lnTo>
                        <a:pt x="736" y="774"/>
                      </a:lnTo>
                      <a:lnTo>
                        <a:pt x="736" y="775"/>
                      </a:lnTo>
                      <a:lnTo>
                        <a:pt x="736" y="775"/>
                      </a:lnTo>
                      <a:lnTo>
                        <a:pt x="735" y="779"/>
                      </a:lnTo>
                      <a:lnTo>
                        <a:pt x="735" y="780"/>
                      </a:lnTo>
                      <a:lnTo>
                        <a:pt x="734" y="781"/>
                      </a:lnTo>
                      <a:lnTo>
                        <a:pt x="734" y="782"/>
                      </a:lnTo>
                      <a:lnTo>
                        <a:pt x="734" y="782"/>
                      </a:lnTo>
                      <a:lnTo>
                        <a:pt x="732" y="783"/>
                      </a:lnTo>
                      <a:lnTo>
                        <a:pt x="732" y="784"/>
                      </a:lnTo>
                      <a:lnTo>
                        <a:pt x="731" y="784"/>
                      </a:lnTo>
                      <a:lnTo>
                        <a:pt x="731" y="787"/>
                      </a:lnTo>
                      <a:lnTo>
                        <a:pt x="730" y="788"/>
                      </a:lnTo>
                      <a:lnTo>
                        <a:pt x="730" y="788"/>
                      </a:lnTo>
                      <a:lnTo>
                        <a:pt x="729" y="789"/>
                      </a:lnTo>
                      <a:lnTo>
                        <a:pt x="728" y="789"/>
                      </a:lnTo>
                      <a:lnTo>
                        <a:pt x="728" y="789"/>
                      </a:lnTo>
                      <a:lnTo>
                        <a:pt x="727" y="788"/>
                      </a:lnTo>
                      <a:lnTo>
                        <a:pt x="727" y="787"/>
                      </a:lnTo>
                      <a:lnTo>
                        <a:pt x="726" y="787"/>
                      </a:lnTo>
                      <a:lnTo>
                        <a:pt x="726" y="786"/>
                      </a:lnTo>
                      <a:lnTo>
                        <a:pt x="725" y="785"/>
                      </a:lnTo>
                      <a:lnTo>
                        <a:pt x="724" y="784"/>
                      </a:lnTo>
                      <a:lnTo>
                        <a:pt x="724" y="783"/>
                      </a:lnTo>
                      <a:lnTo>
                        <a:pt x="723" y="782"/>
                      </a:lnTo>
                      <a:lnTo>
                        <a:pt x="723" y="782"/>
                      </a:lnTo>
                      <a:lnTo>
                        <a:pt x="723" y="781"/>
                      </a:lnTo>
                      <a:lnTo>
                        <a:pt x="723" y="781"/>
                      </a:lnTo>
                      <a:lnTo>
                        <a:pt x="722" y="781"/>
                      </a:lnTo>
                      <a:lnTo>
                        <a:pt x="721" y="781"/>
                      </a:lnTo>
                      <a:lnTo>
                        <a:pt x="721" y="780"/>
                      </a:lnTo>
                      <a:lnTo>
                        <a:pt x="722" y="778"/>
                      </a:lnTo>
                      <a:lnTo>
                        <a:pt x="724" y="777"/>
                      </a:lnTo>
                      <a:lnTo>
                        <a:pt x="724" y="776"/>
                      </a:lnTo>
                      <a:lnTo>
                        <a:pt x="724" y="775"/>
                      </a:lnTo>
                      <a:lnTo>
                        <a:pt x="723" y="775"/>
                      </a:lnTo>
                      <a:lnTo>
                        <a:pt x="722" y="775"/>
                      </a:lnTo>
                      <a:lnTo>
                        <a:pt x="721" y="775"/>
                      </a:lnTo>
                      <a:lnTo>
                        <a:pt x="720" y="774"/>
                      </a:lnTo>
                      <a:lnTo>
                        <a:pt x="719" y="774"/>
                      </a:lnTo>
                      <a:lnTo>
                        <a:pt x="718" y="773"/>
                      </a:lnTo>
                      <a:lnTo>
                        <a:pt x="717" y="773"/>
                      </a:lnTo>
                      <a:lnTo>
                        <a:pt x="716" y="773"/>
                      </a:lnTo>
                      <a:lnTo>
                        <a:pt x="715" y="772"/>
                      </a:lnTo>
                      <a:lnTo>
                        <a:pt x="714" y="770"/>
                      </a:lnTo>
                      <a:lnTo>
                        <a:pt x="714" y="769"/>
                      </a:lnTo>
                      <a:lnTo>
                        <a:pt x="713" y="768"/>
                      </a:lnTo>
                      <a:lnTo>
                        <a:pt x="713" y="768"/>
                      </a:lnTo>
                      <a:lnTo>
                        <a:pt x="712" y="767"/>
                      </a:lnTo>
                      <a:lnTo>
                        <a:pt x="711" y="767"/>
                      </a:lnTo>
                      <a:lnTo>
                        <a:pt x="709" y="767"/>
                      </a:lnTo>
                      <a:lnTo>
                        <a:pt x="707" y="768"/>
                      </a:lnTo>
                      <a:lnTo>
                        <a:pt x="706" y="768"/>
                      </a:lnTo>
                      <a:lnTo>
                        <a:pt x="705" y="768"/>
                      </a:lnTo>
                      <a:lnTo>
                        <a:pt x="705" y="769"/>
                      </a:lnTo>
                      <a:lnTo>
                        <a:pt x="704" y="769"/>
                      </a:lnTo>
                      <a:lnTo>
                        <a:pt x="703" y="768"/>
                      </a:lnTo>
                      <a:lnTo>
                        <a:pt x="702" y="768"/>
                      </a:lnTo>
                      <a:lnTo>
                        <a:pt x="701" y="768"/>
                      </a:lnTo>
                      <a:lnTo>
                        <a:pt x="700" y="769"/>
                      </a:lnTo>
                      <a:lnTo>
                        <a:pt x="699" y="770"/>
                      </a:lnTo>
                      <a:lnTo>
                        <a:pt x="699" y="770"/>
                      </a:lnTo>
                      <a:lnTo>
                        <a:pt x="698" y="772"/>
                      </a:lnTo>
                      <a:lnTo>
                        <a:pt x="697" y="772"/>
                      </a:lnTo>
                      <a:lnTo>
                        <a:pt x="696" y="772"/>
                      </a:lnTo>
                      <a:lnTo>
                        <a:pt x="695" y="772"/>
                      </a:lnTo>
                      <a:lnTo>
                        <a:pt x="694" y="772"/>
                      </a:lnTo>
                      <a:lnTo>
                        <a:pt x="693" y="773"/>
                      </a:lnTo>
                      <a:lnTo>
                        <a:pt x="693" y="774"/>
                      </a:lnTo>
                      <a:lnTo>
                        <a:pt x="692" y="774"/>
                      </a:lnTo>
                      <a:lnTo>
                        <a:pt x="691" y="774"/>
                      </a:lnTo>
                      <a:lnTo>
                        <a:pt x="690" y="774"/>
                      </a:lnTo>
                      <a:lnTo>
                        <a:pt x="689" y="773"/>
                      </a:lnTo>
                      <a:lnTo>
                        <a:pt x="688" y="773"/>
                      </a:lnTo>
                      <a:lnTo>
                        <a:pt x="687" y="773"/>
                      </a:lnTo>
                      <a:lnTo>
                        <a:pt x="685" y="772"/>
                      </a:lnTo>
                      <a:lnTo>
                        <a:pt x="683" y="771"/>
                      </a:lnTo>
                      <a:lnTo>
                        <a:pt x="682" y="771"/>
                      </a:lnTo>
                      <a:lnTo>
                        <a:pt x="682" y="770"/>
                      </a:lnTo>
                      <a:lnTo>
                        <a:pt x="681" y="773"/>
                      </a:lnTo>
                      <a:lnTo>
                        <a:pt x="681" y="774"/>
                      </a:lnTo>
                      <a:lnTo>
                        <a:pt x="681" y="774"/>
                      </a:lnTo>
                      <a:lnTo>
                        <a:pt x="681" y="775"/>
                      </a:lnTo>
                      <a:lnTo>
                        <a:pt x="680" y="775"/>
                      </a:lnTo>
                      <a:lnTo>
                        <a:pt x="679" y="775"/>
                      </a:lnTo>
                      <a:lnTo>
                        <a:pt x="678" y="775"/>
                      </a:lnTo>
                      <a:lnTo>
                        <a:pt x="677" y="775"/>
                      </a:lnTo>
                      <a:lnTo>
                        <a:pt x="676" y="775"/>
                      </a:lnTo>
                      <a:lnTo>
                        <a:pt x="676" y="775"/>
                      </a:lnTo>
                      <a:lnTo>
                        <a:pt x="675" y="775"/>
                      </a:lnTo>
                      <a:lnTo>
                        <a:pt x="673" y="775"/>
                      </a:lnTo>
                      <a:lnTo>
                        <a:pt x="671" y="776"/>
                      </a:lnTo>
                      <a:lnTo>
                        <a:pt x="671" y="777"/>
                      </a:lnTo>
                      <a:lnTo>
                        <a:pt x="669" y="779"/>
                      </a:lnTo>
                      <a:lnTo>
                        <a:pt x="668" y="781"/>
                      </a:lnTo>
                      <a:lnTo>
                        <a:pt x="667" y="782"/>
                      </a:lnTo>
                      <a:lnTo>
                        <a:pt x="667" y="783"/>
                      </a:lnTo>
                      <a:lnTo>
                        <a:pt x="667" y="784"/>
                      </a:lnTo>
                      <a:lnTo>
                        <a:pt x="667" y="786"/>
                      </a:lnTo>
                      <a:lnTo>
                        <a:pt x="667" y="787"/>
                      </a:lnTo>
                      <a:lnTo>
                        <a:pt x="666" y="788"/>
                      </a:lnTo>
                      <a:lnTo>
                        <a:pt x="664" y="790"/>
                      </a:lnTo>
                      <a:lnTo>
                        <a:pt x="664" y="791"/>
                      </a:lnTo>
                      <a:lnTo>
                        <a:pt x="663" y="792"/>
                      </a:lnTo>
                      <a:lnTo>
                        <a:pt x="664" y="793"/>
                      </a:lnTo>
                      <a:lnTo>
                        <a:pt x="663" y="794"/>
                      </a:lnTo>
                      <a:lnTo>
                        <a:pt x="663" y="795"/>
                      </a:lnTo>
                      <a:lnTo>
                        <a:pt x="660" y="797"/>
                      </a:lnTo>
                      <a:lnTo>
                        <a:pt x="660" y="797"/>
                      </a:lnTo>
                      <a:lnTo>
                        <a:pt x="658" y="798"/>
                      </a:lnTo>
                      <a:lnTo>
                        <a:pt x="658" y="799"/>
                      </a:lnTo>
                      <a:lnTo>
                        <a:pt x="657" y="800"/>
                      </a:lnTo>
                      <a:lnTo>
                        <a:pt x="656" y="801"/>
                      </a:lnTo>
                      <a:lnTo>
                        <a:pt x="655" y="802"/>
                      </a:lnTo>
                      <a:lnTo>
                        <a:pt x="655" y="802"/>
                      </a:lnTo>
                      <a:lnTo>
                        <a:pt x="655" y="803"/>
                      </a:lnTo>
                      <a:lnTo>
                        <a:pt x="654" y="803"/>
                      </a:lnTo>
                      <a:lnTo>
                        <a:pt x="653" y="803"/>
                      </a:lnTo>
                      <a:lnTo>
                        <a:pt x="652" y="803"/>
                      </a:lnTo>
                      <a:lnTo>
                        <a:pt x="652" y="804"/>
                      </a:lnTo>
                      <a:lnTo>
                        <a:pt x="651" y="805"/>
                      </a:lnTo>
                      <a:lnTo>
                        <a:pt x="650" y="805"/>
                      </a:lnTo>
                      <a:lnTo>
                        <a:pt x="650" y="804"/>
                      </a:lnTo>
                      <a:lnTo>
                        <a:pt x="649" y="803"/>
                      </a:lnTo>
                      <a:lnTo>
                        <a:pt x="648" y="803"/>
                      </a:lnTo>
                      <a:lnTo>
                        <a:pt x="647" y="803"/>
                      </a:lnTo>
                      <a:lnTo>
                        <a:pt x="647" y="801"/>
                      </a:lnTo>
                      <a:lnTo>
                        <a:pt x="647" y="800"/>
                      </a:lnTo>
                      <a:lnTo>
                        <a:pt x="647" y="798"/>
                      </a:lnTo>
                      <a:lnTo>
                        <a:pt x="647" y="797"/>
                      </a:lnTo>
                      <a:lnTo>
                        <a:pt x="648" y="796"/>
                      </a:lnTo>
                      <a:lnTo>
                        <a:pt x="648" y="795"/>
                      </a:lnTo>
                      <a:lnTo>
                        <a:pt x="646" y="794"/>
                      </a:lnTo>
                      <a:lnTo>
                        <a:pt x="646" y="794"/>
                      </a:lnTo>
                      <a:lnTo>
                        <a:pt x="645" y="794"/>
                      </a:lnTo>
                      <a:lnTo>
                        <a:pt x="644" y="793"/>
                      </a:lnTo>
                      <a:lnTo>
                        <a:pt x="643" y="793"/>
                      </a:lnTo>
                      <a:lnTo>
                        <a:pt x="643" y="793"/>
                      </a:lnTo>
                      <a:lnTo>
                        <a:pt x="642" y="793"/>
                      </a:lnTo>
                      <a:lnTo>
                        <a:pt x="640" y="792"/>
                      </a:lnTo>
                      <a:lnTo>
                        <a:pt x="640" y="792"/>
                      </a:lnTo>
                      <a:lnTo>
                        <a:pt x="639" y="792"/>
                      </a:lnTo>
                      <a:lnTo>
                        <a:pt x="638" y="792"/>
                      </a:lnTo>
                      <a:lnTo>
                        <a:pt x="637" y="792"/>
                      </a:lnTo>
                      <a:lnTo>
                        <a:pt x="637" y="792"/>
                      </a:lnTo>
                      <a:lnTo>
                        <a:pt x="635" y="793"/>
                      </a:lnTo>
                      <a:lnTo>
                        <a:pt x="634" y="793"/>
                      </a:lnTo>
                      <a:lnTo>
                        <a:pt x="633" y="793"/>
                      </a:lnTo>
                      <a:lnTo>
                        <a:pt x="632" y="793"/>
                      </a:lnTo>
                      <a:lnTo>
                        <a:pt x="631" y="793"/>
                      </a:lnTo>
                      <a:lnTo>
                        <a:pt x="629" y="792"/>
                      </a:lnTo>
                      <a:lnTo>
                        <a:pt x="629" y="791"/>
                      </a:lnTo>
                      <a:lnTo>
                        <a:pt x="628" y="788"/>
                      </a:lnTo>
                      <a:lnTo>
                        <a:pt x="628" y="787"/>
                      </a:lnTo>
                      <a:lnTo>
                        <a:pt x="627" y="787"/>
                      </a:lnTo>
                      <a:lnTo>
                        <a:pt x="626" y="788"/>
                      </a:lnTo>
                      <a:lnTo>
                        <a:pt x="625" y="789"/>
                      </a:lnTo>
                      <a:lnTo>
                        <a:pt x="624" y="789"/>
                      </a:lnTo>
                      <a:lnTo>
                        <a:pt x="623" y="790"/>
                      </a:lnTo>
                      <a:lnTo>
                        <a:pt x="623" y="790"/>
                      </a:lnTo>
                      <a:lnTo>
                        <a:pt x="622" y="790"/>
                      </a:lnTo>
                      <a:lnTo>
                        <a:pt x="621" y="791"/>
                      </a:lnTo>
                      <a:lnTo>
                        <a:pt x="621" y="791"/>
                      </a:lnTo>
                      <a:lnTo>
                        <a:pt x="620" y="791"/>
                      </a:lnTo>
                      <a:lnTo>
                        <a:pt x="619" y="791"/>
                      </a:lnTo>
                      <a:lnTo>
                        <a:pt x="619" y="790"/>
                      </a:lnTo>
                      <a:lnTo>
                        <a:pt x="618" y="788"/>
                      </a:lnTo>
                      <a:lnTo>
                        <a:pt x="617" y="788"/>
                      </a:lnTo>
                      <a:lnTo>
                        <a:pt x="616" y="786"/>
                      </a:lnTo>
                      <a:lnTo>
                        <a:pt x="616" y="785"/>
                      </a:lnTo>
                      <a:lnTo>
                        <a:pt x="615" y="785"/>
                      </a:lnTo>
                      <a:lnTo>
                        <a:pt x="613" y="785"/>
                      </a:lnTo>
                      <a:lnTo>
                        <a:pt x="612" y="786"/>
                      </a:lnTo>
                      <a:lnTo>
                        <a:pt x="610" y="786"/>
                      </a:lnTo>
                      <a:lnTo>
                        <a:pt x="609" y="787"/>
                      </a:lnTo>
                      <a:lnTo>
                        <a:pt x="609" y="787"/>
                      </a:lnTo>
                      <a:lnTo>
                        <a:pt x="608" y="787"/>
                      </a:lnTo>
                      <a:lnTo>
                        <a:pt x="607" y="787"/>
                      </a:lnTo>
                      <a:lnTo>
                        <a:pt x="607" y="787"/>
                      </a:lnTo>
                      <a:lnTo>
                        <a:pt x="606" y="786"/>
                      </a:lnTo>
                      <a:lnTo>
                        <a:pt x="605" y="786"/>
                      </a:lnTo>
                      <a:lnTo>
                        <a:pt x="605" y="787"/>
                      </a:lnTo>
                      <a:lnTo>
                        <a:pt x="603" y="787"/>
                      </a:lnTo>
                      <a:lnTo>
                        <a:pt x="603" y="787"/>
                      </a:lnTo>
                      <a:lnTo>
                        <a:pt x="600" y="785"/>
                      </a:lnTo>
                      <a:lnTo>
                        <a:pt x="601" y="785"/>
                      </a:lnTo>
                      <a:lnTo>
                        <a:pt x="601" y="784"/>
                      </a:lnTo>
                      <a:lnTo>
                        <a:pt x="602" y="781"/>
                      </a:lnTo>
                      <a:lnTo>
                        <a:pt x="602" y="779"/>
                      </a:lnTo>
                      <a:lnTo>
                        <a:pt x="603" y="778"/>
                      </a:lnTo>
                      <a:lnTo>
                        <a:pt x="603" y="777"/>
                      </a:lnTo>
                      <a:lnTo>
                        <a:pt x="604" y="776"/>
                      </a:lnTo>
                      <a:lnTo>
                        <a:pt x="603" y="776"/>
                      </a:lnTo>
                      <a:lnTo>
                        <a:pt x="602" y="775"/>
                      </a:lnTo>
                      <a:lnTo>
                        <a:pt x="601" y="775"/>
                      </a:lnTo>
                      <a:lnTo>
                        <a:pt x="600" y="775"/>
                      </a:lnTo>
                      <a:lnTo>
                        <a:pt x="599" y="775"/>
                      </a:lnTo>
                      <a:lnTo>
                        <a:pt x="599" y="774"/>
                      </a:lnTo>
                      <a:lnTo>
                        <a:pt x="599" y="771"/>
                      </a:lnTo>
                      <a:lnTo>
                        <a:pt x="599" y="771"/>
                      </a:lnTo>
                      <a:lnTo>
                        <a:pt x="598" y="771"/>
                      </a:lnTo>
                      <a:lnTo>
                        <a:pt x="595" y="770"/>
                      </a:lnTo>
                      <a:lnTo>
                        <a:pt x="594" y="770"/>
                      </a:lnTo>
                      <a:lnTo>
                        <a:pt x="593" y="770"/>
                      </a:lnTo>
                      <a:lnTo>
                        <a:pt x="592" y="770"/>
                      </a:lnTo>
                      <a:lnTo>
                        <a:pt x="592" y="770"/>
                      </a:lnTo>
                      <a:lnTo>
                        <a:pt x="589" y="768"/>
                      </a:lnTo>
                      <a:lnTo>
                        <a:pt x="586" y="766"/>
                      </a:lnTo>
                      <a:lnTo>
                        <a:pt x="585" y="766"/>
                      </a:lnTo>
                      <a:lnTo>
                        <a:pt x="584" y="765"/>
                      </a:lnTo>
                      <a:lnTo>
                        <a:pt x="582" y="764"/>
                      </a:lnTo>
                      <a:lnTo>
                        <a:pt x="582" y="764"/>
                      </a:lnTo>
                      <a:lnTo>
                        <a:pt x="581" y="764"/>
                      </a:lnTo>
                      <a:lnTo>
                        <a:pt x="580" y="763"/>
                      </a:lnTo>
                      <a:lnTo>
                        <a:pt x="579" y="763"/>
                      </a:lnTo>
                      <a:lnTo>
                        <a:pt x="579" y="763"/>
                      </a:lnTo>
                      <a:lnTo>
                        <a:pt x="578" y="762"/>
                      </a:lnTo>
                      <a:lnTo>
                        <a:pt x="577" y="762"/>
                      </a:lnTo>
                      <a:lnTo>
                        <a:pt x="575" y="761"/>
                      </a:lnTo>
                      <a:lnTo>
                        <a:pt x="574" y="760"/>
                      </a:lnTo>
                      <a:lnTo>
                        <a:pt x="574" y="760"/>
                      </a:lnTo>
                      <a:lnTo>
                        <a:pt x="573" y="760"/>
                      </a:lnTo>
                      <a:lnTo>
                        <a:pt x="572" y="760"/>
                      </a:lnTo>
                      <a:lnTo>
                        <a:pt x="572" y="761"/>
                      </a:lnTo>
                      <a:lnTo>
                        <a:pt x="571" y="761"/>
                      </a:lnTo>
                      <a:lnTo>
                        <a:pt x="570" y="761"/>
                      </a:lnTo>
                      <a:lnTo>
                        <a:pt x="570" y="762"/>
                      </a:lnTo>
                      <a:lnTo>
                        <a:pt x="570" y="766"/>
                      </a:lnTo>
                      <a:lnTo>
                        <a:pt x="569" y="768"/>
                      </a:lnTo>
                      <a:lnTo>
                        <a:pt x="569" y="769"/>
                      </a:lnTo>
                      <a:lnTo>
                        <a:pt x="568" y="769"/>
                      </a:lnTo>
                      <a:lnTo>
                        <a:pt x="567" y="772"/>
                      </a:lnTo>
                      <a:lnTo>
                        <a:pt x="567" y="774"/>
                      </a:lnTo>
                      <a:lnTo>
                        <a:pt x="566" y="775"/>
                      </a:lnTo>
                      <a:lnTo>
                        <a:pt x="565" y="776"/>
                      </a:lnTo>
                      <a:lnTo>
                        <a:pt x="565" y="777"/>
                      </a:lnTo>
                      <a:lnTo>
                        <a:pt x="563" y="780"/>
                      </a:lnTo>
                      <a:lnTo>
                        <a:pt x="563" y="781"/>
                      </a:lnTo>
                      <a:lnTo>
                        <a:pt x="563" y="781"/>
                      </a:lnTo>
                      <a:lnTo>
                        <a:pt x="563" y="783"/>
                      </a:lnTo>
                      <a:lnTo>
                        <a:pt x="563" y="784"/>
                      </a:lnTo>
                      <a:lnTo>
                        <a:pt x="560" y="785"/>
                      </a:lnTo>
                      <a:lnTo>
                        <a:pt x="559" y="786"/>
                      </a:lnTo>
                      <a:lnTo>
                        <a:pt x="559" y="786"/>
                      </a:lnTo>
                      <a:lnTo>
                        <a:pt x="560" y="787"/>
                      </a:lnTo>
                      <a:lnTo>
                        <a:pt x="561" y="787"/>
                      </a:lnTo>
                      <a:lnTo>
                        <a:pt x="561" y="788"/>
                      </a:lnTo>
                      <a:lnTo>
                        <a:pt x="560" y="790"/>
                      </a:lnTo>
                      <a:lnTo>
                        <a:pt x="560" y="793"/>
                      </a:lnTo>
                      <a:lnTo>
                        <a:pt x="560" y="796"/>
                      </a:lnTo>
                      <a:lnTo>
                        <a:pt x="559" y="795"/>
                      </a:lnTo>
                      <a:lnTo>
                        <a:pt x="558" y="795"/>
                      </a:lnTo>
                      <a:lnTo>
                        <a:pt x="557" y="795"/>
                      </a:lnTo>
                      <a:lnTo>
                        <a:pt x="556" y="794"/>
                      </a:lnTo>
                      <a:lnTo>
                        <a:pt x="555" y="793"/>
                      </a:lnTo>
                      <a:lnTo>
                        <a:pt x="555" y="792"/>
                      </a:lnTo>
                      <a:lnTo>
                        <a:pt x="554" y="792"/>
                      </a:lnTo>
                      <a:lnTo>
                        <a:pt x="553" y="792"/>
                      </a:lnTo>
                      <a:lnTo>
                        <a:pt x="552" y="791"/>
                      </a:lnTo>
                      <a:lnTo>
                        <a:pt x="551" y="791"/>
                      </a:lnTo>
                      <a:lnTo>
                        <a:pt x="551" y="791"/>
                      </a:lnTo>
                      <a:lnTo>
                        <a:pt x="551" y="792"/>
                      </a:lnTo>
                      <a:lnTo>
                        <a:pt x="551" y="793"/>
                      </a:lnTo>
                      <a:lnTo>
                        <a:pt x="552" y="794"/>
                      </a:lnTo>
                      <a:lnTo>
                        <a:pt x="552" y="795"/>
                      </a:lnTo>
                      <a:lnTo>
                        <a:pt x="553" y="795"/>
                      </a:lnTo>
                      <a:lnTo>
                        <a:pt x="553" y="796"/>
                      </a:lnTo>
                      <a:lnTo>
                        <a:pt x="553" y="797"/>
                      </a:lnTo>
                      <a:lnTo>
                        <a:pt x="553" y="798"/>
                      </a:lnTo>
                      <a:lnTo>
                        <a:pt x="553" y="799"/>
                      </a:lnTo>
                      <a:lnTo>
                        <a:pt x="553" y="799"/>
                      </a:lnTo>
                      <a:lnTo>
                        <a:pt x="552" y="800"/>
                      </a:lnTo>
                      <a:lnTo>
                        <a:pt x="551" y="801"/>
                      </a:lnTo>
                      <a:lnTo>
                        <a:pt x="550" y="801"/>
                      </a:lnTo>
                      <a:lnTo>
                        <a:pt x="551" y="802"/>
                      </a:lnTo>
                      <a:lnTo>
                        <a:pt x="551" y="803"/>
                      </a:lnTo>
                      <a:lnTo>
                        <a:pt x="552" y="805"/>
                      </a:lnTo>
                      <a:lnTo>
                        <a:pt x="552" y="805"/>
                      </a:lnTo>
                      <a:lnTo>
                        <a:pt x="552" y="807"/>
                      </a:lnTo>
                      <a:lnTo>
                        <a:pt x="553" y="808"/>
                      </a:lnTo>
                      <a:lnTo>
                        <a:pt x="552" y="808"/>
                      </a:lnTo>
                      <a:lnTo>
                        <a:pt x="551" y="810"/>
                      </a:lnTo>
                      <a:lnTo>
                        <a:pt x="551" y="810"/>
                      </a:lnTo>
                      <a:lnTo>
                        <a:pt x="552" y="813"/>
                      </a:lnTo>
                      <a:lnTo>
                        <a:pt x="553" y="813"/>
                      </a:lnTo>
                      <a:lnTo>
                        <a:pt x="553" y="814"/>
                      </a:lnTo>
                      <a:lnTo>
                        <a:pt x="556" y="815"/>
                      </a:lnTo>
                      <a:lnTo>
                        <a:pt x="556" y="816"/>
                      </a:lnTo>
                      <a:lnTo>
                        <a:pt x="555" y="816"/>
                      </a:lnTo>
                      <a:lnTo>
                        <a:pt x="555" y="817"/>
                      </a:lnTo>
                      <a:lnTo>
                        <a:pt x="555" y="818"/>
                      </a:lnTo>
                      <a:lnTo>
                        <a:pt x="553" y="822"/>
                      </a:lnTo>
                      <a:lnTo>
                        <a:pt x="552" y="824"/>
                      </a:lnTo>
                      <a:lnTo>
                        <a:pt x="552" y="825"/>
                      </a:lnTo>
                      <a:lnTo>
                        <a:pt x="552" y="823"/>
                      </a:lnTo>
                      <a:lnTo>
                        <a:pt x="551" y="821"/>
                      </a:lnTo>
                      <a:lnTo>
                        <a:pt x="551" y="819"/>
                      </a:lnTo>
                      <a:lnTo>
                        <a:pt x="550" y="818"/>
                      </a:lnTo>
                      <a:lnTo>
                        <a:pt x="550" y="818"/>
                      </a:lnTo>
                      <a:lnTo>
                        <a:pt x="548" y="819"/>
                      </a:lnTo>
                      <a:lnTo>
                        <a:pt x="547" y="820"/>
                      </a:lnTo>
                      <a:lnTo>
                        <a:pt x="545" y="821"/>
                      </a:lnTo>
                      <a:lnTo>
                        <a:pt x="545" y="822"/>
                      </a:lnTo>
                      <a:lnTo>
                        <a:pt x="545" y="825"/>
                      </a:lnTo>
                      <a:lnTo>
                        <a:pt x="544" y="827"/>
                      </a:lnTo>
                      <a:lnTo>
                        <a:pt x="544" y="828"/>
                      </a:lnTo>
                      <a:lnTo>
                        <a:pt x="544" y="829"/>
                      </a:lnTo>
                      <a:lnTo>
                        <a:pt x="544" y="831"/>
                      </a:lnTo>
                      <a:lnTo>
                        <a:pt x="543" y="832"/>
                      </a:lnTo>
                      <a:lnTo>
                        <a:pt x="543" y="832"/>
                      </a:lnTo>
                      <a:lnTo>
                        <a:pt x="541" y="833"/>
                      </a:lnTo>
                      <a:lnTo>
                        <a:pt x="540" y="833"/>
                      </a:lnTo>
                      <a:lnTo>
                        <a:pt x="538" y="834"/>
                      </a:lnTo>
                      <a:lnTo>
                        <a:pt x="537" y="834"/>
                      </a:lnTo>
                      <a:lnTo>
                        <a:pt x="537" y="835"/>
                      </a:lnTo>
                      <a:lnTo>
                        <a:pt x="536" y="838"/>
                      </a:lnTo>
                      <a:lnTo>
                        <a:pt x="536" y="838"/>
                      </a:lnTo>
                      <a:lnTo>
                        <a:pt x="534" y="838"/>
                      </a:lnTo>
                      <a:lnTo>
                        <a:pt x="534" y="838"/>
                      </a:lnTo>
                      <a:lnTo>
                        <a:pt x="534" y="839"/>
                      </a:lnTo>
                      <a:lnTo>
                        <a:pt x="534" y="840"/>
                      </a:lnTo>
                      <a:lnTo>
                        <a:pt x="531" y="840"/>
                      </a:lnTo>
                      <a:lnTo>
                        <a:pt x="530" y="840"/>
                      </a:lnTo>
                      <a:lnTo>
                        <a:pt x="530" y="840"/>
                      </a:lnTo>
                      <a:lnTo>
                        <a:pt x="529" y="840"/>
                      </a:lnTo>
                      <a:lnTo>
                        <a:pt x="528" y="840"/>
                      </a:lnTo>
                      <a:lnTo>
                        <a:pt x="527" y="839"/>
                      </a:lnTo>
                      <a:lnTo>
                        <a:pt x="524" y="838"/>
                      </a:lnTo>
                      <a:lnTo>
                        <a:pt x="522" y="837"/>
                      </a:lnTo>
                      <a:lnTo>
                        <a:pt x="521" y="837"/>
                      </a:lnTo>
                      <a:lnTo>
                        <a:pt x="521" y="836"/>
                      </a:lnTo>
                      <a:lnTo>
                        <a:pt x="521" y="835"/>
                      </a:lnTo>
                      <a:lnTo>
                        <a:pt x="521" y="834"/>
                      </a:lnTo>
                      <a:lnTo>
                        <a:pt x="520" y="834"/>
                      </a:lnTo>
                      <a:lnTo>
                        <a:pt x="519" y="834"/>
                      </a:lnTo>
                      <a:lnTo>
                        <a:pt x="519" y="834"/>
                      </a:lnTo>
                      <a:lnTo>
                        <a:pt x="518" y="832"/>
                      </a:lnTo>
                      <a:lnTo>
                        <a:pt x="517" y="832"/>
                      </a:lnTo>
                      <a:lnTo>
                        <a:pt x="517" y="833"/>
                      </a:lnTo>
                      <a:lnTo>
                        <a:pt x="515" y="834"/>
                      </a:lnTo>
                      <a:lnTo>
                        <a:pt x="515" y="835"/>
                      </a:lnTo>
                      <a:lnTo>
                        <a:pt x="514" y="836"/>
                      </a:lnTo>
                      <a:lnTo>
                        <a:pt x="513" y="837"/>
                      </a:lnTo>
                      <a:lnTo>
                        <a:pt x="512" y="836"/>
                      </a:lnTo>
                      <a:lnTo>
                        <a:pt x="511" y="836"/>
                      </a:lnTo>
                      <a:lnTo>
                        <a:pt x="511" y="835"/>
                      </a:lnTo>
                      <a:lnTo>
                        <a:pt x="510" y="834"/>
                      </a:lnTo>
                      <a:lnTo>
                        <a:pt x="510" y="834"/>
                      </a:lnTo>
                      <a:lnTo>
                        <a:pt x="509" y="832"/>
                      </a:lnTo>
                      <a:lnTo>
                        <a:pt x="508" y="832"/>
                      </a:lnTo>
                      <a:lnTo>
                        <a:pt x="507" y="832"/>
                      </a:lnTo>
                      <a:lnTo>
                        <a:pt x="506" y="832"/>
                      </a:lnTo>
                      <a:lnTo>
                        <a:pt x="505" y="832"/>
                      </a:lnTo>
                      <a:lnTo>
                        <a:pt x="505" y="832"/>
                      </a:lnTo>
                      <a:lnTo>
                        <a:pt x="504" y="833"/>
                      </a:lnTo>
                      <a:lnTo>
                        <a:pt x="503" y="833"/>
                      </a:lnTo>
                      <a:lnTo>
                        <a:pt x="503" y="834"/>
                      </a:lnTo>
                      <a:lnTo>
                        <a:pt x="502" y="834"/>
                      </a:lnTo>
                      <a:lnTo>
                        <a:pt x="500" y="834"/>
                      </a:lnTo>
                      <a:lnTo>
                        <a:pt x="499" y="834"/>
                      </a:lnTo>
                      <a:lnTo>
                        <a:pt x="499" y="835"/>
                      </a:lnTo>
                      <a:lnTo>
                        <a:pt x="498" y="835"/>
                      </a:lnTo>
                      <a:lnTo>
                        <a:pt x="498" y="835"/>
                      </a:lnTo>
                      <a:lnTo>
                        <a:pt x="498" y="836"/>
                      </a:lnTo>
                      <a:lnTo>
                        <a:pt x="498" y="837"/>
                      </a:lnTo>
                      <a:lnTo>
                        <a:pt x="498" y="838"/>
                      </a:lnTo>
                      <a:lnTo>
                        <a:pt x="499" y="841"/>
                      </a:lnTo>
                      <a:lnTo>
                        <a:pt x="499" y="842"/>
                      </a:lnTo>
                      <a:lnTo>
                        <a:pt x="500" y="844"/>
                      </a:lnTo>
                      <a:lnTo>
                        <a:pt x="500" y="845"/>
                      </a:lnTo>
                      <a:lnTo>
                        <a:pt x="499" y="845"/>
                      </a:lnTo>
                      <a:lnTo>
                        <a:pt x="499" y="846"/>
                      </a:lnTo>
                      <a:lnTo>
                        <a:pt x="498" y="846"/>
                      </a:lnTo>
                      <a:lnTo>
                        <a:pt x="497" y="846"/>
                      </a:lnTo>
                      <a:lnTo>
                        <a:pt x="497" y="847"/>
                      </a:lnTo>
                      <a:lnTo>
                        <a:pt x="496" y="847"/>
                      </a:lnTo>
                      <a:lnTo>
                        <a:pt x="493" y="846"/>
                      </a:lnTo>
                      <a:lnTo>
                        <a:pt x="493" y="846"/>
                      </a:lnTo>
                      <a:lnTo>
                        <a:pt x="492" y="846"/>
                      </a:lnTo>
                      <a:lnTo>
                        <a:pt x="491" y="847"/>
                      </a:lnTo>
                      <a:lnTo>
                        <a:pt x="491" y="847"/>
                      </a:lnTo>
                      <a:lnTo>
                        <a:pt x="490" y="848"/>
                      </a:lnTo>
                      <a:lnTo>
                        <a:pt x="489" y="849"/>
                      </a:lnTo>
                      <a:lnTo>
                        <a:pt x="488" y="851"/>
                      </a:lnTo>
                      <a:lnTo>
                        <a:pt x="487" y="851"/>
                      </a:lnTo>
                      <a:lnTo>
                        <a:pt x="486" y="851"/>
                      </a:lnTo>
                      <a:lnTo>
                        <a:pt x="485" y="851"/>
                      </a:lnTo>
                      <a:lnTo>
                        <a:pt x="485" y="851"/>
                      </a:lnTo>
                      <a:lnTo>
                        <a:pt x="484" y="851"/>
                      </a:lnTo>
                      <a:lnTo>
                        <a:pt x="483" y="852"/>
                      </a:lnTo>
                      <a:lnTo>
                        <a:pt x="482" y="852"/>
                      </a:lnTo>
                      <a:lnTo>
                        <a:pt x="481" y="853"/>
                      </a:lnTo>
                      <a:lnTo>
                        <a:pt x="480" y="853"/>
                      </a:lnTo>
                      <a:lnTo>
                        <a:pt x="479" y="853"/>
                      </a:lnTo>
                      <a:lnTo>
                        <a:pt x="479" y="853"/>
                      </a:lnTo>
                      <a:lnTo>
                        <a:pt x="476" y="852"/>
                      </a:lnTo>
                      <a:lnTo>
                        <a:pt x="475" y="852"/>
                      </a:lnTo>
                      <a:lnTo>
                        <a:pt x="475" y="854"/>
                      </a:lnTo>
                      <a:lnTo>
                        <a:pt x="475" y="855"/>
                      </a:lnTo>
                      <a:lnTo>
                        <a:pt x="474" y="857"/>
                      </a:lnTo>
                      <a:lnTo>
                        <a:pt x="473" y="859"/>
                      </a:lnTo>
                      <a:lnTo>
                        <a:pt x="473" y="859"/>
                      </a:lnTo>
                      <a:lnTo>
                        <a:pt x="472" y="860"/>
                      </a:lnTo>
                      <a:lnTo>
                        <a:pt x="471" y="860"/>
                      </a:lnTo>
                      <a:lnTo>
                        <a:pt x="469" y="861"/>
                      </a:lnTo>
                      <a:lnTo>
                        <a:pt x="468" y="862"/>
                      </a:lnTo>
                      <a:lnTo>
                        <a:pt x="468" y="862"/>
                      </a:lnTo>
                      <a:lnTo>
                        <a:pt x="465" y="865"/>
                      </a:lnTo>
                      <a:lnTo>
                        <a:pt x="465" y="866"/>
                      </a:lnTo>
                      <a:lnTo>
                        <a:pt x="464" y="866"/>
                      </a:lnTo>
                      <a:lnTo>
                        <a:pt x="464" y="867"/>
                      </a:lnTo>
                      <a:lnTo>
                        <a:pt x="463" y="868"/>
                      </a:lnTo>
                      <a:lnTo>
                        <a:pt x="463" y="868"/>
                      </a:lnTo>
                      <a:lnTo>
                        <a:pt x="462" y="871"/>
                      </a:lnTo>
                      <a:lnTo>
                        <a:pt x="461" y="872"/>
                      </a:lnTo>
                      <a:lnTo>
                        <a:pt x="461" y="873"/>
                      </a:lnTo>
                      <a:lnTo>
                        <a:pt x="461" y="873"/>
                      </a:lnTo>
                      <a:lnTo>
                        <a:pt x="460" y="876"/>
                      </a:lnTo>
                      <a:lnTo>
                        <a:pt x="459" y="876"/>
                      </a:lnTo>
                      <a:lnTo>
                        <a:pt x="460" y="878"/>
                      </a:lnTo>
                      <a:lnTo>
                        <a:pt x="460" y="879"/>
                      </a:lnTo>
                      <a:lnTo>
                        <a:pt x="461" y="881"/>
                      </a:lnTo>
                      <a:lnTo>
                        <a:pt x="460" y="881"/>
                      </a:lnTo>
                      <a:lnTo>
                        <a:pt x="457" y="883"/>
                      </a:lnTo>
                      <a:lnTo>
                        <a:pt x="457" y="883"/>
                      </a:lnTo>
                      <a:lnTo>
                        <a:pt x="456" y="883"/>
                      </a:lnTo>
                      <a:lnTo>
                        <a:pt x="455" y="884"/>
                      </a:lnTo>
                      <a:lnTo>
                        <a:pt x="454" y="884"/>
                      </a:lnTo>
                      <a:lnTo>
                        <a:pt x="453" y="884"/>
                      </a:lnTo>
                      <a:lnTo>
                        <a:pt x="453" y="884"/>
                      </a:lnTo>
                      <a:lnTo>
                        <a:pt x="452" y="884"/>
                      </a:lnTo>
                      <a:lnTo>
                        <a:pt x="451" y="884"/>
                      </a:lnTo>
                      <a:lnTo>
                        <a:pt x="450" y="883"/>
                      </a:lnTo>
                      <a:lnTo>
                        <a:pt x="449" y="883"/>
                      </a:lnTo>
                      <a:lnTo>
                        <a:pt x="446" y="883"/>
                      </a:lnTo>
                      <a:lnTo>
                        <a:pt x="446" y="883"/>
                      </a:lnTo>
                      <a:lnTo>
                        <a:pt x="443" y="882"/>
                      </a:lnTo>
                      <a:lnTo>
                        <a:pt x="443" y="882"/>
                      </a:lnTo>
                      <a:lnTo>
                        <a:pt x="442" y="882"/>
                      </a:lnTo>
                      <a:lnTo>
                        <a:pt x="441" y="882"/>
                      </a:lnTo>
                      <a:lnTo>
                        <a:pt x="438" y="883"/>
                      </a:lnTo>
                      <a:lnTo>
                        <a:pt x="433" y="884"/>
                      </a:lnTo>
                      <a:lnTo>
                        <a:pt x="432" y="884"/>
                      </a:lnTo>
                      <a:lnTo>
                        <a:pt x="430" y="885"/>
                      </a:lnTo>
                      <a:lnTo>
                        <a:pt x="430" y="885"/>
                      </a:lnTo>
                      <a:lnTo>
                        <a:pt x="429" y="886"/>
                      </a:lnTo>
                      <a:lnTo>
                        <a:pt x="428" y="889"/>
                      </a:lnTo>
                      <a:lnTo>
                        <a:pt x="427" y="889"/>
                      </a:lnTo>
                      <a:lnTo>
                        <a:pt x="426" y="890"/>
                      </a:lnTo>
                      <a:lnTo>
                        <a:pt x="425" y="890"/>
                      </a:lnTo>
                      <a:lnTo>
                        <a:pt x="425" y="891"/>
                      </a:lnTo>
                      <a:lnTo>
                        <a:pt x="425" y="893"/>
                      </a:lnTo>
                      <a:lnTo>
                        <a:pt x="425" y="894"/>
                      </a:lnTo>
                      <a:lnTo>
                        <a:pt x="426" y="895"/>
                      </a:lnTo>
                      <a:lnTo>
                        <a:pt x="427" y="896"/>
                      </a:lnTo>
                      <a:lnTo>
                        <a:pt x="429" y="899"/>
                      </a:lnTo>
                      <a:lnTo>
                        <a:pt x="429" y="900"/>
                      </a:lnTo>
                      <a:lnTo>
                        <a:pt x="429" y="903"/>
                      </a:lnTo>
                      <a:lnTo>
                        <a:pt x="429" y="903"/>
                      </a:lnTo>
                      <a:lnTo>
                        <a:pt x="429" y="904"/>
                      </a:lnTo>
                      <a:lnTo>
                        <a:pt x="428" y="906"/>
                      </a:lnTo>
                      <a:lnTo>
                        <a:pt x="428" y="907"/>
                      </a:lnTo>
                      <a:lnTo>
                        <a:pt x="427" y="908"/>
                      </a:lnTo>
                      <a:lnTo>
                        <a:pt x="427" y="909"/>
                      </a:lnTo>
                      <a:lnTo>
                        <a:pt x="426" y="912"/>
                      </a:lnTo>
                      <a:lnTo>
                        <a:pt x="425" y="912"/>
                      </a:lnTo>
                      <a:lnTo>
                        <a:pt x="424" y="913"/>
                      </a:lnTo>
                      <a:lnTo>
                        <a:pt x="423" y="913"/>
                      </a:lnTo>
                      <a:lnTo>
                        <a:pt x="421" y="914"/>
                      </a:lnTo>
                      <a:lnTo>
                        <a:pt x="420" y="915"/>
                      </a:lnTo>
                      <a:lnTo>
                        <a:pt x="419" y="917"/>
                      </a:lnTo>
                      <a:lnTo>
                        <a:pt x="419" y="918"/>
                      </a:lnTo>
                      <a:lnTo>
                        <a:pt x="418" y="918"/>
                      </a:lnTo>
                      <a:lnTo>
                        <a:pt x="417" y="918"/>
                      </a:lnTo>
                      <a:lnTo>
                        <a:pt x="416" y="917"/>
                      </a:lnTo>
                      <a:lnTo>
                        <a:pt x="416" y="917"/>
                      </a:lnTo>
                      <a:lnTo>
                        <a:pt x="415" y="917"/>
                      </a:lnTo>
                      <a:lnTo>
                        <a:pt x="413" y="917"/>
                      </a:lnTo>
                      <a:lnTo>
                        <a:pt x="412" y="917"/>
                      </a:lnTo>
                      <a:lnTo>
                        <a:pt x="412" y="917"/>
                      </a:lnTo>
                      <a:lnTo>
                        <a:pt x="411" y="917"/>
                      </a:lnTo>
                      <a:lnTo>
                        <a:pt x="409" y="917"/>
                      </a:lnTo>
                      <a:lnTo>
                        <a:pt x="408" y="918"/>
                      </a:lnTo>
                      <a:lnTo>
                        <a:pt x="407" y="918"/>
                      </a:lnTo>
                      <a:lnTo>
                        <a:pt x="406" y="918"/>
                      </a:lnTo>
                      <a:lnTo>
                        <a:pt x="405" y="917"/>
                      </a:lnTo>
                      <a:lnTo>
                        <a:pt x="405" y="916"/>
                      </a:lnTo>
                      <a:lnTo>
                        <a:pt x="405" y="915"/>
                      </a:lnTo>
                      <a:lnTo>
                        <a:pt x="405" y="914"/>
                      </a:lnTo>
                      <a:lnTo>
                        <a:pt x="403" y="911"/>
                      </a:lnTo>
                      <a:lnTo>
                        <a:pt x="402" y="911"/>
                      </a:lnTo>
                      <a:lnTo>
                        <a:pt x="402" y="911"/>
                      </a:lnTo>
                      <a:lnTo>
                        <a:pt x="401" y="913"/>
                      </a:lnTo>
                      <a:lnTo>
                        <a:pt x="399" y="914"/>
                      </a:lnTo>
                      <a:lnTo>
                        <a:pt x="398" y="916"/>
                      </a:lnTo>
                      <a:lnTo>
                        <a:pt x="397" y="917"/>
                      </a:lnTo>
                      <a:lnTo>
                        <a:pt x="396" y="917"/>
                      </a:lnTo>
                      <a:lnTo>
                        <a:pt x="395" y="917"/>
                      </a:lnTo>
                      <a:lnTo>
                        <a:pt x="394" y="917"/>
                      </a:lnTo>
                      <a:lnTo>
                        <a:pt x="393" y="917"/>
                      </a:lnTo>
                      <a:lnTo>
                        <a:pt x="391" y="917"/>
                      </a:lnTo>
                      <a:lnTo>
                        <a:pt x="390" y="917"/>
                      </a:lnTo>
                      <a:lnTo>
                        <a:pt x="390" y="917"/>
                      </a:lnTo>
                      <a:lnTo>
                        <a:pt x="387" y="915"/>
                      </a:lnTo>
                      <a:lnTo>
                        <a:pt x="386" y="914"/>
                      </a:lnTo>
                      <a:lnTo>
                        <a:pt x="385" y="913"/>
                      </a:lnTo>
                      <a:lnTo>
                        <a:pt x="384" y="913"/>
                      </a:lnTo>
                      <a:lnTo>
                        <a:pt x="384" y="914"/>
                      </a:lnTo>
                      <a:lnTo>
                        <a:pt x="383" y="913"/>
                      </a:lnTo>
                      <a:lnTo>
                        <a:pt x="383" y="911"/>
                      </a:lnTo>
                      <a:lnTo>
                        <a:pt x="383" y="911"/>
                      </a:lnTo>
                      <a:lnTo>
                        <a:pt x="383" y="909"/>
                      </a:lnTo>
                      <a:lnTo>
                        <a:pt x="382" y="908"/>
                      </a:lnTo>
                      <a:lnTo>
                        <a:pt x="381" y="908"/>
                      </a:lnTo>
                      <a:lnTo>
                        <a:pt x="381" y="907"/>
                      </a:lnTo>
                      <a:lnTo>
                        <a:pt x="380" y="906"/>
                      </a:lnTo>
                      <a:lnTo>
                        <a:pt x="380" y="906"/>
                      </a:lnTo>
                      <a:lnTo>
                        <a:pt x="379" y="905"/>
                      </a:lnTo>
                      <a:lnTo>
                        <a:pt x="377" y="902"/>
                      </a:lnTo>
                      <a:lnTo>
                        <a:pt x="376" y="902"/>
                      </a:lnTo>
                      <a:lnTo>
                        <a:pt x="373" y="901"/>
                      </a:lnTo>
                      <a:lnTo>
                        <a:pt x="372" y="901"/>
                      </a:lnTo>
                      <a:lnTo>
                        <a:pt x="371" y="900"/>
                      </a:lnTo>
                      <a:lnTo>
                        <a:pt x="370" y="900"/>
                      </a:lnTo>
                      <a:lnTo>
                        <a:pt x="369" y="899"/>
                      </a:lnTo>
                      <a:lnTo>
                        <a:pt x="369" y="899"/>
                      </a:lnTo>
                      <a:lnTo>
                        <a:pt x="368" y="898"/>
                      </a:lnTo>
                      <a:lnTo>
                        <a:pt x="366" y="896"/>
                      </a:lnTo>
                      <a:lnTo>
                        <a:pt x="366" y="896"/>
                      </a:lnTo>
                      <a:lnTo>
                        <a:pt x="366" y="895"/>
                      </a:lnTo>
                      <a:lnTo>
                        <a:pt x="366" y="891"/>
                      </a:lnTo>
                      <a:lnTo>
                        <a:pt x="366" y="890"/>
                      </a:lnTo>
                      <a:lnTo>
                        <a:pt x="366" y="888"/>
                      </a:lnTo>
                      <a:lnTo>
                        <a:pt x="366" y="887"/>
                      </a:lnTo>
                      <a:lnTo>
                        <a:pt x="365" y="886"/>
                      </a:lnTo>
                      <a:lnTo>
                        <a:pt x="364" y="885"/>
                      </a:lnTo>
                      <a:lnTo>
                        <a:pt x="364" y="885"/>
                      </a:lnTo>
                      <a:lnTo>
                        <a:pt x="362" y="883"/>
                      </a:lnTo>
                      <a:lnTo>
                        <a:pt x="361" y="883"/>
                      </a:lnTo>
                      <a:lnTo>
                        <a:pt x="361" y="882"/>
                      </a:lnTo>
                      <a:lnTo>
                        <a:pt x="361" y="881"/>
                      </a:lnTo>
                      <a:lnTo>
                        <a:pt x="361" y="879"/>
                      </a:lnTo>
                      <a:lnTo>
                        <a:pt x="360" y="878"/>
                      </a:lnTo>
                      <a:lnTo>
                        <a:pt x="359" y="875"/>
                      </a:lnTo>
                      <a:lnTo>
                        <a:pt x="359" y="874"/>
                      </a:lnTo>
                      <a:lnTo>
                        <a:pt x="359" y="873"/>
                      </a:lnTo>
                      <a:lnTo>
                        <a:pt x="359" y="873"/>
                      </a:lnTo>
                      <a:lnTo>
                        <a:pt x="358" y="870"/>
                      </a:lnTo>
                      <a:lnTo>
                        <a:pt x="358" y="869"/>
                      </a:lnTo>
                      <a:lnTo>
                        <a:pt x="358" y="868"/>
                      </a:lnTo>
                      <a:lnTo>
                        <a:pt x="357" y="867"/>
                      </a:lnTo>
                      <a:lnTo>
                        <a:pt x="357" y="866"/>
                      </a:lnTo>
                      <a:lnTo>
                        <a:pt x="357" y="864"/>
                      </a:lnTo>
                      <a:lnTo>
                        <a:pt x="357" y="863"/>
                      </a:lnTo>
                      <a:lnTo>
                        <a:pt x="357" y="862"/>
                      </a:lnTo>
                      <a:lnTo>
                        <a:pt x="357" y="861"/>
                      </a:lnTo>
                      <a:lnTo>
                        <a:pt x="355" y="855"/>
                      </a:lnTo>
                      <a:lnTo>
                        <a:pt x="356" y="854"/>
                      </a:lnTo>
                      <a:lnTo>
                        <a:pt x="356" y="854"/>
                      </a:lnTo>
                      <a:lnTo>
                        <a:pt x="358" y="855"/>
                      </a:lnTo>
                      <a:lnTo>
                        <a:pt x="358" y="856"/>
                      </a:lnTo>
                      <a:lnTo>
                        <a:pt x="359" y="856"/>
                      </a:lnTo>
                      <a:lnTo>
                        <a:pt x="360" y="856"/>
                      </a:lnTo>
                      <a:lnTo>
                        <a:pt x="360" y="857"/>
                      </a:lnTo>
                      <a:lnTo>
                        <a:pt x="362" y="855"/>
                      </a:lnTo>
                      <a:lnTo>
                        <a:pt x="363" y="854"/>
                      </a:lnTo>
                      <a:lnTo>
                        <a:pt x="363" y="853"/>
                      </a:lnTo>
                      <a:lnTo>
                        <a:pt x="364" y="853"/>
                      </a:lnTo>
                      <a:lnTo>
                        <a:pt x="364" y="852"/>
                      </a:lnTo>
                      <a:lnTo>
                        <a:pt x="364" y="851"/>
                      </a:lnTo>
                      <a:lnTo>
                        <a:pt x="363" y="849"/>
                      </a:lnTo>
                      <a:lnTo>
                        <a:pt x="364" y="848"/>
                      </a:lnTo>
                      <a:lnTo>
                        <a:pt x="364" y="848"/>
                      </a:lnTo>
                      <a:lnTo>
                        <a:pt x="367" y="844"/>
                      </a:lnTo>
                      <a:lnTo>
                        <a:pt x="368" y="843"/>
                      </a:lnTo>
                      <a:lnTo>
                        <a:pt x="369" y="843"/>
                      </a:lnTo>
                      <a:lnTo>
                        <a:pt x="370" y="843"/>
                      </a:lnTo>
                      <a:lnTo>
                        <a:pt x="371" y="844"/>
                      </a:lnTo>
                      <a:lnTo>
                        <a:pt x="372" y="844"/>
                      </a:lnTo>
                      <a:lnTo>
                        <a:pt x="372" y="843"/>
                      </a:lnTo>
                      <a:lnTo>
                        <a:pt x="372" y="841"/>
                      </a:lnTo>
                      <a:lnTo>
                        <a:pt x="372" y="839"/>
                      </a:lnTo>
                      <a:lnTo>
                        <a:pt x="371" y="837"/>
                      </a:lnTo>
                      <a:lnTo>
                        <a:pt x="371" y="836"/>
                      </a:lnTo>
                      <a:lnTo>
                        <a:pt x="371" y="834"/>
                      </a:lnTo>
                      <a:lnTo>
                        <a:pt x="370" y="834"/>
                      </a:lnTo>
                      <a:lnTo>
                        <a:pt x="370" y="834"/>
                      </a:lnTo>
                      <a:lnTo>
                        <a:pt x="368" y="834"/>
                      </a:lnTo>
                      <a:lnTo>
                        <a:pt x="367" y="834"/>
                      </a:lnTo>
                      <a:lnTo>
                        <a:pt x="366" y="834"/>
                      </a:lnTo>
                      <a:lnTo>
                        <a:pt x="364" y="834"/>
                      </a:lnTo>
                      <a:lnTo>
                        <a:pt x="364" y="834"/>
                      </a:lnTo>
                      <a:lnTo>
                        <a:pt x="364" y="832"/>
                      </a:lnTo>
                      <a:lnTo>
                        <a:pt x="365" y="831"/>
                      </a:lnTo>
                      <a:lnTo>
                        <a:pt x="365" y="830"/>
                      </a:lnTo>
                      <a:lnTo>
                        <a:pt x="365" y="829"/>
                      </a:lnTo>
                      <a:lnTo>
                        <a:pt x="362" y="829"/>
                      </a:lnTo>
                      <a:lnTo>
                        <a:pt x="362" y="830"/>
                      </a:lnTo>
                      <a:lnTo>
                        <a:pt x="361" y="830"/>
                      </a:lnTo>
                      <a:lnTo>
                        <a:pt x="360" y="831"/>
                      </a:lnTo>
                      <a:lnTo>
                        <a:pt x="360" y="831"/>
                      </a:lnTo>
                      <a:lnTo>
                        <a:pt x="359" y="832"/>
                      </a:lnTo>
                      <a:lnTo>
                        <a:pt x="359" y="832"/>
                      </a:lnTo>
                      <a:lnTo>
                        <a:pt x="358" y="833"/>
                      </a:lnTo>
                      <a:lnTo>
                        <a:pt x="358" y="834"/>
                      </a:lnTo>
                      <a:lnTo>
                        <a:pt x="358" y="835"/>
                      </a:lnTo>
                      <a:lnTo>
                        <a:pt x="358" y="835"/>
                      </a:lnTo>
                      <a:lnTo>
                        <a:pt x="358" y="836"/>
                      </a:lnTo>
                      <a:lnTo>
                        <a:pt x="357" y="837"/>
                      </a:lnTo>
                      <a:lnTo>
                        <a:pt x="357" y="837"/>
                      </a:lnTo>
                      <a:lnTo>
                        <a:pt x="356" y="837"/>
                      </a:lnTo>
                      <a:lnTo>
                        <a:pt x="355" y="837"/>
                      </a:lnTo>
                      <a:lnTo>
                        <a:pt x="354" y="837"/>
                      </a:lnTo>
                      <a:lnTo>
                        <a:pt x="353" y="837"/>
                      </a:lnTo>
                      <a:lnTo>
                        <a:pt x="353" y="838"/>
                      </a:lnTo>
                      <a:lnTo>
                        <a:pt x="351" y="842"/>
                      </a:lnTo>
                      <a:lnTo>
                        <a:pt x="351" y="842"/>
                      </a:lnTo>
                      <a:lnTo>
                        <a:pt x="350" y="843"/>
                      </a:lnTo>
                      <a:lnTo>
                        <a:pt x="350" y="844"/>
                      </a:lnTo>
                      <a:lnTo>
                        <a:pt x="349" y="845"/>
                      </a:lnTo>
                      <a:lnTo>
                        <a:pt x="348" y="846"/>
                      </a:lnTo>
                      <a:lnTo>
                        <a:pt x="348" y="846"/>
                      </a:lnTo>
                      <a:lnTo>
                        <a:pt x="347" y="847"/>
                      </a:lnTo>
                      <a:lnTo>
                        <a:pt x="345" y="848"/>
                      </a:lnTo>
                      <a:lnTo>
                        <a:pt x="344" y="849"/>
                      </a:lnTo>
                      <a:lnTo>
                        <a:pt x="344" y="849"/>
                      </a:lnTo>
                      <a:lnTo>
                        <a:pt x="343" y="850"/>
                      </a:lnTo>
                      <a:lnTo>
                        <a:pt x="342" y="851"/>
                      </a:lnTo>
                      <a:lnTo>
                        <a:pt x="341" y="852"/>
                      </a:lnTo>
                      <a:lnTo>
                        <a:pt x="340" y="852"/>
                      </a:lnTo>
                      <a:lnTo>
                        <a:pt x="339" y="852"/>
                      </a:lnTo>
                      <a:lnTo>
                        <a:pt x="336" y="852"/>
                      </a:lnTo>
                      <a:lnTo>
                        <a:pt x="335" y="852"/>
                      </a:lnTo>
                      <a:lnTo>
                        <a:pt x="333" y="851"/>
                      </a:lnTo>
                      <a:lnTo>
                        <a:pt x="332" y="850"/>
                      </a:lnTo>
                      <a:lnTo>
                        <a:pt x="331" y="850"/>
                      </a:lnTo>
                      <a:lnTo>
                        <a:pt x="330" y="850"/>
                      </a:lnTo>
                      <a:lnTo>
                        <a:pt x="330" y="850"/>
                      </a:lnTo>
                      <a:lnTo>
                        <a:pt x="329" y="853"/>
                      </a:lnTo>
                      <a:lnTo>
                        <a:pt x="328" y="853"/>
                      </a:lnTo>
                      <a:lnTo>
                        <a:pt x="328" y="854"/>
                      </a:lnTo>
                      <a:lnTo>
                        <a:pt x="327" y="854"/>
                      </a:lnTo>
                      <a:lnTo>
                        <a:pt x="325" y="855"/>
                      </a:lnTo>
                      <a:lnTo>
                        <a:pt x="325" y="855"/>
                      </a:lnTo>
                      <a:lnTo>
                        <a:pt x="324" y="855"/>
                      </a:lnTo>
                      <a:lnTo>
                        <a:pt x="323" y="854"/>
                      </a:lnTo>
                      <a:lnTo>
                        <a:pt x="322" y="853"/>
                      </a:lnTo>
                      <a:lnTo>
                        <a:pt x="322" y="853"/>
                      </a:lnTo>
                      <a:lnTo>
                        <a:pt x="321" y="854"/>
                      </a:lnTo>
                      <a:lnTo>
                        <a:pt x="321" y="855"/>
                      </a:lnTo>
                      <a:lnTo>
                        <a:pt x="321" y="856"/>
                      </a:lnTo>
                      <a:lnTo>
                        <a:pt x="320" y="856"/>
                      </a:lnTo>
                      <a:lnTo>
                        <a:pt x="319" y="857"/>
                      </a:lnTo>
                      <a:lnTo>
                        <a:pt x="319" y="857"/>
                      </a:lnTo>
                      <a:lnTo>
                        <a:pt x="320" y="858"/>
                      </a:lnTo>
                      <a:lnTo>
                        <a:pt x="320" y="858"/>
                      </a:lnTo>
                      <a:lnTo>
                        <a:pt x="321" y="859"/>
                      </a:lnTo>
                      <a:lnTo>
                        <a:pt x="321" y="859"/>
                      </a:lnTo>
                      <a:lnTo>
                        <a:pt x="320" y="860"/>
                      </a:lnTo>
                      <a:lnTo>
                        <a:pt x="319" y="860"/>
                      </a:lnTo>
                      <a:lnTo>
                        <a:pt x="318" y="861"/>
                      </a:lnTo>
                      <a:lnTo>
                        <a:pt x="318" y="861"/>
                      </a:lnTo>
                      <a:lnTo>
                        <a:pt x="316" y="862"/>
                      </a:lnTo>
                      <a:lnTo>
                        <a:pt x="315" y="861"/>
                      </a:lnTo>
                      <a:lnTo>
                        <a:pt x="315" y="861"/>
                      </a:lnTo>
                      <a:lnTo>
                        <a:pt x="314" y="859"/>
                      </a:lnTo>
                      <a:lnTo>
                        <a:pt x="313" y="859"/>
                      </a:lnTo>
                      <a:lnTo>
                        <a:pt x="313" y="860"/>
                      </a:lnTo>
                      <a:lnTo>
                        <a:pt x="312" y="861"/>
                      </a:lnTo>
                      <a:lnTo>
                        <a:pt x="310" y="862"/>
                      </a:lnTo>
                      <a:lnTo>
                        <a:pt x="310" y="863"/>
                      </a:lnTo>
                      <a:lnTo>
                        <a:pt x="310" y="864"/>
                      </a:lnTo>
                      <a:lnTo>
                        <a:pt x="311" y="866"/>
                      </a:lnTo>
                      <a:lnTo>
                        <a:pt x="311" y="867"/>
                      </a:lnTo>
                      <a:lnTo>
                        <a:pt x="310" y="870"/>
                      </a:lnTo>
                      <a:lnTo>
                        <a:pt x="309" y="871"/>
                      </a:lnTo>
                      <a:lnTo>
                        <a:pt x="309" y="872"/>
                      </a:lnTo>
                      <a:lnTo>
                        <a:pt x="309" y="873"/>
                      </a:lnTo>
                      <a:lnTo>
                        <a:pt x="309" y="874"/>
                      </a:lnTo>
                      <a:lnTo>
                        <a:pt x="309" y="880"/>
                      </a:lnTo>
                      <a:lnTo>
                        <a:pt x="309" y="881"/>
                      </a:lnTo>
                      <a:lnTo>
                        <a:pt x="307" y="882"/>
                      </a:lnTo>
                      <a:lnTo>
                        <a:pt x="307" y="883"/>
                      </a:lnTo>
                      <a:lnTo>
                        <a:pt x="301" y="886"/>
                      </a:lnTo>
                      <a:lnTo>
                        <a:pt x="300" y="883"/>
                      </a:lnTo>
                      <a:lnTo>
                        <a:pt x="299" y="881"/>
                      </a:lnTo>
                      <a:lnTo>
                        <a:pt x="298" y="879"/>
                      </a:lnTo>
                      <a:lnTo>
                        <a:pt x="297" y="873"/>
                      </a:lnTo>
                      <a:lnTo>
                        <a:pt x="297" y="873"/>
                      </a:lnTo>
                      <a:lnTo>
                        <a:pt x="297" y="872"/>
                      </a:lnTo>
                      <a:lnTo>
                        <a:pt x="298" y="869"/>
                      </a:lnTo>
                      <a:lnTo>
                        <a:pt x="298" y="867"/>
                      </a:lnTo>
                      <a:lnTo>
                        <a:pt x="298" y="866"/>
                      </a:lnTo>
                      <a:lnTo>
                        <a:pt x="300" y="865"/>
                      </a:lnTo>
                      <a:lnTo>
                        <a:pt x="300" y="864"/>
                      </a:lnTo>
                      <a:lnTo>
                        <a:pt x="300" y="864"/>
                      </a:lnTo>
                      <a:lnTo>
                        <a:pt x="299" y="863"/>
                      </a:lnTo>
                      <a:lnTo>
                        <a:pt x="298" y="863"/>
                      </a:lnTo>
                      <a:lnTo>
                        <a:pt x="298" y="863"/>
                      </a:lnTo>
                      <a:lnTo>
                        <a:pt x="297" y="862"/>
                      </a:lnTo>
                      <a:lnTo>
                        <a:pt x="297" y="861"/>
                      </a:lnTo>
                      <a:lnTo>
                        <a:pt x="297" y="860"/>
                      </a:lnTo>
                      <a:lnTo>
                        <a:pt x="297" y="859"/>
                      </a:lnTo>
                      <a:lnTo>
                        <a:pt x="296" y="859"/>
                      </a:lnTo>
                      <a:lnTo>
                        <a:pt x="296" y="858"/>
                      </a:lnTo>
                      <a:lnTo>
                        <a:pt x="295" y="857"/>
                      </a:lnTo>
                      <a:lnTo>
                        <a:pt x="295" y="856"/>
                      </a:lnTo>
                      <a:lnTo>
                        <a:pt x="295" y="855"/>
                      </a:lnTo>
                      <a:lnTo>
                        <a:pt x="294" y="855"/>
                      </a:lnTo>
                      <a:lnTo>
                        <a:pt x="294" y="854"/>
                      </a:lnTo>
                      <a:lnTo>
                        <a:pt x="293" y="853"/>
                      </a:lnTo>
                      <a:lnTo>
                        <a:pt x="293" y="852"/>
                      </a:lnTo>
                      <a:lnTo>
                        <a:pt x="292" y="852"/>
                      </a:lnTo>
                      <a:lnTo>
                        <a:pt x="292" y="851"/>
                      </a:lnTo>
                      <a:lnTo>
                        <a:pt x="292" y="850"/>
                      </a:lnTo>
                      <a:lnTo>
                        <a:pt x="291" y="849"/>
                      </a:lnTo>
                      <a:lnTo>
                        <a:pt x="291" y="848"/>
                      </a:lnTo>
                      <a:lnTo>
                        <a:pt x="291" y="846"/>
                      </a:lnTo>
                      <a:lnTo>
                        <a:pt x="290" y="842"/>
                      </a:lnTo>
                      <a:lnTo>
                        <a:pt x="290" y="841"/>
                      </a:lnTo>
                      <a:lnTo>
                        <a:pt x="291" y="841"/>
                      </a:lnTo>
                      <a:lnTo>
                        <a:pt x="293" y="840"/>
                      </a:lnTo>
                      <a:lnTo>
                        <a:pt x="294" y="839"/>
                      </a:lnTo>
                      <a:lnTo>
                        <a:pt x="298" y="837"/>
                      </a:lnTo>
                      <a:lnTo>
                        <a:pt x="298" y="837"/>
                      </a:lnTo>
                      <a:lnTo>
                        <a:pt x="297" y="836"/>
                      </a:lnTo>
                      <a:lnTo>
                        <a:pt x="297" y="835"/>
                      </a:lnTo>
                      <a:lnTo>
                        <a:pt x="297" y="835"/>
                      </a:lnTo>
                      <a:lnTo>
                        <a:pt x="298" y="834"/>
                      </a:lnTo>
                      <a:lnTo>
                        <a:pt x="298" y="833"/>
                      </a:lnTo>
                      <a:lnTo>
                        <a:pt x="298" y="832"/>
                      </a:lnTo>
                      <a:lnTo>
                        <a:pt x="299" y="832"/>
                      </a:lnTo>
                      <a:lnTo>
                        <a:pt x="298" y="831"/>
                      </a:lnTo>
                      <a:lnTo>
                        <a:pt x="298" y="831"/>
                      </a:lnTo>
                      <a:lnTo>
                        <a:pt x="299" y="829"/>
                      </a:lnTo>
                      <a:lnTo>
                        <a:pt x="298" y="828"/>
                      </a:lnTo>
                      <a:lnTo>
                        <a:pt x="298" y="828"/>
                      </a:lnTo>
                      <a:lnTo>
                        <a:pt x="297" y="827"/>
                      </a:lnTo>
                      <a:lnTo>
                        <a:pt x="297" y="827"/>
                      </a:lnTo>
                      <a:lnTo>
                        <a:pt x="297" y="827"/>
                      </a:lnTo>
                      <a:lnTo>
                        <a:pt x="297" y="826"/>
                      </a:lnTo>
                      <a:lnTo>
                        <a:pt x="296" y="825"/>
                      </a:lnTo>
                      <a:lnTo>
                        <a:pt x="297" y="824"/>
                      </a:lnTo>
                      <a:lnTo>
                        <a:pt x="297" y="824"/>
                      </a:lnTo>
                      <a:lnTo>
                        <a:pt x="298" y="823"/>
                      </a:lnTo>
                      <a:lnTo>
                        <a:pt x="298" y="823"/>
                      </a:lnTo>
                      <a:lnTo>
                        <a:pt x="299" y="823"/>
                      </a:lnTo>
                      <a:lnTo>
                        <a:pt x="300" y="822"/>
                      </a:lnTo>
                      <a:lnTo>
                        <a:pt x="300" y="821"/>
                      </a:lnTo>
                      <a:lnTo>
                        <a:pt x="299" y="818"/>
                      </a:lnTo>
                      <a:lnTo>
                        <a:pt x="299" y="818"/>
                      </a:lnTo>
                      <a:lnTo>
                        <a:pt x="299" y="819"/>
                      </a:lnTo>
                      <a:lnTo>
                        <a:pt x="298" y="820"/>
                      </a:lnTo>
                      <a:lnTo>
                        <a:pt x="298" y="821"/>
                      </a:lnTo>
                      <a:lnTo>
                        <a:pt x="297" y="822"/>
                      </a:lnTo>
                      <a:lnTo>
                        <a:pt x="297" y="821"/>
                      </a:lnTo>
                      <a:lnTo>
                        <a:pt x="297" y="819"/>
                      </a:lnTo>
                      <a:lnTo>
                        <a:pt x="297" y="818"/>
                      </a:lnTo>
                      <a:lnTo>
                        <a:pt x="297" y="817"/>
                      </a:lnTo>
                      <a:lnTo>
                        <a:pt x="297" y="816"/>
                      </a:lnTo>
                      <a:lnTo>
                        <a:pt x="296" y="816"/>
                      </a:lnTo>
                      <a:lnTo>
                        <a:pt x="295" y="816"/>
                      </a:lnTo>
                      <a:lnTo>
                        <a:pt x="295" y="816"/>
                      </a:lnTo>
                      <a:lnTo>
                        <a:pt x="293" y="814"/>
                      </a:lnTo>
                      <a:lnTo>
                        <a:pt x="293" y="813"/>
                      </a:lnTo>
                      <a:lnTo>
                        <a:pt x="291" y="812"/>
                      </a:lnTo>
                      <a:lnTo>
                        <a:pt x="291" y="811"/>
                      </a:lnTo>
                      <a:lnTo>
                        <a:pt x="289" y="810"/>
                      </a:lnTo>
                      <a:lnTo>
                        <a:pt x="288" y="810"/>
                      </a:lnTo>
                      <a:lnTo>
                        <a:pt x="288" y="811"/>
                      </a:lnTo>
                      <a:lnTo>
                        <a:pt x="287" y="812"/>
                      </a:lnTo>
                      <a:lnTo>
                        <a:pt x="285" y="813"/>
                      </a:lnTo>
                      <a:lnTo>
                        <a:pt x="285" y="812"/>
                      </a:lnTo>
                      <a:lnTo>
                        <a:pt x="284" y="812"/>
                      </a:lnTo>
                      <a:lnTo>
                        <a:pt x="284" y="811"/>
                      </a:lnTo>
                      <a:lnTo>
                        <a:pt x="282" y="809"/>
                      </a:lnTo>
                      <a:lnTo>
                        <a:pt x="282" y="809"/>
                      </a:lnTo>
                      <a:lnTo>
                        <a:pt x="281" y="807"/>
                      </a:lnTo>
                      <a:lnTo>
                        <a:pt x="281" y="806"/>
                      </a:lnTo>
                      <a:lnTo>
                        <a:pt x="280" y="806"/>
                      </a:lnTo>
                      <a:lnTo>
                        <a:pt x="280" y="805"/>
                      </a:lnTo>
                      <a:lnTo>
                        <a:pt x="278" y="804"/>
                      </a:lnTo>
                      <a:lnTo>
                        <a:pt x="278" y="804"/>
                      </a:lnTo>
                      <a:lnTo>
                        <a:pt x="277" y="806"/>
                      </a:lnTo>
                      <a:lnTo>
                        <a:pt x="276" y="805"/>
                      </a:lnTo>
                      <a:lnTo>
                        <a:pt x="276" y="804"/>
                      </a:lnTo>
                      <a:lnTo>
                        <a:pt x="276" y="804"/>
                      </a:lnTo>
                      <a:lnTo>
                        <a:pt x="276" y="802"/>
                      </a:lnTo>
                      <a:lnTo>
                        <a:pt x="277" y="799"/>
                      </a:lnTo>
                      <a:lnTo>
                        <a:pt x="277" y="798"/>
                      </a:lnTo>
                      <a:lnTo>
                        <a:pt x="277" y="796"/>
                      </a:lnTo>
                      <a:lnTo>
                        <a:pt x="278" y="793"/>
                      </a:lnTo>
                      <a:lnTo>
                        <a:pt x="278" y="792"/>
                      </a:lnTo>
                      <a:lnTo>
                        <a:pt x="277" y="793"/>
                      </a:lnTo>
                      <a:lnTo>
                        <a:pt x="276" y="794"/>
                      </a:lnTo>
                      <a:lnTo>
                        <a:pt x="275" y="796"/>
                      </a:lnTo>
                      <a:lnTo>
                        <a:pt x="274" y="798"/>
                      </a:lnTo>
                      <a:lnTo>
                        <a:pt x="273" y="799"/>
                      </a:lnTo>
                      <a:lnTo>
                        <a:pt x="273" y="799"/>
                      </a:lnTo>
                      <a:lnTo>
                        <a:pt x="271" y="801"/>
                      </a:lnTo>
                      <a:lnTo>
                        <a:pt x="270" y="802"/>
                      </a:lnTo>
                      <a:lnTo>
                        <a:pt x="270" y="801"/>
                      </a:lnTo>
                      <a:lnTo>
                        <a:pt x="270" y="799"/>
                      </a:lnTo>
                      <a:lnTo>
                        <a:pt x="269" y="798"/>
                      </a:lnTo>
                      <a:lnTo>
                        <a:pt x="269" y="797"/>
                      </a:lnTo>
                      <a:lnTo>
                        <a:pt x="268" y="797"/>
                      </a:lnTo>
                      <a:lnTo>
                        <a:pt x="267" y="797"/>
                      </a:lnTo>
                      <a:lnTo>
                        <a:pt x="267" y="797"/>
                      </a:lnTo>
                      <a:lnTo>
                        <a:pt x="266" y="797"/>
                      </a:lnTo>
                      <a:lnTo>
                        <a:pt x="265" y="797"/>
                      </a:lnTo>
                      <a:lnTo>
                        <a:pt x="265" y="796"/>
                      </a:lnTo>
                      <a:lnTo>
                        <a:pt x="264" y="797"/>
                      </a:lnTo>
                      <a:lnTo>
                        <a:pt x="263" y="798"/>
                      </a:lnTo>
                      <a:lnTo>
                        <a:pt x="263" y="797"/>
                      </a:lnTo>
                      <a:lnTo>
                        <a:pt x="262" y="797"/>
                      </a:lnTo>
                      <a:lnTo>
                        <a:pt x="261" y="797"/>
                      </a:lnTo>
                      <a:lnTo>
                        <a:pt x="261" y="797"/>
                      </a:lnTo>
                      <a:lnTo>
                        <a:pt x="260" y="796"/>
                      </a:lnTo>
                      <a:lnTo>
                        <a:pt x="259" y="796"/>
                      </a:lnTo>
                      <a:lnTo>
                        <a:pt x="259" y="796"/>
                      </a:lnTo>
                      <a:lnTo>
                        <a:pt x="258" y="796"/>
                      </a:lnTo>
                      <a:lnTo>
                        <a:pt x="257" y="795"/>
                      </a:lnTo>
                      <a:lnTo>
                        <a:pt x="256" y="795"/>
                      </a:lnTo>
                      <a:lnTo>
                        <a:pt x="256" y="794"/>
                      </a:lnTo>
                      <a:lnTo>
                        <a:pt x="255" y="794"/>
                      </a:lnTo>
                      <a:lnTo>
                        <a:pt x="254" y="794"/>
                      </a:lnTo>
                      <a:lnTo>
                        <a:pt x="253" y="794"/>
                      </a:lnTo>
                      <a:lnTo>
                        <a:pt x="253" y="794"/>
                      </a:lnTo>
                      <a:lnTo>
                        <a:pt x="252" y="794"/>
                      </a:lnTo>
                      <a:lnTo>
                        <a:pt x="252" y="793"/>
                      </a:lnTo>
                      <a:lnTo>
                        <a:pt x="252" y="793"/>
                      </a:lnTo>
                      <a:lnTo>
                        <a:pt x="253" y="792"/>
                      </a:lnTo>
                      <a:lnTo>
                        <a:pt x="252" y="791"/>
                      </a:lnTo>
                      <a:lnTo>
                        <a:pt x="252" y="790"/>
                      </a:lnTo>
                      <a:lnTo>
                        <a:pt x="252" y="790"/>
                      </a:lnTo>
                      <a:lnTo>
                        <a:pt x="252" y="789"/>
                      </a:lnTo>
                      <a:lnTo>
                        <a:pt x="253" y="788"/>
                      </a:lnTo>
                      <a:lnTo>
                        <a:pt x="253" y="788"/>
                      </a:lnTo>
                      <a:lnTo>
                        <a:pt x="254" y="788"/>
                      </a:lnTo>
                      <a:lnTo>
                        <a:pt x="255" y="787"/>
                      </a:lnTo>
                      <a:lnTo>
                        <a:pt x="255" y="787"/>
                      </a:lnTo>
                      <a:lnTo>
                        <a:pt x="255" y="786"/>
                      </a:lnTo>
                      <a:lnTo>
                        <a:pt x="256" y="786"/>
                      </a:lnTo>
                      <a:lnTo>
                        <a:pt x="256" y="785"/>
                      </a:lnTo>
                      <a:lnTo>
                        <a:pt x="257" y="785"/>
                      </a:lnTo>
                      <a:lnTo>
                        <a:pt x="257" y="784"/>
                      </a:lnTo>
                      <a:lnTo>
                        <a:pt x="258" y="784"/>
                      </a:lnTo>
                      <a:lnTo>
                        <a:pt x="258" y="783"/>
                      </a:lnTo>
                      <a:lnTo>
                        <a:pt x="257" y="783"/>
                      </a:lnTo>
                      <a:lnTo>
                        <a:pt x="257" y="783"/>
                      </a:lnTo>
                      <a:lnTo>
                        <a:pt x="256" y="783"/>
                      </a:lnTo>
                      <a:lnTo>
                        <a:pt x="256" y="782"/>
                      </a:lnTo>
                      <a:lnTo>
                        <a:pt x="256" y="781"/>
                      </a:lnTo>
                      <a:lnTo>
                        <a:pt x="256" y="780"/>
                      </a:lnTo>
                      <a:lnTo>
                        <a:pt x="257" y="780"/>
                      </a:lnTo>
                      <a:lnTo>
                        <a:pt x="258" y="780"/>
                      </a:lnTo>
                      <a:lnTo>
                        <a:pt x="258" y="780"/>
                      </a:lnTo>
                      <a:lnTo>
                        <a:pt x="259" y="779"/>
                      </a:lnTo>
                      <a:lnTo>
                        <a:pt x="258" y="778"/>
                      </a:lnTo>
                      <a:lnTo>
                        <a:pt x="258" y="777"/>
                      </a:lnTo>
                      <a:lnTo>
                        <a:pt x="257" y="777"/>
                      </a:lnTo>
                      <a:lnTo>
                        <a:pt x="257" y="776"/>
                      </a:lnTo>
                      <a:lnTo>
                        <a:pt x="257" y="775"/>
                      </a:lnTo>
                      <a:lnTo>
                        <a:pt x="256" y="775"/>
                      </a:lnTo>
                      <a:lnTo>
                        <a:pt x="256" y="774"/>
                      </a:lnTo>
                      <a:lnTo>
                        <a:pt x="255" y="772"/>
                      </a:lnTo>
                      <a:lnTo>
                        <a:pt x="255" y="771"/>
                      </a:lnTo>
                      <a:lnTo>
                        <a:pt x="255" y="770"/>
                      </a:lnTo>
                      <a:lnTo>
                        <a:pt x="255" y="770"/>
                      </a:lnTo>
                      <a:lnTo>
                        <a:pt x="256" y="770"/>
                      </a:lnTo>
                      <a:lnTo>
                        <a:pt x="257" y="769"/>
                      </a:lnTo>
                      <a:lnTo>
                        <a:pt x="257" y="768"/>
                      </a:lnTo>
                      <a:lnTo>
                        <a:pt x="257" y="767"/>
                      </a:lnTo>
                      <a:lnTo>
                        <a:pt x="256" y="765"/>
                      </a:lnTo>
                      <a:lnTo>
                        <a:pt x="256" y="764"/>
                      </a:lnTo>
                      <a:lnTo>
                        <a:pt x="257" y="763"/>
                      </a:lnTo>
                      <a:lnTo>
                        <a:pt x="258" y="762"/>
                      </a:lnTo>
                      <a:lnTo>
                        <a:pt x="258" y="761"/>
                      </a:lnTo>
                      <a:lnTo>
                        <a:pt x="258" y="759"/>
                      </a:lnTo>
                      <a:lnTo>
                        <a:pt x="258" y="758"/>
                      </a:lnTo>
                      <a:lnTo>
                        <a:pt x="257" y="759"/>
                      </a:lnTo>
                      <a:lnTo>
                        <a:pt x="256" y="759"/>
                      </a:lnTo>
                      <a:lnTo>
                        <a:pt x="255" y="759"/>
                      </a:lnTo>
                      <a:lnTo>
                        <a:pt x="255" y="759"/>
                      </a:lnTo>
                      <a:lnTo>
                        <a:pt x="255" y="758"/>
                      </a:lnTo>
                      <a:lnTo>
                        <a:pt x="256" y="756"/>
                      </a:lnTo>
                      <a:lnTo>
                        <a:pt x="256" y="756"/>
                      </a:lnTo>
                      <a:lnTo>
                        <a:pt x="258" y="753"/>
                      </a:lnTo>
                      <a:lnTo>
                        <a:pt x="257" y="753"/>
                      </a:lnTo>
                      <a:lnTo>
                        <a:pt x="257" y="752"/>
                      </a:lnTo>
                      <a:lnTo>
                        <a:pt x="256" y="752"/>
                      </a:lnTo>
                      <a:lnTo>
                        <a:pt x="255" y="752"/>
                      </a:lnTo>
                      <a:lnTo>
                        <a:pt x="254" y="752"/>
                      </a:lnTo>
                      <a:lnTo>
                        <a:pt x="253" y="752"/>
                      </a:lnTo>
                      <a:lnTo>
                        <a:pt x="252" y="751"/>
                      </a:lnTo>
                      <a:lnTo>
                        <a:pt x="252" y="751"/>
                      </a:lnTo>
                      <a:lnTo>
                        <a:pt x="251" y="751"/>
                      </a:lnTo>
                      <a:lnTo>
                        <a:pt x="250" y="752"/>
                      </a:lnTo>
                      <a:lnTo>
                        <a:pt x="250" y="751"/>
                      </a:lnTo>
                      <a:lnTo>
                        <a:pt x="251" y="750"/>
                      </a:lnTo>
                      <a:lnTo>
                        <a:pt x="251" y="750"/>
                      </a:lnTo>
                      <a:lnTo>
                        <a:pt x="252" y="749"/>
                      </a:lnTo>
                      <a:lnTo>
                        <a:pt x="252" y="748"/>
                      </a:lnTo>
                      <a:lnTo>
                        <a:pt x="252" y="747"/>
                      </a:lnTo>
                      <a:lnTo>
                        <a:pt x="253" y="746"/>
                      </a:lnTo>
                      <a:lnTo>
                        <a:pt x="253" y="745"/>
                      </a:lnTo>
                      <a:lnTo>
                        <a:pt x="253" y="745"/>
                      </a:lnTo>
                      <a:lnTo>
                        <a:pt x="253" y="744"/>
                      </a:lnTo>
                      <a:lnTo>
                        <a:pt x="253" y="743"/>
                      </a:lnTo>
                      <a:lnTo>
                        <a:pt x="253" y="742"/>
                      </a:lnTo>
                      <a:lnTo>
                        <a:pt x="253" y="741"/>
                      </a:lnTo>
                      <a:lnTo>
                        <a:pt x="253" y="741"/>
                      </a:lnTo>
                      <a:lnTo>
                        <a:pt x="252" y="740"/>
                      </a:lnTo>
                      <a:lnTo>
                        <a:pt x="253" y="739"/>
                      </a:lnTo>
                      <a:lnTo>
                        <a:pt x="253" y="738"/>
                      </a:lnTo>
                      <a:lnTo>
                        <a:pt x="252" y="737"/>
                      </a:lnTo>
                      <a:lnTo>
                        <a:pt x="251" y="735"/>
                      </a:lnTo>
                      <a:lnTo>
                        <a:pt x="250" y="735"/>
                      </a:lnTo>
                      <a:lnTo>
                        <a:pt x="249" y="735"/>
                      </a:lnTo>
                      <a:lnTo>
                        <a:pt x="248" y="734"/>
                      </a:lnTo>
                      <a:lnTo>
                        <a:pt x="248" y="733"/>
                      </a:lnTo>
                      <a:lnTo>
                        <a:pt x="248" y="733"/>
                      </a:lnTo>
                      <a:lnTo>
                        <a:pt x="249" y="731"/>
                      </a:lnTo>
                      <a:lnTo>
                        <a:pt x="249" y="730"/>
                      </a:lnTo>
                      <a:lnTo>
                        <a:pt x="250" y="729"/>
                      </a:lnTo>
                      <a:lnTo>
                        <a:pt x="250" y="729"/>
                      </a:lnTo>
                      <a:lnTo>
                        <a:pt x="251" y="728"/>
                      </a:lnTo>
                      <a:lnTo>
                        <a:pt x="250" y="727"/>
                      </a:lnTo>
                      <a:lnTo>
                        <a:pt x="249" y="727"/>
                      </a:lnTo>
                      <a:lnTo>
                        <a:pt x="247" y="726"/>
                      </a:lnTo>
                      <a:lnTo>
                        <a:pt x="246" y="725"/>
                      </a:lnTo>
                      <a:lnTo>
                        <a:pt x="246" y="724"/>
                      </a:lnTo>
                      <a:lnTo>
                        <a:pt x="245" y="722"/>
                      </a:lnTo>
                      <a:lnTo>
                        <a:pt x="244" y="721"/>
                      </a:lnTo>
                      <a:lnTo>
                        <a:pt x="244" y="720"/>
                      </a:lnTo>
                      <a:lnTo>
                        <a:pt x="244" y="718"/>
                      </a:lnTo>
                      <a:lnTo>
                        <a:pt x="245" y="716"/>
                      </a:lnTo>
                      <a:lnTo>
                        <a:pt x="245" y="715"/>
                      </a:lnTo>
                      <a:lnTo>
                        <a:pt x="245" y="714"/>
                      </a:lnTo>
                      <a:lnTo>
                        <a:pt x="245" y="711"/>
                      </a:lnTo>
                      <a:lnTo>
                        <a:pt x="244" y="709"/>
                      </a:lnTo>
                      <a:lnTo>
                        <a:pt x="244" y="706"/>
                      </a:lnTo>
                      <a:lnTo>
                        <a:pt x="244" y="705"/>
                      </a:lnTo>
                      <a:lnTo>
                        <a:pt x="244" y="704"/>
                      </a:lnTo>
                      <a:lnTo>
                        <a:pt x="242" y="702"/>
                      </a:lnTo>
                      <a:lnTo>
                        <a:pt x="241" y="700"/>
                      </a:lnTo>
                      <a:lnTo>
                        <a:pt x="241" y="700"/>
                      </a:lnTo>
                      <a:lnTo>
                        <a:pt x="241" y="699"/>
                      </a:lnTo>
                      <a:lnTo>
                        <a:pt x="240" y="698"/>
                      </a:lnTo>
                      <a:lnTo>
                        <a:pt x="240" y="697"/>
                      </a:lnTo>
                      <a:lnTo>
                        <a:pt x="240" y="695"/>
                      </a:lnTo>
                      <a:lnTo>
                        <a:pt x="241" y="693"/>
                      </a:lnTo>
                      <a:lnTo>
                        <a:pt x="241" y="691"/>
                      </a:lnTo>
                      <a:lnTo>
                        <a:pt x="241" y="690"/>
                      </a:lnTo>
                      <a:lnTo>
                        <a:pt x="242" y="690"/>
                      </a:lnTo>
                      <a:lnTo>
                        <a:pt x="243" y="689"/>
                      </a:lnTo>
                      <a:lnTo>
                        <a:pt x="245" y="688"/>
                      </a:lnTo>
                      <a:lnTo>
                        <a:pt x="246" y="688"/>
                      </a:lnTo>
                      <a:lnTo>
                        <a:pt x="247" y="687"/>
                      </a:lnTo>
                      <a:lnTo>
                        <a:pt x="248" y="687"/>
                      </a:lnTo>
                      <a:lnTo>
                        <a:pt x="248" y="686"/>
                      </a:lnTo>
                      <a:lnTo>
                        <a:pt x="246" y="685"/>
                      </a:lnTo>
                      <a:lnTo>
                        <a:pt x="245" y="685"/>
                      </a:lnTo>
                      <a:lnTo>
                        <a:pt x="244" y="684"/>
                      </a:lnTo>
                      <a:lnTo>
                        <a:pt x="243" y="683"/>
                      </a:lnTo>
                      <a:lnTo>
                        <a:pt x="242" y="683"/>
                      </a:lnTo>
                      <a:lnTo>
                        <a:pt x="241" y="682"/>
                      </a:lnTo>
                      <a:lnTo>
                        <a:pt x="239" y="681"/>
                      </a:lnTo>
                      <a:lnTo>
                        <a:pt x="238" y="680"/>
                      </a:lnTo>
                      <a:lnTo>
                        <a:pt x="237" y="680"/>
                      </a:lnTo>
                      <a:lnTo>
                        <a:pt x="241" y="679"/>
                      </a:lnTo>
                      <a:lnTo>
                        <a:pt x="243" y="678"/>
                      </a:lnTo>
                      <a:lnTo>
                        <a:pt x="245" y="677"/>
                      </a:lnTo>
                      <a:lnTo>
                        <a:pt x="246" y="677"/>
                      </a:lnTo>
                      <a:lnTo>
                        <a:pt x="245" y="676"/>
                      </a:lnTo>
                      <a:lnTo>
                        <a:pt x="245" y="674"/>
                      </a:lnTo>
                      <a:lnTo>
                        <a:pt x="245" y="671"/>
                      </a:lnTo>
                      <a:lnTo>
                        <a:pt x="245" y="670"/>
                      </a:lnTo>
                      <a:lnTo>
                        <a:pt x="245" y="666"/>
                      </a:lnTo>
                      <a:lnTo>
                        <a:pt x="245" y="665"/>
                      </a:lnTo>
                      <a:lnTo>
                        <a:pt x="245" y="664"/>
                      </a:lnTo>
                      <a:lnTo>
                        <a:pt x="244" y="663"/>
                      </a:lnTo>
                      <a:lnTo>
                        <a:pt x="242" y="663"/>
                      </a:lnTo>
                      <a:lnTo>
                        <a:pt x="241" y="662"/>
                      </a:lnTo>
                      <a:lnTo>
                        <a:pt x="241" y="662"/>
                      </a:lnTo>
                      <a:lnTo>
                        <a:pt x="240" y="662"/>
                      </a:lnTo>
                      <a:lnTo>
                        <a:pt x="239" y="661"/>
                      </a:lnTo>
                      <a:lnTo>
                        <a:pt x="237" y="661"/>
                      </a:lnTo>
                      <a:lnTo>
                        <a:pt x="236" y="660"/>
                      </a:lnTo>
                      <a:lnTo>
                        <a:pt x="235" y="659"/>
                      </a:lnTo>
                      <a:lnTo>
                        <a:pt x="233" y="658"/>
                      </a:lnTo>
                      <a:lnTo>
                        <a:pt x="232" y="657"/>
                      </a:lnTo>
                      <a:lnTo>
                        <a:pt x="232" y="657"/>
                      </a:lnTo>
                      <a:lnTo>
                        <a:pt x="230" y="655"/>
                      </a:lnTo>
                      <a:lnTo>
                        <a:pt x="230" y="655"/>
                      </a:lnTo>
                      <a:lnTo>
                        <a:pt x="229" y="654"/>
                      </a:lnTo>
                      <a:lnTo>
                        <a:pt x="229" y="652"/>
                      </a:lnTo>
                      <a:lnTo>
                        <a:pt x="229" y="651"/>
                      </a:lnTo>
                      <a:lnTo>
                        <a:pt x="229" y="651"/>
                      </a:lnTo>
                      <a:lnTo>
                        <a:pt x="229" y="650"/>
                      </a:lnTo>
                      <a:lnTo>
                        <a:pt x="228" y="647"/>
                      </a:lnTo>
                      <a:lnTo>
                        <a:pt x="228" y="647"/>
                      </a:lnTo>
                      <a:lnTo>
                        <a:pt x="227" y="645"/>
                      </a:lnTo>
                      <a:lnTo>
                        <a:pt x="226" y="644"/>
                      </a:lnTo>
                      <a:lnTo>
                        <a:pt x="226" y="644"/>
                      </a:lnTo>
                      <a:lnTo>
                        <a:pt x="225" y="643"/>
                      </a:lnTo>
                      <a:lnTo>
                        <a:pt x="224" y="643"/>
                      </a:lnTo>
                      <a:lnTo>
                        <a:pt x="222" y="643"/>
                      </a:lnTo>
                      <a:lnTo>
                        <a:pt x="222" y="643"/>
                      </a:lnTo>
                      <a:lnTo>
                        <a:pt x="220" y="643"/>
                      </a:lnTo>
                      <a:lnTo>
                        <a:pt x="219" y="643"/>
                      </a:lnTo>
                      <a:lnTo>
                        <a:pt x="218" y="643"/>
                      </a:lnTo>
                      <a:lnTo>
                        <a:pt x="217" y="642"/>
                      </a:lnTo>
                      <a:lnTo>
                        <a:pt x="216" y="642"/>
                      </a:lnTo>
                      <a:lnTo>
                        <a:pt x="215" y="642"/>
                      </a:lnTo>
                      <a:lnTo>
                        <a:pt x="215" y="641"/>
                      </a:lnTo>
                      <a:lnTo>
                        <a:pt x="215" y="640"/>
                      </a:lnTo>
                      <a:lnTo>
                        <a:pt x="214" y="639"/>
                      </a:lnTo>
                      <a:lnTo>
                        <a:pt x="213" y="638"/>
                      </a:lnTo>
                      <a:lnTo>
                        <a:pt x="213" y="637"/>
                      </a:lnTo>
                      <a:lnTo>
                        <a:pt x="213" y="637"/>
                      </a:lnTo>
                      <a:lnTo>
                        <a:pt x="212" y="636"/>
                      </a:lnTo>
                      <a:lnTo>
                        <a:pt x="211" y="635"/>
                      </a:lnTo>
                      <a:lnTo>
                        <a:pt x="211" y="634"/>
                      </a:lnTo>
                      <a:lnTo>
                        <a:pt x="210" y="632"/>
                      </a:lnTo>
                      <a:lnTo>
                        <a:pt x="210" y="632"/>
                      </a:lnTo>
                      <a:lnTo>
                        <a:pt x="209" y="631"/>
                      </a:lnTo>
                      <a:lnTo>
                        <a:pt x="209" y="630"/>
                      </a:lnTo>
                      <a:lnTo>
                        <a:pt x="208" y="629"/>
                      </a:lnTo>
                      <a:lnTo>
                        <a:pt x="207" y="628"/>
                      </a:lnTo>
                      <a:lnTo>
                        <a:pt x="207" y="628"/>
                      </a:lnTo>
                      <a:lnTo>
                        <a:pt x="206" y="628"/>
                      </a:lnTo>
                      <a:lnTo>
                        <a:pt x="205" y="628"/>
                      </a:lnTo>
                      <a:lnTo>
                        <a:pt x="204" y="629"/>
                      </a:lnTo>
                      <a:lnTo>
                        <a:pt x="203" y="629"/>
                      </a:lnTo>
                      <a:lnTo>
                        <a:pt x="201" y="629"/>
                      </a:lnTo>
                      <a:lnTo>
                        <a:pt x="201" y="629"/>
                      </a:lnTo>
                      <a:lnTo>
                        <a:pt x="200" y="630"/>
                      </a:lnTo>
                      <a:lnTo>
                        <a:pt x="200" y="632"/>
                      </a:lnTo>
                      <a:lnTo>
                        <a:pt x="200" y="633"/>
                      </a:lnTo>
                      <a:lnTo>
                        <a:pt x="200" y="634"/>
                      </a:lnTo>
                      <a:lnTo>
                        <a:pt x="199" y="635"/>
                      </a:lnTo>
                      <a:lnTo>
                        <a:pt x="199" y="637"/>
                      </a:lnTo>
                      <a:lnTo>
                        <a:pt x="199" y="638"/>
                      </a:lnTo>
                      <a:lnTo>
                        <a:pt x="199" y="640"/>
                      </a:lnTo>
                      <a:lnTo>
                        <a:pt x="200" y="641"/>
                      </a:lnTo>
                      <a:lnTo>
                        <a:pt x="201" y="644"/>
                      </a:lnTo>
                      <a:lnTo>
                        <a:pt x="201" y="645"/>
                      </a:lnTo>
                      <a:lnTo>
                        <a:pt x="202" y="646"/>
                      </a:lnTo>
                      <a:lnTo>
                        <a:pt x="202" y="647"/>
                      </a:lnTo>
                      <a:lnTo>
                        <a:pt x="202" y="647"/>
                      </a:lnTo>
                      <a:lnTo>
                        <a:pt x="201" y="645"/>
                      </a:lnTo>
                      <a:lnTo>
                        <a:pt x="200" y="644"/>
                      </a:lnTo>
                      <a:lnTo>
                        <a:pt x="199" y="642"/>
                      </a:lnTo>
                      <a:lnTo>
                        <a:pt x="197" y="640"/>
                      </a:lnTo>
                      <a:lnTo>
                        <a:pt x="196" y="639"/>
                      </a:lnTo>
                      <a:lnTo>
                        <a:pt x="195" y="637"/>
                      </a:lnTo>
                      <a:lnTo>
                        <a:pt x="195" y="637"/>
                      </a:lnTo>
                      <a:lnTo>
                        <a:pt x="194" y="636"/>
                      </a:lnTo>
                      <a:lnTo>
                        <a:pt x="194" y="636"/>
                      </a:lnTo>
                      <a:lnTo>
                        <a:pt x="192" y="634"/>
                      </a:lnTo>
                      <a:lnTo>
                        <a:pt x="189" y="632"/>
                      </a:lnTo>
                      <a:lnTo>
                        <a:pt x="189" y="631"/>
                      </a:lnTo>
                      <a:lnTo>
                        <a:pt x="189" y="632"/>
                      </a:lnTo>
                      <a:lnTo>
                        <a:pt x="190" y="634"/>
                      </a:lnTo>
                      <a:lnTo>
                        <a:pt x="191" y="635"/>
                      </a:lnTo>
                      <a:lnTo>
                        <a:pt x="191" y="636"/>
                      </a:lnTo>
                      <a:lnTo>
                        <a:pt x="191" y="637"/>
                      </a:lnTo>
                      <a:lnTo>
                        <a:pt x="192" y="638"/>
                      </a:lnTo>
                      <a:lnTo>
                        <a:pt x="192" y="639"/>
                      </a:lnTo>
                      <a:lnTo>
                        <a:pt x="192" y="639"/>
                      </a:lnTo>
                      <a:lnTo>
                        <a:pt x="191" y="640"/>
                      </a:lnTo>
                      <a:lnTo>
                        <a:pt x="191" y="641"/>
                      </a:lnTo>
                      <a:lnTo>
                        <a:pt x="191" y="642"/>
                      </a:lnTo>
                      <a:lnTo>
                        <a:pt x="189" y="644"/>
                      </a:lnTo>
                      <a:lnTo>
                        <a:pt x="188" y="645"/>
                      </a:lnTo>
                      <a:lnTo>
                        <a:pt x="188" y="646"/>
                      </a:lnTo>
                      <a:lnTo>
                        <a:pt x="188" y="649"/>
                      </a:lnTo>
                      <a:lnTo>
                        <a:pt x="188" y="653"/>
                      </a:lnTo>
                      <a:lnTo>
                        <a:pt x="188" y="654"/>
                      </a:lnTo>
                      <a:lnTo>
                        <a:pt x="186" y="656"/>
                      </a:lnTo>
                      <a:lnTo>
                        <a:pt x="185" y="658"/>
                      </a:lnTo>
                      <a:lnTo>
                        <a:pt x="184" y="659"/>
                      </a:lnTo>
                      <a:lnTo>
                        <a:pt x="184" y="661"/>
                      </a:lnTo>
                      <a:lnTo>
                        <a:pt x="182" y="663"/>
                      </a:lnTo>
                      <a:lnTo>
                        <a:pt x="182" y="663"/>
                      </a:lnTo>
                      <a:lnTo>
                        <a:pt x="181" y="666"/>
                      </a:lnTo>
                      <a:lnTo>
                        <a:pt x="180" y="667"/>
                      </a:lnTo>
                      <a:lnTo>
                        <a:pt x="179" y="670"/>
                      </a:lnTo>
                      <a:lnTo>
                        <a:pt x="178" y="670"/>
                      </a:lnTo>
                      <a:lnTo>
                        <a:pt x="177" y="672"/>
                      </a:lnTo>
                      <a:lnTo>
                        <a:pt x="177" y="673"/>
                      </a:lnTo>
                      <a:lnTo>
                        <a:pt x="176" y="673"/>
                      </a:lnTo>
                      <a:lnTo>
                        <a:pt x="175" y="673"/>
                      </a:lnTo>
                      <a:lnTo>
                        <a:pt x="174" y="672"/>
                      </a:lnTo>
                      <a:lnTo>
                        <a:pt x="173" y="672"/>
                      </a:lnTo>
                      <a:lnTo>
                        <a:pt x="173" y="671"/>
                      </a:lnTo>
                      <a:lnTo>
                        <a:pt x="172" y="671"/>
                      </a:lnTo>
                      <a:lnTo>
                        <a:pt x="171" y="672"/>
                      </a:lnTo>
                      <a:lnTo>
                        <a:pt x="171" y="672"/>
                      </a:lnTo>
                      <a:lnTo>
                        <a:pt x="171" y="674"/>
                      </a:lnTo>
                      <a:lnTo>
                        <a:pt x="171" y="674"/>
                      </a:lnTo>
                      <a:lnTo>
                        <a:pt x="170" y="674"/>
                      </a:lnTo>
                      <a:lnTo>
                        <a:pt x="169" y="674"/>
                      </a:lnTo>
                      <a:lnTo>
                        <a:pt x="168" y="675"/>
                      </a:lnTo>
                      <a:lnTo>
                        <a:pt x="168" y="675"/>
                      </a:lnTo>
                      <a:lnTo>
                        <a:pt x="167" y="675"/>
                      </a:lnTo>
                      <a:lnTo>
                        <a:pt x="166" y="674"/>
                      </a:lnTo>
                      <a:lnTo>
                        <a:pt x="165" y="673"/>
                      </a:lnTo>
                      <a:lnTo>
                        <a:pt x="163" y="671"/>
                      </a:lnTo>
                      <a:lnTo>
                        <a:pt x="163" y="671"/>
                      </a:lnTo>
                      <a:lnTo>
                        <a:pt x="162" y="670"/>
                      </a:lnTo>
                      <a:lnTo>
                        <a:pt x="161" y="670"/>
                      </a:lnTo>
                      <a:lnTo>
                        <a:pt x="161" y="669"/>
                      </a:lnTo>
                      <a:lnTo>
                        <a:pt x="160" y="668"/>
                      </a:lnTo>
                      <a:lnTo>
                        <a:pt x="159" y="668"/>
                      </a:lnTo>
                      <a:lnTo>
                        <a:pt x="158" y="668"/>
                      </a:lnTo>
                      <a:lnTo>
                        <a:pt x="157" y="667"/>
                      </a:lnTo>
                      <a:lnTo>
                        <a:pt x="156" y="668"/>
                      </a:lnTo>
                      <a:lnTo>
                        <a:pt x="153" y="669"/>
                      </a:lnTo>
                      <a:lnTo>
                        <a:pt x="152" y="669"/>
                      </a:lnTo>
                      <a:lnTo>
                        <a:pt x="151" y="672"/>
                      </a:lnTo>
                      <a:lnTo>
                        <a:pt x="151" y="673"/>
                      </a:lnTo>
                      <a:lnTo>
                        <a:pt x="151" y="674"/>
                      </a:lnTo>
                      <a:lnTo>
                        <a:pt x="151" y="676"/>
                      </a:lnTo>
                      <a:lnTo>
                        <a:pt x="151" y="678"/>
                      </a:lnTo>
                      <a:lnTo>
                        <a:pt x="151" y="681"/>
                      </a:lnTo>
                      <a:lnTo>
                        <a:pt x="151" y="682"/>
                      </a:lnTo>
                      <a:lnTo>
                        <a:pt x="151" y="683"/>
                      </a:lnTo>
                      <a:lnTo>
                        <a:pt x="151" y="683"/>
                      </a:lnTo>
                      <a:lnTo>
                        <a:pt x="150" y="683"/>
                      </a:lnTo>
                      <a:lnTo>
                        <a:pt x="149" y="683"/>
                      </a:lnTo>
                      <a:lnTo>
                        <a:pt x="148" y="683"/>
                      </a:lnTo>
                      <a:lnTo>
                        <a:pt x="147" y="683"/>
                      </a:lnTo>
                      <a:lnTo>
                        <a:pt x="147" y="683"/>
                      </a:lnTo>
                      <a:lnTo>
                        <a:pt x="146" y="683"/>
                      </a:lnTo>
                      <a:lnTo>
                        <a:pt x="145" y="683"/>
                      </a:lnTo>
                      <a:lnTo>
                        <a:pt x="144" y="683"/>
                      </a:lnTo>
                      <a:lnTo>
                        <a:pt x="144" y="684"/>
                      </a:lnTo>
                      <a:lnTo>
                        <a:pt x="143" y="684"/>
                      </a:lnTo>
                      <a:lnTo>
                        <a:pt x="142" y="684"/>
                      </a:lnTo>
                      <a:lnTo>
                        <a:pt x="141" y="684"/>
                      </a:lnTo>
                      <a:lnTo>
                        <a:pt x="141" y="684"/>
                      </a:lnTo>
                      <a:lnTo>
                        <a:pt x="140" y="684"/>
                      </a:lnTo>
                      <a:lnTo>
                        <a:pt x="140" y="685"/>
                      </a:lnTo>
                      <a:lnTo>
                        <a:pt x="140" y="686"/>
                      </a:lnTo>
                      <a:lnTo>
                        <a:pt x="140" y="687"/>
                      </a:lnTo>
                      <a:lnTo>
                        <a:pt x="140" y="687"/>
                      </a:lnTo>
                      <a:lnTo>
                        <a:pt x="141" y="688"/>
                      </a:lnTo>
                      <a:lnTo>
                        <a:pt x="142" y="690"/>
                      </a:lnTo>
                      <a:lnTo>
                        <a:pt x="142" y="691"/>
                      </a:lnTo>
                      <a:lnTo>
                        <a:pt x="143" y="692"/>
                      </a:lnTo>
                      <a:lnTo>
                        <a:pt x="143" y="692"/>
                      </a:lnTo>
                      <a:lnTo>
                        <a:pt x="144" y="693"/>
                      </a:lnTo>
                      <a:lnTo>
                        <a:pt x="144" y="694"/>
                      </a:lnTo>
                      <a:lnTo>
                        <a:pt x="141" y="696"/>
                      </a:lnTo>
                      <a:lnTo>
                        <a:pt x="141" y="697"/>
                      </a:lnTo>
                      <a:lnTo>
                        <a:pt x="141" y="697"/>
                      </a:lnTo>
                      <a:lnTo>
                        <a:pt x="140" y="697"/>
                      </a:lnTo>
                      <a:lnTo>
                        <a:pt x="139" y="698"/>
                      </a:lnTo>
                      <a:lnTo>
                        <a:pt x="139" y="698"/>
                      </a:lnTo>
                      <a:lnTo>
                        <a:pt x="138" y="699"/>
                      </a:lnTo>
                      <a:lnTo>
                        <a:pt x="137" y="699"/>
                      </a:lnTo>
                      <a:lnTo>
                        <a:pt x="136" y="701"/>
                      </a:lnTo>
                      <a:lnTo>
                        <a:pt x="135" y="702"/>
                      </a:lnTo>
                      <a:lnTo>
                        <a:pt x="133" y="703"/>
                      </a:lnTo>
                      <a:lnTo>
                        <a:pt x="133" y="704"/>
                      </a:lnTo>
                      <a:lnTo>
                        <a:pt x="134" y="707"/>
                      </a:lnTo>
                      <a:lnTo>
                        <a:pt x="134" y="709"/>
                      </a:lnTo>
                      <a:lnTo>
                        <a:pt x="135" y="710"/>
                      </a:lnTo>
                      <a:lnTo>
                        <a:pt x="135" y="711"/>
                      </a:lnTo>
                      <a:lnTo>
                        <a:pt x="135" y="712"/>
                      </a:lnTo>
                      <a:lnTo>
                        <a:pt x="135" y="713"/>
                      </a:lnTo>
                      <a:lnTo>
                        <a:pt x="135" y="713"/>
                      </a:lnTo>
                      <a:lnTo>
                        <a:pt x="132" y="711"/>
                      </a:lnTo>
                      <a:lnTo>
                        <a:pt x="130" y="711"/>
                      </a:lnTo>
                      <a:lnTo>
                        <a:pt x="129" y="710"/>
                      </a:lnTo>
                      <a:lnTo>
                        <a:pt x="128" y="710"/>
                      </a:lnTo>
                      <a:lnTo>
                        <a:pt x="127" y="709"/>
                      </a:lnTo>
                      <a:lnTo>
                        <a:pt x="127" y="709"/>
                      </a:lnTo>
                      <a:lnTo>
                        <a:pt x="126" y="708"/>
                      </a:lnTo>
                      <a:lnTo>
                        <a:pt x="127" y="708"/>
                      </a:lnTo>
                      <a:lnTo>
                        <a:pt x="126" y="707"/>
                      </a:lnTo>
                      <a:lnTo>
                        <a:pt x="126" y="707"/>
                      </a:lnTo>
                      <a:lnTo>
                        <a:pt x="126" y="706"/>
                      </a:lnTo>
                      <a:lnTo>
                        <a:pt x="125" y="705"/>
                      </a:lnTo>
                      <a:lnTo>
                        <a:pt x="125" y="704"/>
                      </a:lnTo>
                      <a:lnTo>
                        <a:pt x="125" y="704"/>
                      </a:lnTo>
                      <a:lnTo>
                        <a:pt x="124" y="703"/>
                      </a:lnTo>
                      <a:lnTo>
                        <a:pt x="124" y="702"/>
                      </a:lnTo>
                      <a:lnTo>
                        <a:pt x="123" y="702"/>
                      </a:lnTo>
                      <a:lnTo>
                        <a:pt x="123" y="701"/>
                      </a:lnTo>
                      <a:lnTo>
                        <a:pt x="123" y="700"/>
                      </a:lnTo>
                      <a:lnTo>
                        <a:pt x="123" y="700"/>
                      </a:lnTo>
                      <a:lnTo>
                        <a:pt x="122" y="699"/>
                      </a:lnTo>
                      <a:lnTo>
                        <a:pt x="122" y="698"/>
                      </a:lnTo>
                      <a:lnTo>
                        <a:pt x="122" y="697"/>
                      </a:lnTo>
                      <a:lnTo>
                        <a:pt x="121" y="697"/>
                      </a:lnTo>
                      <a:lnTo>
                        <a:pt x="121" y="696"/>
                      </a:lnTo>
                      <a:lnTo>
                        <a:pt x="121" y="695"/>
                      </a:lnTo>
                      <a:lnTo>
                        <a:pt x="121" y="694"/>
                      </a:lnTo>
                      <a:lnTo>
                        <a:pt x="120" y="694"/>
                      </a:lnTo>
                      <a:lnTo>
                        <a:pt x="120" y="693"/>
                      </a:lnTo>
                      <a:lnTo>
                        <a:pt x="120" y="692"/>
                      </a:lnTo>
                      <a:lnTo>
                        <a:pt x="119" y="692"/>
                      </a:lnTo>
                      <a:lnTo>
                        <a:pt x="119" y="691"/>
                      </a:lnTo>
                      <a:lnTo>
                        <a:pt x="118" y="691"/>
                      </a:lnTo>
                      <a:lnTo>
                        <a:pt x="118" y="690"/>
                      </a:lnTo>
                      <a:lnTo>
                        <a:pt x="118" y="689"/>
                      </a:lnTo>
                      <a:lnTo>
                        <a:pt x="117" y="688"/>
                      </a:lnTo>
                      <a:lnTo>
                        <a:pt x="117" y="688"/>
                      </a:lnTo>
                      <a:lnTo>
                        <a:pt x="116" y="687"/>
                      </a:lnTo>
                      <a:lnTo>
                        <a:pt x="116" y="687"/>
                      </a:lnTo>
                      <a:lnTo>
                        <a:pt x="115" y="686"/>
                      </a:lnTo>
                      <a:lnTo>
                        <a:pt x="115" y="685"/>
                      </a:lnTo>
                      <a:lnTo>
                        <a:pt x="114" y="685"/>
                      </a:lnTo>
                      <a:lnTo>
                        <a:pt x="114" y="684"/>
                      </a:lnTo>
                      <a:lnTo>
                        <a:pt x="113" y="683"/>
                      </a:lnTo>
                      <a:lnTo>
                        <a:pt x="113" y="683"/>
                      </a:lnTo>
                      <a:lnTo>
                        <a:pt x="113" y="682"/>
                      </a:lnTo>
                      <a:lnTo>
                        <a:pt x="112" y="681"/>
                      </a:lnTo>
                      <a:lnTo>
                        <a:pt x="112" y="681"/>
                      </a:lnTo>
                      <a:lnTo>
                        <a:pt x="112" y="680"/>
                      </a:lnTo>
                      <a:lnTo>
                        <a:pt x="111" y="679"/>
                      </a:lnTo>
                      <a:lnTo>
                        <a:pt x="111" y="679"/>
                      </a:lnTo>
                      <a:lnTo>
                        <a:pt x="111" y="678"/>
                      </a:lnTo>
                      <a:lnTo>
                        <a:pt x="110" y="677"/>
                      </a:lnTo>
                      <a:lnTo>
                        <a:pt x="110" y="676"/>
                      </a:lnTo>
                      <a:lnTo>
                        <a:pt x="110" y="676"/>
                      </a:lnTo>
                      <a:lnTo>
                        <a:pt x="110" y="675"/>
                      </a:lnTo>
                      <a:lnTo>
                        <a:pt x="109" y="674"/>
                      </a:lnTo>
                      <a:lnTo>
                        <a:pt x="109" y="674"/>
                      </a:lnTo>
                      <a:lnTo>
                        <a:pt x="109" y="673"/>
                      </a:lnTo>
                      <a:lnTo>
                        <a:pt x="108" y="672"/>
                      </a:lnTo>
                      <a:lnTo>
                        <a:pt x="108" y="671"/>
                      </a:lnTo>
                      <a:lnTo>
                        <a:pt x="108" y="671"/>
                      </a:lnTo>
                      <a:lnTo>
                        <a:pt x="107" y="670"/>
                      </a:lnTo>
                      <a:lnTo>
                        <a:pt x="107" y="669"/>
                      </a:lnTo>
                      <a:lnTo>
                        <a:pt x="106" y="668"/>
                      </a:lnTo>
                      <a:lnTo>
                        <a:pt x="106" y="667"/>
                      </a:lnTo>
                      <a:lnTo>
                        <a:pt x="106" y="667"/>
                      </a:lnTo>
                      <a:lnTo>
                        <a:pt x="106" y="666"/>
                      </a:lnTo>
                      <a:lnTo>
                        <a:pt x="106" y="665"/>
                      </a:lnTo>
                      <a:lnTo>
                        <a:pt x="105" y="664"/>
                      </a:lnTo>
                      <a:lnTo>
                        <a:pt x="105" y="663"/>
                      </a:lnTo>
                      <a:lnTo>
                        <a:pt x="105" y="662"/>
                      </a:lnTo>
                      <a:lnTo>
                        <a:pt x="104" y="662"/>
                      </a:lnTo>
                      <a:lnTo>
                        <a:pt x="104" y="661"/>
                      </a:lnTo>
                      <a:lnTo>
                        <a:pt x="103" y="660"/>
                      </a:lnTo>
                      <a:lnTo>
                        <a:pt x="103" y="660"/>
                      </a:lnTo>
                      <a:lnTo>
                        <a:pt x="102" y="659"/>
                      </a:lnTo>
                      <a:lnTo>
                        <a:pt x="102" y="658"/>
                      </a:lnTo>
                      <a:lnTo>
                        <a:pt x="101" y="658"/>
                      </a:lnTo>
                      <a:lnTo>
                        <a:pt x="101" y="657"/>
                      </a:lnTo>
                      <a:lnTo>
                        <a:pt x="100" y="657"/>
                      </a:lnTo>
                      <a:lnTo>
                        <a:pt x="100" y="656"/>
                      </a:lnTo>
                      <a:lnTo>
                        <a:pt x="100" y="655"/>
                      </a:lnTo>
                      <a:lnTo>
                        <a:pt x="99" y="655"/>
                      </a:lnTo>
                      <a:lnTo>
                        <a:pt x="99" y="654"/>
                      </a:lnTo>
                      <a:lnTo>
                        <a:pt x="99" y="653"/>
                      </a:lnTo>
                      <a:lnTo>
                        <a:pt x="98" y="652"/>
                      </a:lnTo>
                      <a:lnTo>
                        <a:pt x="98" y="652"/>
                      </a:lnTo>
                      <a:lnTo>
                        <a:pt x="97" y="651"/>
                      </a:lnTo>
                      <a:lnTo>
                        <a:pt x="97" y="650"/>
                      </a:lnTo>
                      <a:lnTo>
                        <a:pt x="97" y="650"/>
                      </a:lnTo>
                      <a:lnTo>
                        <a:pt x="96" y="649"/>
                      </a:lnTo>
                      <a:lnTo>
                        <a:pt x="96" y="649"/>
                      </a:lnTo>
                      <a:lnTo>
                        <a:pt x="97" y="648"/>
                      </a:lnTo>
                      <a:lnTo>
                        <a:pt x="97" y="647"/>
                      </a:lnTo>
                      <a:lnTo>
                        <a:pt x="97" y="646"/>
                      </a:lnTo>
                      <a:lnTo>
                        <a:pt x="96" y="646"/>
                      </a:lnTo>
                      <a:lnTo>
                        <a:pt x="96" y="645"/>
                      </a:lnTo>
                      <a:lnTo>
                        <a:pt x="95" y="644"/>
                      </a:lnTo>
                      <a:lnTo>
                        <a:pt x="95" y="644"/>
                      </a:lnTo>
                      <a:lnTo>
                        <a:pt x="94" y="643"/>
                      </a:lnTo>
                      <a:lnTo>
                        <a:pt x="94" y="643"/>
                      </a:lnTo>
                      <a:lnTo>
                        <a:pt x="94" y="642"/>
                      </a:lnTo>
                      <a:lnTo>
                        <a:pt x="93" y="641"/>
                      </a:lnTo>
                      <a:lnTo>
                        <a:pt x="93" y="640"/>
                      </a:lnTo>
                      <a:lnTo>
                        <a:pt x="93" y="640"/>
                      </a:lnTo>
                      <a:lnTo>
                        <a:pt x="93" y="639"/>
                      </a:lnTo>
                      <a:lnTo>
                        <a:pt x="92" y="639"/>
                      </a:lnTo>
                      <a:lnTo>
                        <a:pt x="92" y="638"/>
                      </a:lnTo>
                      <a:lnTo>
                        <a:pt x="91" y="637"/>
                      </a:lnTo>
                      <a:lnTo>
                        <a:pt x="91" y="637"/>
                      </a:lnTo>
                      <a:lnTo>
                        <a:pt x="90" y="636"/>
                      </a:lnTo>
                      <a:lnTo>
                        <a:pt x="90" y="635"/>
                      </a:lnTo>
                      <a:lnTo>
                        <a:pt x="89" y="634"/>
                      </a:lnTo>
                      <a:lnTo>
                        <a:pt x="89" y="634"/>
                      </a:lnTo>
                      <a:lnTo>
                        <a:pt x="89" y="633"/>
                      </a:lnTo>
                      <a:lnTo>
                        <a:pt x="88" y="633"/>
                      </a:lnTo>
                      <a:lnTo>
                        <a:pt x="88" y="632"/>
                      </a:lnTo>
                      <a:lnTo>
                        <a:pt x="88" y="632"/>
                      </a:lnTo>
                      <a:lnTo>
                        <a:pt x="88" y="631"/>
                      </a:lnTo>
                      <a:lnTo>
                        <a:pt x="88" y="630"/>
                      </a:lnTo>
                      <a:lnTo>
                        <a:pt x="87" y="630"/>
                      </a:lnTo>
                      <a:lnTo>
                        <a:pt x="87" y="629"/>
                      </a:lnTo>
                      <a:lnTo>
                        <a:pt x="87" y="628"/>
                      </a:lnTo>
                      <a:lnTo>
                        <a:pt x="87" y="628"/>
                      </a:lnTo>
                      <a:lnTo>
                        <a:pt x="86" y="627"/>
                      </a:lnTo>
                      <a:lnTo>
                        <a:pt x="86" y="626"/>
                      </a:lnTo>
                      <a:lnTo>
                        <a:pt x="85" y="625"/>
                      </a:lnTo>
                      <a:lnTo>
                        <a:pt x="85" y="625"/>
                      </a:lnTo>
                      <a:lnTo>
                        <a:pt x="85" y="624"/>
                      </a:lnTo>
                      <a:lnTo>
                        <a:pt x="84" y="623"/>
                      </a:lnTo>
                      <a:lnTo>
                        <a:pt x="84" y="623"/>
                      </a:lnTo>
                      <a:lnTo>
                        <a:pt x="84" y="622"/>
                      </a:lnTo>
                      <a:lnTo>
                        <a:pt x="83" y="621"/>
                      </a:lnTo>
                      <a:lnTo>
                        <a:pt x="83" y="621"/>
                      </a:lnTo>
                      <a:lnTo>
                        <a:pt x="82" y="620"/>
                      </a:lnTo>
                      <a:lnTo>
                        <a:pt x="82" y="620"/>
                      </a:lnTo>
                      <a:lnTo>
                        <a:pt x="82" y="619"/>
                      </a:lnTo>
                      <a:lnTo>
                        <a:pt x="81" y="618"/>
                      </a:lnTo>
                      <a:lnTo>
                        <a:pt x="81" y="618"/>
                      </a:lnTo>
                      <a:lnTo>
                        <a:pt x="81" y="617"/>
                      </a:lnTo>
                      <a:lnTo>
                        <a:pt x="80" y="616"/>
                      </a:lnTo>
                      <a:lnTo>
                        <a:pt x="80" y="615"/>
                      </a:lnTo>
                      <a:lnTo>
                        <a:pt x="80" y="615"/>
                      </a:lnTo>
                      <a:lnTo>
                        <a:pt x="80" y="614"/>
                      </a:lnTo>
                      <a:lnTo>
                        <a:pt x="80" y="614"/>
                      </a:lnTo>
                      <a:lnTo>
                        <a:pt x="80" y="613"/>
                      </a:lnTo>
                      <a:lnTo>
                        <a:pt x="80" y="612"/>
                      </a:lnTo>
                      <a:lnTo>
                        <a:pt x="80" y="612"/>
                      </a:lnTo>
                      <a:lnTo>
                        <a:pt x="80" y="611"/>
                      </a:lnTo>
                      <a:lnTo>
                        <a:pt x="80" y="611"/>
                      </a:lnTo>
                      <a:lnTo>
                        <a:pt x="79" y="610"/>
                      </a:lnTo>
                      <a:lnTo>
                        <a:pt x="79" y="609"/>
                      </a:lnTo>
                      <a:lnTo>
                        <a:pt x="79" y="609"/>
                      </a:lnTo>
                      <a:lnTo>
                        <a:pt x="79" y="608"/>
                      </a:lnTo>
                      <a:lnTo>
                        <a:pt x="78" y="607"/>
                      </a:lnTo>
                      <a:lnTo>
                        <a:pt x="78" y="606"/>
                      </a:lnTo>
                      <a:lnTo>
                        <a:pt x="78" y="606"/>
                      </a:lnTo>
                      <a:lnTo>
                        <a:pt x="77" y="605"/>
                      </a:lnTo>
                      <a:lnTo>
                        <a:pt x="77" y="604"/>
                      </a:lnTo>
                      <a:lnTo>
                        <a:pt x="77" y="603"/>
                      </a:lnTo>
                      <a:lnTo>
                        <a:pt x="76" y="603"/>
                      </a:lnTo>
                      <a:lnTo>
                        <a:pt x="76" y="602"/>
                      </a:lnTo>
                      <a:lnTo>
                        <a:pt x="76" y="601"/>
                      </a:lnTo>
                      <a:lnTo>
                        <a:pt x="76" y="600"/>
                      </a:lnTo>
                      <a:lnTo>
                        <a:pt x="75" y="600"/>
                      </a:lnTo>
                      <a:lnTo>
                        <a:pt x="75" y="599"/>
                      </a:lnTo>
                      <a:lnTo>
                        <a:pt x="75" y="598"/>
                      </a:lnTo>
                      <a:lnTo>
                        <a:pt x="75" y="597"/>
                      </a:lnTo>
                      <a:lnTo>
                        <a:pt x="75" y="596"/>
                      </a:lnTo>
                      <a:lnTo>
                        <a:pt x="74" y="596"/>
                      </a:lnTo>
                      <a:lnTo>
                        <a:pt x="74" y="595"/>
                      </a:lnTo>
                      <a:lnTo>
                        <a:pt x="73" y="595"/>
                      </a:lnTo>
                      <a:lnTo>
                        <a:pt x="73" y="594"/>
                      </a:lnTo>
                      <a:lnTo>
                        <a:pt x="73" y="594"/>
                      </a:lnTo>
                      <a:lnTo>
                        <a:pt x="72" y="593"/>
                      </a:lnTo>
                      <a:lnTo>
                        <a:pt x="72" y="592"/>
                      </a:lnTo>
                      <a:lnTo>
                        <a:pt x="72" y="592"/>
                      </a:lnTo>
                      <a:lnTo>
                        <a:pt x="72" y="591"/>
                      </a:lnTo>
                      <a:lnTo>
                        <a:pt x="72" y="590"/>
                      </a:lnTo>
                      <a:lnTo>
                        <a:pt x="72" y="590"/>
                      </a:lnTo>
                      <a:lnTo>
                        <a:pt x="71" y="589"/>
                      </a:lnTo>
                      <a:lnTo>
                        <a:pt x="72" y="588"/>
                      </a:lnTo>
                      <a:lnTo>
                        <a:pt x="71" y="588"/>
                      </a:lnTo>
                      <a:lnTo>
                        <a:pt x="71" y="587"/>
                      </a:lnTo>
                      <a:lnTo>
                        <a:pt x="71" y="586"/>
                      </a:lnTo>
                      <a:lnTo>
                        <a:pt x="71" y="586"/>
                      </a:lnTo>
                      <a:lnTo>
                        <a:pt x="71" y="585"/>
                      </a:lnTo>
                      <a:lnTo>
                        <a:pt x="71" y="584"/>
                      </a:lnTo>
                      <a:lnTo>
                        <a:pt x="70" y="583"/>
                      </a:lnTo>
                      <a:lnTo>
                        <a:pt x="70" y="583"/>
                      </a:lnTo>
                      <a:lnTo>
                        <a:pt x="70" y="582"/>
                      </a:lnTo>
                      <a:lnTo>
                        <a:pt x="70" y="581"/>
                      </a:lnTo>
                      <a:lnTo>
                        <a:pt x="69" y="580"/>
                      </a:lnTo>
                      <a:lnTo>
                        <a:pt x="69" y="580"/>
                      </a:lnTo>
                      <a:lnTo>
                        <a:pt x="69" y="579"/>
                      </a:lnTo>
                      <a:lnTo>
                        <a:pt x="69" y="578"/>
                      </a:lnTo>
                      <a:lnTo>
                        <a:pt x="69" y="578"/>
                      </a:lnTo>
                      <a:lnTo>
                        <a:pt x="69" y="577"/>
                      </a:lnTo>
                      <a:lnTo>
                        <a:pt x="69" y="576"/>
                      </a:lnTo>
                      <a:lnTo>
                        <a:pt x="68" y="576"/>
                      </a:lnTo>
                      <a:lnTo>
                        <a:pt x="68" y="575"/>
                      </a:lnTo>
                      <a:lnTo>
                        <a:pt x="67" y="574"/>
                      </a:lnTo>
                      <a:lnTo>
                        <a:pt x="67" y="573"/>
                      </a:lnTo>
                      <a:lnTo>
                        <a:pt x="67" y="573"/>
                      </a:lnTo>
                      <a:lnTo>
                        <a:pt x="66" y="572"/>
                      </a:lnTo>
                      <a:lnTo>
                        <a:pt x="66" y="572"/>
                      </a:lnTo>
                      <a:lnTo>
                        <a:pt x="65" y="571"/>
                      </a:lnTo>
                      <a:lnTo>
                        <a:pt x="65" y="570"/>
                      </a:lnTo>
                      <a:lnTo>
                        <a:pt x="65" y="570"/>
                      </a:lnTo>
                      <a:lnTo>
                        <a:pt x="64" y="569"/>
                      </a:lnTo>
                      <a:lnTo>
                        <a:pt x="64" y="568"/>
                      </a:lnTo>
                      <a:lnTo>
                        <a:pt x="64" y="567"/>
                      </a:lnTo>
                      <a:lnTo>
                        <a:pt x="64" y="567"/>
                      </a:lnTo>
                      <a:lnTo>
                        <a:pt x="64" y="566"/>
                      </a:lnTo>
                      <a:lnTo>
                        <a:pt x="63" y="566"/>
                      </a:lnTo>
                      <a:lnTo>
                        <a:pt x="63" y="565"/>
                      </a:lnTo>
                      <a:lnTo>
                        <a:pt x="64" y="564"/>
                      </a:lnTo>
                      <a:lnTo>
                        <a:pt x="63" y="563"/>
                      </a:lnTo>
                      <a:lnTo>
                        <a:pt x="63" y="563"/>
                      </a:lnTo>
                      <a:lnTo>
                        <a:pt x="62" y="562"/>
                      </a:lnTo>
                      <a:lnTo>
                        <a:pt x="62" y="561"/>
                      </a:lnTo>
                      <a:lnTo>
                        <a:pt x="62" y="561"/>
                      </a:lnTo>
                      <a:lnTo>
                        <a:pt x="61" y="560"/>
                      </a:lnTo>
                      <a:lnTo>
                        <a:pt x="61" y="559"/>
                      </a:lnTo>
                      <a:lnTo>
                        <a:pt x="61" y="558"/>
                      </a:lnTo>
                      <a:lnTo>
                        <a:pt x="61" y="558"/>
                      </a:lnTo>
                      <a:lnTo>
                        <a:pt x="61" y="557"/>
                      </a:lnTo>
                      <a:lnTo>
                        <a:pt x="61" y="557"/>
                      </a:lnTo>
                      <a:lnTo>
                        <a:pt x="61" y="556"/>
                      </a:lnTo>
                      <a:lnTo>
                        <a:pt x="61" y="555"/>
                      </a:lnTo>
                      <a:lnTo>
                        <a:pt x="60" y="554"/>
                      </a:lnTo>
                      <a:lnTo>
                        <a:pt x="60" y="554"/>
                      </a:lnTo>
                      <a:lnTo>
                        <a:pt x="60" y="553"/>
                      </a:lnTo>
                      <a:lnTo>
                        <a:pt x="60" y="552"/>
                      </a:lnTo>
                      <a:lnTo>
                        <a:pt x="60" y="552"/>
                      </a:lnTo>
                      <a:lnTo>
                        <a:pt x="59" y="551"/>
                      </a:lnTo>
                      <a:lnTo>
                        <a:pt x="59" y="550"/>
                      </a:lnTo>
                      <a:lnTo>
                        <a:pt x="59" y="549"/>
                      </a:lnTo>
                      <a:lnTo>
                        <a:pt x="59" y="548"/>
                      </a:lnTo>
                      <a:lnTo>
                        <a:pt x="60" y="547"/>
                      </a:lnTo>
                      <a:lnTo>
                        <a:pt x="59" y="547"/>
                      </a:lnTo>
                      <a:lnTo>
                        <a:pt x="59" y="546"/>
                      </a:lnTo>
                      <a:lnTo>
                        <a:pt x="59" y="545"/>
                      </a:lnTo>
                      <a:lnTo>
                        <a:pt x="59" y="545"/>
                      </a:lnTo>
                      <a:lnTo>
                        <a:pt x="59" y="544"/>
                      </a:lnTo>
                      <a:lnTo>
                        <a:pt x="59" y="543"/>
                      </a:lnTo>
                      <a:lnTo>
                        <a:pt x="59" y="542"/>
                      </a:lnTo>
                      <a:lnTo>
                        <a:pt x="58" y="542"/>
                      </a:lnTo>
                      <a:lnTo>
                        <a:pt x="58" y="541"/>
                      </a:lnTo>
                      <a:lnTo>
                        <a:pt x="58" y="540"/>
                      </a:lnTo>
                      <a:lnTo>
                        <a:pt x="57" y="539"/>
                      </a:lnTo>
                      <a:lnTo>
                        <a:pt x="57" y="538"/>
                      </a:lnTo>
                      <a:lnTo>
                        <a:pt x="57" y="537"/>
                      </a:lnTo>
                      <a:lnTo>
                        <a:pt x="57" y="537"/>
                      </a:lnTo>
                      <a:lnTo>
                        <a:pt x="57" y="536"/>
                      </a:lnTo>
                      <a:lnTo>
                        <a:pt x="57" y="535"/>
                      </a:lnTo>
                      <a:lnTo>
                        <a:pt x="56" y="534"/>
                      </a:lnTo>
                      <a:lnTo>
                        <a:pt x="56" y="534"/>
                      </a:lnTo>
                      <a:lnTo>
                        <a:pt x="55" y="533"/>
                      </a:lnTo>
                      <a:lnTo>
                        <a:pt x="55" y="532"/>
                      </a:lnTo>
                      <a:lnTo>
                        <a:pt x="54" y="532"/>
                      </a:lnTo>
                      <a:lnTo>
                        <a:pt x="54" y="531"/>
                      </a:lnTo>
                      <a:lnTo>
                        <a:pt x="53" y="530"/>
                      </a:lnTo>
                      <a:lnTo>
                        <a:pt x="54" y="530"/>
                      </a:lnTo>
                      <a:lnTo>
                        <a:pt x="54" y="529"/>
                      </a:lnTo>
                      <a:lnTo>
                        <a:pt x="54" y="529"/>
                      </a:lnTo>
                      <a:lnTo>
                        <a:pt x="54" y="528"/>
                      </a:lnTo>
                      <a:lnTo>
                        <a:pt x="54" y="527"/>
                      </a:lnTo>
                      <a:lnTo>
                        <a:pt x="53" y="526"/>
                      </a:lnTo>
                      <a:lnTo>
                        <a:pt x="53" y="526"/>
                      </a:lnTo>
                      <a:lnTo>
                        <a:pt x="53" y="525"/>
                      </a:lnTo>
                      <a:lnTo>
                        <a:pt x="53" y="524"/>
                      </a:lnTo>
                      <a:lnTo>
                        <a:pt x="53" y="524"/>
                      </a:lnTo>
                      <a:lnTo>
                        <a:pt x="53" y="523"/>
                      </a:lnTo>
                      <a:lnTo>
                        <a:pt x="52" y="523"/>
                      </a:lnTo>
                      <a:lnTo>
                        <a:pt x="52" y="522"/>
                      </a:lnTo>
                      <a:lnTo>
                        <a:pt x="52" y="521"/>
                      </a:lnTo>
                      <a:lnTo>
                        <a:pt x="52" y="520"/>
                      </a:lnTo>
                      <a:lnTo>
                        <a:pt x="51" y="520"/>
                      </a:lnTo>
                      <a:lnTo>
                        <a:pt x="52" y="519"/>
                      </a:lnTo>
                      <a:lnTo>
                        <a:pt x="51" y="518"/>
                      </a:lnTo>
                      <a:lnTo>
                        <a:pt x="51" y="517"/>
                      </a:lnTo>
                      <a:lnTo>
                        <a:pt x="51" y="517"/>
                      </a:lnTo>
                      <a:lnTo>
                        <a:pt x="51" y="516"/>
                      </a:lnTo>
                      <a:lnTo>
                        <a:pt x="51" y="515"/>
                      </a:lnTo>
                      <a:lnTo>
                        <a:pt x="50" y="515"/>
                      </a:lnTo>
                      <a:lnTo>
                        <a:pt x="50" y="514"/>
                      </a:lnTo>
                      <a:lnTo>
                        <a:pt x="50" y="513"/>
                      </a:lnTo>
                      <a:lnTo>
                        <a:pt x="49" y="513"/>
                      </a:lnTo>
                      <a:lnTo>
                        <a:pt x="49" y="512"/>
                      </a:lnTo>
                      <a:lnTo>
                        <a:pt x="48" y="512"/>
                      </a:lnTo>
                      <a:lnTo>
                        <a:pt x="48" y="511"/>
                      </a:lnTo>
                      <a:lnTo>
                        <a:pt x="48" y="510"/>
                      </a:lnTo>
                      <a:lnTo>
                        <a:pt x="48" y="509"/>
                      </a:lnTo>
                      <a:lnTo>
                        <a:pt x="48" y="509"/>
                      </a:lnTo>
                      <a:lnTo>
                        <a:pt x="48" y="508"/>
                      </a:lnTo>
                      <a:lnTo>
                        <a:pt x="47" y="507"/>
                      </a:lnTo>
                      <a:lnTo>
                        <a:pt x="47" y="506"/>
                      </a:lnTo>
                      <a:lnTo>
                        <a:pt x="46" y="506"/>
                      </a:lnTo>
                      <a:lnTo>
                        <a:pt x="46" y="505"/>
                      </a:lnTo>
                      <a:lnTo>
                        <a:pt x="45" y="505"/>
                      </a:lnTo>
                      <a:lnTo>
                        <a:pt x="45" y="504"/>
                      </a:lnTo>
                      <a:lnTo>
                        <a:pt x="45" y="503"/>
                      </a:lnTo>
                      <a:lnTo>
                        <a:pt x="44" y="503"/>
                      </a:lnTo>
                      <a:lnTo>
                        <a:pt x="44" y="502"/>
                      </a:lnTo>
                      <a:lnTo>
                        <a:pt x="43" y="501"/>
                      </a:lnTo>
                      <a:lnTo>
                        <a:pt x="43" y="501"/>
                      </a:lnTo>
                      <a:lnTo>
                        <a:pt x="42" y="500"/>
                      </a:lnTo>
                      <a:lnTo>
                        <a:pt x="42" y="500"/>
                      </a:lnTo>
                      <a:lnTo>
                        <a:pt x="42" y="499"/>
                      </a:lnTo>
                      <a:lnTo>
                        <a:pt x="42" y="499"/>
                      </a:lnTo>
                      <a:lnTo>
                        <a:pt x="42" y="499"/>
                      </a:lnTo>
                      <a:lnTo>
                        <a:pt x="41" y="499"/>
                      </a:lnTo>
                      <a:lnTo>
                        <a:pt x="41" y="499"/>
                      </a:lnTo>
                      <a:lnTo>
                        <a:pt x="42" y="498"/>
                      </a:lnTo>
                      <a:lnTo>
                        <a:pt x="42" y="498"/>
                      </a:lnTo>
                      <a:lnTo>
                        <a:pt x="41" y="498"/>
                      </a:lnTo>
                      <a:lnTo>
                        <a:pt x="42" y="498"/>
                      </a:lnTo>
                      <a:lnTo>
                        <a:pt x="42" y="498"/>
                      </a:lnTo>
                      <a:lnTo>
                        <a:pt x="42" y="498"/>
                      </a:lnTo>
                      <a:lnTo>
                        <a:pt x="42" y="498"/>
                      </a:lnTo>
                      <a:lnTo>
                        <a:pt x="42" y="497"/>
                      </a:lnTo>
                      <a:lnTo>
                        <a:pt x="42" y="497"/>
                      </a:lnTo>
                      <a:lnTo>
                        <a:pt x="42" y="497"/>
                      </a:lnTo>
                      <a:lnTo>
                        <a:pt x="42" y="497"/>
                      </a:lnTo>
                      <a:lnTo>
                        <a:pt x="41" y="497"/>
                      </a:lnTo>
                      <a:lnTo>
                        <a:pt x="41" y="496"/>
                      </a:lnTo>
                      <a:lnTo>
                        <a:pt x="41" y="496"/>
                      </a:lnTo>
                      <a:lnTo>
                        <a:pt x="41" y="495"/>
                      </a:lnTo>
                      <a:lnTo>
                        <a:pt x="40" y="494"/>
                      </a:lnTo>
                      <a:lnTo>
                        <a:pt x="40" y="494"/>
                      </a:lnTo>
                      <a:lnTo>
                        <a:pt x="40" y="493"/>
                      </a:lnTo>
                      <a:lnTo>
                        <a:pt x="40" y="493"/>
                      </a:lnTo>
                      <a:lnTo>
                        <a:pt x="39" y="492"/>
                      </a:lnTo>
                      <a:lnTo>
                        <a:pt x="39" y="492"/>
                      </a:lnTo>
                      <a:lnTo>
                        <a:pt x="38" y="491"/>
                      </a:lnTo>
                      <a:lnTo>
                        <a:pt x="38" y="491"/>
                      </a:lnTo>
                      <a:lnTo>
                        <a:pt x="38" y="490"/>
                      </a:lnTo>
                      <a:lnTo>
                        <a:pt x="38" y="489"/>
                      </a:lnTo>
                      <a:lnTo>
                        <a:pt x="38" y="489"/>
                      </a:lnTo>
                      <a:lnTo>
                        <a:pt x="38" y="488"/>
                      </a:lnTo>
                      <a:lnTo>
                        <a:pt x="38" y="486"/>
                      </a:lnTo>
                      <a:lnTo>
                        <a:pt x="37" y="486"/>
                      </a:lnTo>
                      <a:lnTo>
                        <a:pt x="37" y="485"/>
                      </a:lnTo>
                      <a:lnTo>
                        <a:pt x="37" y="484"/>
                      </a:lnTo>
                      <a:lnTo>
                        <a:pt x="37" y="484"/>
                      </a:lnTo>
                      <a:lnTo>
                        <a:pt x="37" y="483"/>
                      </a:lnTo>
                      <a:lnTo>
                        <a:pt x="37" y="482"/>
                      </a:lnTo>
                      <a:lnTo>
                        <a:pt x="36" y="481"/>
                      </a:lnTo>
                      <a:lnTo>
                        <a:pt x="36" y="480"/>
                      </a:lnTo>
                      <a:lnTo>
                        <a:pt x="36" y="480"/>
                      </a:lnTo>
                      <a:lnTo>
                        <a:pt x="36" y="479"/>
                      </a:lnTo>
                      <a:lnTo>
                        <a:pt x="35" y="479"/>
                      </a:lnTo>
                      <a:lnTo>
                        <a:pt x="35" y="478"/>
                      </a:lnTo>
                      <a:lnTo>
                        <a:pt x="36" y="477"/>
                      </a:lnTo>
                      <a:lnTo>
                        <a:pt x="35" y="477"/>
                      </a:lnTo>
                      <a:lnTo>
                        <a:pt x="35" y="476"/>
                      </a:lnTo>
                      <a:lnTo>
                        <a:pt x="34" y="475"/>
                      </a:lnTo>
                      <a:lnTo>
                        <a:pt x="34" y="475"/>
                      </a:lnTo>
                      <a:lnTo>
                        <a:pt x="33" y="474"/>
                      </a:lnTo>
                      <a:lnTo>
                        <a:pt x="33" y="474"/>
                      </a:lnTo>
                      <a:lnTo>
                        <a:pt x="33" y="473"/>
                      </a:lnTo>
                      <a:lnTo>
                        <a:pt x="32" y="473"/>
                      </a:lnTo>
                      <a:lnTo>
                        <a:pt x="31" y="472"/>
                      </a:lnTo>
                      <a:lnTo>
                        <a:pt x="31" y="472"/>
                      </a:lnTo>
                      <a:lnTo>
                        <a:pt x="30" y="471"/>
                      </a:lnTo>
                      <a:lnTo>
                        <a:pt x="29" y="471"/>
                      </a:lnTo>
                      <a:lnTo>
                        <a:pt x="29" y="470"/>
                      </a:lnTo>
                      <a:lnTo>
                        <a:pt x="28" y="470"/>
                      </a:lnTo>
                      <a:lnTo>
                        <a:pt x="28" y="469"/>
                      </a:lnTo>
                      <a:lnTo>
                        <a:pt x="27" y="468"/>
                      </a:lnTo>
                      <a:lnTo>
                        <a:pt x="27" y="468"/>
                      </a:lnTo>
                      <a:lnTo>
                        <a:pt x="27" y="467"/>
                      </a:lnTo>
                      <a:lnTo>
                        <a:pt x="26" y="466"/>
                      </a:lnTo>
                      <a:lnTo>
                        <a:pt x="26" y="466"/>
                      </a:lnTo>
                      <a:lnTo>
                        <a:pt x="26" y="465"/>
                      </a:lnTo>
                      <a:lnTo>
                        <a:pt x="26" y="464"/>
                      </a:lnTo>
                      <a:lnTo>
                        <a:pt x="26" y="463"/>
                      </a:lnTo>
                      <a:lnTo>
                        <a:pt x="25" y="463"/>
                      </a:lnTo>
                      <a:lnTo>
                        <a:pt x="25" y="462"/>
                      </a:lnTo>
                      <a:lnTo>
                        <a:pt x="24" y="462"/>
                      </a:lnTo>
                      <a:lnTo>
                        <a:pt x="24" y="461"/>
                      </a:lnTo>
                      <a:lnTo>
                        <a:pt x="24" y="461"/>
                      </a:lnTo>
                      <a:lnTo>
                        <a:pt x="24" y="460"/>
                      </a:lnTo>
                      <a:lnTo>
                        <a:pt x="24" y="459"/>
                      </a:lnTo>
                      <a:lnTo>
                        <a:pt x="23" y="458"/>
                      </a:lnTo>
                      <a:lnTo>
                        <a:pt x="23" y="458"/>
                      </a:lnTo>
                      <a:lnTo>
                        <a:pt x="22" y="457"/>
                      </a:lnTo>
                      <a:lnTo>
                        <a:pt x="22" y="456"/>
                      </a:lnTo>
                      <a:lnTo>
                        <a:pt x="21" y="456"/>
                      </a:lnTo>
                      <a:lnTo>
                        <a:pt x="21" y="456"/>
                      </a:lnTo>
                      <a:lnTo>
                        <a:pt x="20" y="455"/>
                      </a:lnTo>
                      <a:lnTo>
                        <a:pt x="19" y="455"/>
                      </a:lnTo>
                      <a:lnTo>
                        <a:pt x="19" y="454"/>
                      </a:lnTo>
                      <a:lnTo>
                        <a:pt x="18" y="454"/>
                      </a:lnTo>
                      <a:lnTo>
                        <a:pt x="17" y="454"/>
                      </a:lnTo>
                      <a:lnTo>
                        <a:pt x="17" y="453"/>
                      </a:lnTo>
                      <a:lnTo>
                        <a:pt x="16" y="452"/>
                      </a:lnTo>
                      <a:lnTo>
                        <a:pt x="15" y="452"/>
                      </a:lnTo>
                      <a:lnTo>
                        <a:pt x="15" y="452"/>
                      </a:lnTo>
                      <a:lnTo>
                        <a:pt x="15" y="451"/>
                      </a:lnTo>
                      <a:lnTo>
                        <a:pt x="14" y="451"/>
                      </a:lnTo>
                      <a:lnTo>
                        <a:pt x="14" y="450"/>
                      </a:lnTo>
                      <a:lnTo>
                        <a:pt x="14" y="449"/>
                      </a:lnTo>
                      <a:lnTo>
                        <a:pt x="14" y="448"/>
                      </a:lnTo>
                      <a:lnTo>
                        <a:pt x="14" y="448"/>
                      </a:lnTo>
                      <a:lnTo>
                        <a:pt x="13" y="447"/>
                      </a:lnTo>
                      <a:lnTo>
                        <a:pt x="13" y="447"/>
                      </a:lnTo>
                      <a:lnTo>
                        <a:pt x="12" y="446"/>
                      </a:lnTo>
                      <a:lnTo>
                        <a:pt x="12" y="445"/>
                      </a:lnTo>
                      <a:lnTo>
                        <a:pt x="13" y="445"/>
                      </a:lnTo>
                      <a:lnTo>
                        <a:pt x="13" y="444"/>
                      </a:lnTo>
                      <a:lnTo>
                        <a:pt x="12" y="443"/>
                      </a:lnTo>
                      <a:lnTo>
                        <a:pt x="12" y="443"/>
                      </a:lnTo>
                      <a:lnTo>
                        <a:pt x="12" y="442"/>
                      </a:lnTo>
                      <a:lnTo>
                        <a:pt x="12" y="442"/>
                      </a:lnTo>
                      <a:lnTo>
                        <a:pt x="12" y="441"/>
                      </a:lnTo>
                      <a:lnTo>
                        <a:pt x="11" y="440"/>
                      </a:lnTo>
                      <a:lnTo>
                        <a:pt x="11" y="440"/>
                      </a:lnTo>
                      <a:lnTo>
                        <a:pt x="11" y="440"/>
                      </a:lnTo>
                      <a:lnTo>
                        <a:pt x="11" y="439"/>
                      </a:lnTo>
                      <a:lnTo>
                        <a:pt x="11" y="438"/>
                      </a:lnTo>
                      <a:lnTo>
                        <a:pt x="11" y="437"/>
                      </a:lnTo>
                      <a:lnTo>
                        <a:pt x="11" y="437"/>
                      </a:lnTo>
                      <a:lnTo>
                        <a:pt x="11" y="436"/>
                      </a:lnTo>
                      <a:lnTo>
                        <a:pt x="11" y="435"/>
                      </a:lnTo>
                      <a:lnTo>
                        <a:pt x="11" y="435"/>
                      </a:lnTo>
                      <a:lnTo>
                        <a:pt x="10" y="434"/>
                      </a:lnTo>
                      <a:lnTo>
                        <a:pt x="10" y="434"/>
                      </a:lnTo>
                      <a:lnTo>
                        <a:pt x="9" y="433"/>
                      </a:lnTo>
                      <a:lnTo>
                        <a:pt x="8" y="433"/>
                      </a:lnTo>
                      <a:lnTo>
                        <a:pt x="8" y="433"/>
                      </a:lnTo>
                      <a:lnTo>
                        <a:pt x="7" y="432"/>
                      </a:lnTo>
                      <a:lnTo>
                        <a:pt x="7" y="431"/>
                      </a:lnTo>
                      <a:lnTo>
                        <a:pt x="6" y="431"/>
                      </a:lnTo>
                      <a:lnTo>
                        <a:pt x="6" y="430"/>
                      </a:lnTo>
                      <a:lnTo>
                        <a:pt x="6" y="430"/>
                      </a:lnTo>
                      <a:lnTo>
                        <a:pt x="6" y="429"/>
                      </a:lnTo>
                      <a:lnTo>
                        <a:pt x="5" y="429"/>
                      </a:lnTo>
                      <a:lnTo>
                        <a:pt x="5" y="428"/>
                      </a:lnTo>
                      <a:lnTo>
                        <a:pt x="4" y="428"/>
                      </a:lnTo>
                      <a:lnTo>
                        <a:pt x="4" y="427"/>
                      </a:lnTo>
                      <a:lnTo>
                        <a:pt x="3" y="427"/>
                      </a:lnTo>
                      <a:lnTo>
                        <a:pt x="3" y="426"/>
                      </a:lnTo>
                      <a:lnTo>
                        <a:pt x="2" y="426"/>
                      </a:lnTo>
                      <a:lnTo>
                        <a:pt x="1" y="426"/>
                      </a:lnTo>
                      <a:lnTo>
                        <a:pt x="1" y="425"/>
                      </a:lnTo>
                      <a:lnTo>
                        <a:pt x="0" y="424"/>
                      </a:lnTo>
                      <a:lnTo>
                        <a:pt x="0" y="424"/>
                      </a:lnTo>
                      <a:lnTo>
                        <a:pt x="1" y="423"/>
                      </a:lnTo>
                      <a:lnTo>
                        <a:pt x="1" y="422"/>
                      </a:lnTo>
                      <a:lnTo>
                        <a:pt x="1" y="421"/>
                      </a:lnTo>
                      <a:lnTo>
                        <a:pt x="1" y="420"/>
                      </a:lnTo>
                      <a:lnTo>
                        <a:pt x="2" y="419"/>
                      </a:lnTo>
                      <a:lnTo>
                        <a:pt x="2" y="419"/>
                      </a:lnTo>
                      <a:lnTo>
                        <a:pt x="3" y="418"/>
                      </a:lnTo>
                      <a:lnTo>
                        <a:pt x="3" y="418"/>
                      </a:lnTo>
                      <a:lnTo>
                        <a:pt x="4" y="417"/>
                      </a:lnTo>
                      <a:lnTo>
                        <a:pt x="5" y="417"/>
                      </a:lnTo>
                      <a:lnTo>
                        <a:pt x="6" y="417"/>
                      </a:lnTo>
                      <a:lnTo>
                        <a:pt x="6" y="417"/>
                      </a:lnTo>
                      <a:lnTo>
                        <a:pt x="7" y="417"/>
                      </a:lnTo>
                      <a:lnTo>
                        <a:pt x="8" y="416"/>
                      </a:lnTo>
                      <a:lnTo>
                        <a:pt x="8" y="416"/>
                      </a:lnTo>
                      <a:lnTo>
                        <a:pt x="9" y="416"/>
                      </a:lnTo>
                      <a:lnTo>
                        <a:pt x="10" y="416"/>
                      </a:lnTo>
                      <a:lnTo>
                        <a:pt x="11" y="415"/>
                      </a:lnTo>
                      <a:lnTo>
                        <a:pt x="12" y="415"/>
                      </a:lnTo>
                      <a:lnTo>
                        <a:pt x="12" y="415"/>
                      </a:lnTo>
                      <a:lnTo>
                        <a:pt x="13" y="414"/>
                      </a:lnTo>
                      <a:lnTo>
                        <a:pt x="14" y="414"/>
                      </a:lnTo>
                      <a:lnTo>
                        <a:pt x="14" y="414"/>
                      </a:lnTo>
                      <a:lnTo>
                        <a:pt x="15" y="413"/>
                      </a:lnTo>
                      <a:lnTo>
                        <a:pt x="16" y="413"/>
                      </a:lnTo>
                      <a:lnTo>
                        <a:pt x="16" y="412"/>
                      </a:lnTo>
                      <a:lnTo>
                        <a:pt x="16" y="411"/>
                      </a:lnTo>
                      <a:lnTo>
                        <a:pt x="17" y="410"/>
                      </a:lnTo>
                      <a:lnTo>
                        <a:pt x="17" y="410"/>
                      </a:lnTo>
                      <a:lnTo>
                        <a:pt x="18" y="409"/>
                      </a:lnTo>
                      <a:lnTo>
                        <a:pt x="19" y="409"/>
                      </a:lnTo>
                      <a:lnTo>
                        <a:pt x="19" y="408"/>
                      </a:lnTo>
                      <a:lnTo>
                        <a:pt x="20" y="408"/>
                      </a:lnTo>
                      <a:lnTo>
                        <a:pt x="21" y="408"/>
                      </a:lnTo>
                      <a:lnTo>
                        <a:pt x="21" y="407"/>
                      </a:lnTo>
                      <a:lnTo>
                        <a:pt x="22" y="407"/>
                      </a:lnTo>
                      <a:lnTo>
                        <a:pt x="23" y="407"/>
                      </a:lnTo>
                      <a:lnTo>
                        <a:pt x="24" y="408"/>
                      </a:lnTo>
                      <a:lnTo>
                        <a:pt x="24" y="408"/>
                      </a:lnTo>
                      <a:lnTo>
                        <a:pt x="24" y="409"/>
                      </a:lnTo>
                      <a:lnTo>
                        <a:pt x="24" y="410"/>
                      </a:lnTo>
                      <a:lnTo>
                        <a:pt x="25" y="410"/>
                      </a:lnTo>
                      <a:lnTo>
                        <a:pt x="26" y="410"/>
                      </a:lnTo>
                      <a:lnTo>
                        <a:pt x="27" y="410"/>
                      </a:lnTo>
                      <a:lnTo>
                        <a:pt x="27" y="410"/>
                      </a:lnTo>
                      <a:lnTo>
                        <a:pt x="28" y="409"/>
                      </a:lnTo>
                      <a:lnTo>
                        <a:pt x="28" y="408"/>
                      </a:lnTo>
                      <a:lnTo>
                        <a:pt x="29" y="408"/>
                      </a:lnTo>
                      <a:lnTo>
                        <a:pt x="29" y="407"/>
                      </a:lnTo>
                      <a:lnTo>
                        <a:pt x="29" y="406"/>
                      </a:lnTo>
                      <a:lnTo>
                        <a:pt x="30" y="406"/>
                      </a:lnTo>
                      <a:lnTo>
                        <a:pt x="31" y="405"/>
                      </a:lnTo>
                      <a:lnTo>
                        <a:pt x="31" y="405"/>
                      </a:lnTo>
                      <a:lnTo>
                        <a:pt x="32" y="404"/>
                      </a:lnTo>
                      <a:lnTo>
                        <a:pt x="32" y="403"/>
                      </a:lnTo>
                      <a:lnTo>
                        <a:pt x="32" y="403"/>
                      </a:lnTo>
                      <a:lnTo>
                        <a:pt x="32" y="403"/>
                      </a:lnTo>
                      <a:lnTo>
                        <a:pt x="32" y="402"/>
                      </a:lnTo>
                      <a:lnTo>
                        <a:pt x="32" y="402"/>
                      </a:lnTo>
                      <a:lnTo>
                        <a:pt x="32" y="402"/>
                      </a:lnTo>
                      <a:lnTo>
                        <a:pt x="31" y="402"/>
                      </a:lnTo>
                      <a:lnTo>
                        <a:pt x="31" y="401"/>
                      </a:lnTo>
                      <a:lnTo>
                        <a:pt x="31" y="400"/>
                      </a:lnTo>
                      <a:lnTo>
                        <a:pt x="31" y="399"/>
                      </a:lnTo>
                      <a:lnTo>
                        <a:pt x="31" y="398"/>
                      </a:lnTo>
                      <a:lnTo>
                        <a:pt x="32" y="398"/>
                      </a:lnTo>
                      <a:lnTo>
                        <a:pt x="33" y="397"/>
                      </a:lnTo>
                      <a:lnTo>
                        <a:pt x="33" y="396"/>
                      </a:lnTo>
                      <a:lnTo>
                        <a:pt x="34" y="396"/>
                      </a:lnTo>
                      <a:lnTo>
                        <a:pt x="34" y="395"/>
                      </a:lnTo>
                      <a:lnTo>
                        <a:pt x="35" y="395"/>
                      </a:lnTo>
                      <a:lnTo>
                        <a:pt x="34" y="394"/>
                      </a:lnTo>
                      <a:lnTo>
                        <a:pt x="34" y="393"/>
                      </a:lnTo>
                      <a:lnTo>
                        <a:pt x="33" y="393"/>
                      </a:lnTo>
                      <a:lnTo>
                        <a:pt x="33" y="392"/>
                      </a:lnTo>
                      <a:lnTo>
                        <a:pt x="33" y="391"/>
                      </a:lnTo>
                      <a:lnTo>
                        <a:pt x="32" y="391"/>
                      </a:lnTo>
                      <a:lnTo>
                        <a:pt x="32" y="390"/>
                      </a:lnTo>
                      <a:lnTo>
                        <a:pt x="31" y="389"/>
                      </a:lnTo>
                      <a:lnTo>
                        <a:pt x="31" y="389"/>
                      </a:lnTo>
                      <a:lnTo>
                        <a:pt x="30" y="388"/>
                      </a:lnTo>
                      <a:lnTo>
                        <a:pt x="30" y="387"/>
                      </a:lnTo>
                      <a:lnTo>
                        <a:pt x="29" y="387"/>
                      </a:lnTo>
                      <a:lnTo>
                        <a:pt x="29" y="386"/>
                      </a:lnTo>
                      <a:lnTo>
                        <a:pt x="30" y="385"/>
                      </a:lnTo>
                      <a:lnTo>
                        <a:pt x="30" y="384"/>
                      </a:lnTo>
                      <a:lnTo>
                        <a:pt x="30" y="383"/>
                      </a:lnTo>
                      <a:lnTo>
                        <a:pt x="31" y="383"/>
                      </a:lnTo>
                      <a:lnTo>
                        <a:pt x="32" y="383"/>
                      </a:lnTo>
                      <a:lnTo>
                        <a:pt x="33" y="384"/>
                      </a:lnTo>
                      <a:lnTo>
                        <a:pt x="33" y="384"/>
                      </a:lnTo>
                      <a:lnTo>
                        <a:pt x="33" y="385"/>
                      </a:lnTo>
                      <a:lnTo>
                        <a:pt x="34" y="385"/>
                      </a:lnTo>
                      <a:lnTo>
                        <a:pt x="35" y="385"/>
                      </a:lnTo>
                      <a:lnTo>
                        <a:pt x="36" y="385"/>
                      </a:lnTo>
                      <a:lnTo>
                        <a:pt x="36" y="384"/>
                      </a:lnTo>
                      <a:lnTo>
                        <a:pt x="36" y="383"/>
                      </a:lnTo>
                      <a:lnTo>
                        <a:pt x="37" y="382"/>
                      </a:lnTo>
                      <a:lnTo>
                        <a:pt x="36" y="381"/>
                      </a:lnTo>
                      <a:lnTo>
                        <a:pt x="36" y="381"/>
                      </a:lnTo>
                      <a:lnTo>
                        <a:pt x="35" y="381"/>
                      </a:lnTo>
                      <a:lnTo>
                        <a:pt x="35" y="380"/>
                      </a:lnTo>
                      <a:lnTo>
                        <a:pt x="34" y="380"/>
                      </a:lnTo>
                      <a:lnTo>
                        <a:pt x="34" y="379"/>
                      </a:lnTo>
                      <a:lnTo>
                        <a:pt x="35" y="378"/>
                      </a:lnTo>
                      <a:lnTo>
                        <a:pt x="36" y="379"/>
                      </a:lnTo>
                      <a:lnTo>
                        <a:pt x="37" y="379"/>
                      </a:lnTo>
                      <a:lnTo>
                        <a:pt x="37" y="379"/>
                      </a:lnTo>
                      <a:lnTo>
                        <a:pt x="38" y="379"/>
                      </a:lnTo>
                      <a:lnTo>
                        <a:pt x="39" y="378"/>
                      </a:lnTo>
                      <a:lnTo>
                        <a:pt x="39" y="378"/>
                      </a:lnTo>
                      <a:lnTo>
                        <a:pt x="39" y="377"/>
                      </a:lnTo>
                      <a:lnTo>
                        <a:pt x="39" y="376"/>
                      </a:lnTo>
                      <a:lnTo>
                        <a:pt x="38" y="376"/>
                      </a:lnTo>
                      <a:lnTo>
                        <a:pt x="37" y="375"/>
                      </a:lnTo>
                      <a:lnTo>
                        <a:pt x="37" y="375"/>
                      </a:lnTo>
                      <a:lnTo>
                        <a:pt x="36" y="374"/>
                      </a:lnTo>
                      <a:lnTo>
                        <a:pt x="37" y="373"/>
                      </a:lnTo>
                      <a:lnTo>
                        <a:pt x="37" y="373"/>
                      </a:lnTo>
                      <a:lnTo>
                        <a:pt x="38" y="373"/>
                      </a:lnTo>
                      <a:lnTo>
                        <a:pt x="39" y="373"/>
                      </a:lnTo>
                      <a:lnTo>
                        <a:pt x="40" y="374"/>
                      </a:lnTo>
                      <a:lnTo>
                        <a:pt x="40" y="374"/>
                      </a:lnTo>
                      <a:lnTo>
                        <a:pt x="41" y="375"/>
                      </a:lnTo>
                      <a:lnTo>
                        <a:pt x="42" y="375"/>
                      </a:lnTo>
                      <a:lnTo>
                        <a:pt x="42" y="374"/>
                      </a:lnTo>
                      <a:lnTo>
                        <a:pt x="43" y="373"/>
                      </a:lnTo>
                      <a:lnTo>
                        <a:pt x="42" y="372"/>
                      </a:lnTo>
                      <a:lnTo>
                        <a:pt x="42" y="371"/>
                      </a:lnTo>
                      <a:lnTo>
                        <a:pt x="42" y="371"/>
                      </a:lnTo>
                      <a:lnTo>
                        <a:pt x="43" y="370"/>
                      </a:lnTo>
                      <a:lnTo>
                        <a:pt x="43" y="369"/>
                      </a:lnTo>
                      <a:lnTo>
                        <a:pt x="43" y="368"/>
                      </a:lnTo>
                      <a:lnTo>
                        <a:pt x="43" y="367"/>
                      </a:lnTo>
                      <a:lnTo>
                        <a:pt x="42" y="366"/>
                      </a:lnTo>
                      <a:lnTo>
                        <a:pt x="42" y="366"/>
                      </a:lnTo>
                      <a:lnTo>
                        <a:pt x="42" y="365"/>
                      </a:lnTo>
                      <a:lnTo>
                        <a:pt x="43" y="364"/>
                      </a:lnTo>
                      <a:lnTo>
                        <a:pt x="43" y="363"/>
                      </a:lnTo>
                      <a:lnTo>
                        <a:pt x="44" y="363"/>
                      </a:lnTo>
                      <a:lnTo>
                        <a:pt x="44" y="362"/>
                      </a:lnTo>
                      <a:lnTo>
                        <a:pt x="45" y="362"/>
                      </a:lnTo>
                      <a:lnTo>
                        <a:pt x="46" y="362"/>
                      </a:lnTo>
                      <a:lnTo>
                        <a:pt x="47" y="362"/>
                      </a:lnTo>
                      <a:lnTo>
                        <a:pt x="47" y="362"/>
                      </a:lnTo>
                      <a:lnTo>
                        <a:pt x="48" y="363"/>
                      </a:lnTo>
                      <a:lnTo>
                        <a:pt x="49" y="363"/>
                      </a:lnTo>
                      <a:lnTo>
                        <a:pt x="50" y="363"/>
                      </a:lnTo>
                      <a:lnTo>
                        <a:pt x="50" y="362"/>
                      </a:lnTo>
                      <a:lnTo>
                        <a:pt x="51" y="361"/>
                      </a:lnTo>
                      <a:lnTo>
                        <a:pt x="51" y="361"/>
                      </a:lnTo>
                      <a:lnTo>
                        <a:pt x="52" y="361"/>
                      </a:lnTo>
                      <a:lnTo>
                        <a:pt x="53" y="362"/>
                      </a:lnTo>
                      <a:lnTo>
                        <a:pt x="53" y="363"/>
                      </a:lnTo>
                      <a:lnTo>
                        <a:pt x="54" y="363"/>
                      </a:lnTo>
                      <a:lnTo>
                        <a:pt x="55" y="362"/>
                      </a:lnTo>
                      <a:lnTo>
                        <a:pt x="55" y="362"/>
                      </a:lnTo>
                      <a:lnTo>
                        <a:pt x="55" y="361"/>
                      </a:lnTo>
                      <a:lnTo>
                        <a:pt x="56" y="360"/>
                      </a:lnTo>
                      <a:lnTo>
                        <a:pt x="57" y="360"/>
                      </a:lnTo>
                      <a:lnTo>
                        <a:pt x="57" y="360"/>
                      </a:lnTo>
                      <a:lnTo>
                        <a:pt x="58" y="360"/>
                      </a:lnTo>
                      <a:lnTo>
                        <a:pt x="59" y="360"/>
                      </a:lnTo>
                      <a:lnTo>
                        <a:pt x="60" y="359"/>
                      </a:lnTo>
                      <a:lnTo>
                        <a:pt x="60" y="359"/>
                      </a:lnTo>
                      <a:lnTo>
                        <a:pt x="61" y="358"/>
                      </a:lnTo>
                      <a:lnTo>
                        <a:pt x="61" y="358"/>
                      </a:lnTo>
                      <a:lnTo>
                        <a:pt x="62" y="358"/>
                      </a:lnTo>
                      <a:lnTo>
                        <a:pt x="63" y="359"/>
                      </a:lnTo>
                      <a:lnTo>
                        <a:pt x="63" y="359"/>
                      </a:lnTo>
                      <a:lnTo>
                        <a:pt x="64" y="360"/>
                      </a:lnTo>
                      <a:lnTo>
                        <a:pt x="65" y="361"/>
                      </a:lnTo>
                      <a:lnTo>
                        <a:pt x="65" y="361"/>
                      </a:lnTo>
                      <a:lnTo>
                        <a:pt x="66" y="362"/>
                      </a:lnTo>
                      <a:lnTo>
                        <a:pt x="66" y="363"/>
                      </a:lnTo>
                      <a:lnTo>
                        <a:pt x="66" y="364"/>
                      </a:lnTo>
                      <a:lnTo>
                        <a:pt x="67" y="364"/>
                      </a:lnTo>
                      <a:lnTo>
                        <a:pt x="67" y="365"/>
                      </a:lnTo>
                      <a:lnTo>
                        <a:pt x="68" y="365"/>
                      </a:lnTo>
                      <a:lnTo>
                        <a:pt x="69" y="365"/>
                      </a:lnTo>
                      <a:lnTo>
                        <a:pt x="69" y="365"/>
                      </a:lnTo>
                      <a:lnTo>
                        <a:pt x="70" y="366"/>
                      </a:lnTo>
                      <a:lnTo>
                        <a:pt x="71" y="365"/>
                      </a:lnTo>
                      <a:lnTo>
                        <a:pt x="72" y="366"/>
                      </a:lnTo>
                      <a:lnTo>
                        <a:pt x="72" y="367"/>
                      </a:lnTo>
                      <a:lnTo>
                        <a:pt x="72" y="367"/>
                      </a:lnTo>
                      <a:lnTo>
                        <a:pt x="72" y="368"/>
                      </a:lnTo>
                      <a:lnTo>
                        <a:pt x="73" y="369"/>
                      </a:lnTo>
                      <a:lnTo>
                        <a:pt x="72" y="370"/>
                      </a:lnTo>
                      <a:lnTo>
                        <a:pt x="72" y="371"/>
                      </a:lnTo>
                      <a:lnTo>
                        <a:pt x="72" y="372"/>
                      </a:lnTo>
                      <a:lnTo>
                        <a:pt x="72" y="373"/>
                      </a:lnTo>
                      <a:lnTo>
                        <a:pt x="71" y="374"/>
                      </a:lnTo>
                      <a:lnTo>
                        <a:pt x="71" y="374"/>
                      </a:lnTo>
                      <a:lnTo>
                        <a:pt x="71" y="375"/>
                      </a:lnTo>
                      <a:lnTo>
                        <a:pt x="71" y="376"/>
                      </a:lnTo>
                      <a:lnTo>
                        <a:pt x="71" y="377"/>
                      </a:lnTo>
                      <a:lnTo>
                        <a:pt x="72" y="378"/>
                      </a:lnTo>
                      <a:lnTo>
                        <a:pt x="72" y="379"/>
                      </a:lnTo>
                      <a:lnTo>
                        <a:pt x="72" y="379"/>
                      </a:lnTo>
                      <a:lnTo>
                        <a:pt x="73" y="380"/>
                      </a:lnTo>
                      <a:lnTo>
                        <a:pt x="73" y="381"/>
                      </a:lnTo>
                      <a:lnTo>
                        <a:pt x="74" y="381"/>
                      </a:lnTo>
                      <a:lnTo>
                        <a:pt x="74" y="382"/>
                      </a:lnTo>
                      <a:lnTo>
                        <a:pt x="75" y="382"/>
                      </a:lnTo>
                      <a:lnTo>
                        <a:pt x="76" y="382"/>
                      </a:lnTo>
                      <a:lnTo>
                        <a:pt x="77" y="382"/>
                      </a:lnTo>
                      <a:lnTo>
                        <a:pt x="77" y="382"/>
                      </a:lnTo>
                      <a:lnTo>
                        <a:pt x="78" y="381"/>
                      </a:lnTo>
                      <a:lnTo>
                        <a:pt x="79" y="381"/>
                      </a:lnTo>
                      <a:lnTo>
                        <a:pt x="79" y="381"/>
                      </a:lnTo>
                      <a:lnTo>
                        <a:pt x="80" y="382"/>
                      </a:lnTo>
                      <a:lnTo>
                        <a:pt x="81" y="382"/>
                      </a:lnTo>
                      <a:lnTo>
                        <a:pt x="82" y="381"/>
                      </a:lnTo>
                      <a:lnTo>
                        <a:pt x="82" y="381"/>
                      </a:lnTo>
                      <a:lnTo>
                        <a:pt x="83" y="380"/>
                      </a:lnTo>
                      <a:lnTo>
                        <a:pt x="83" y="380"/>
                      </a:lnTo>
                      <a:lnTo>
                        <a:pt x="84" y="380"/>
                      </a:lnTo>
                      <a:lnTo>
                        <a:pt x="85" y="380"/>
                      </a:lnTo>
                      <a:lnTo>
                        <a:pt x="86" y="380"/>
                      </a:lnTo>
                      <a:lnTo>
                        <a:pt x="86" y="380"/>
                      </a:lnTo>
                      <a:lnTo>
                        <a:pt x="87" y="381"/>
                      </a:lnTo>
                      <a:lnTo>
                        <a:pt x="87" y="381"/>
                      </a:lnTo>
                      <a:lnTo>
                        <a:pt x="88" y="382"/>
                      </a:lnTo>
                      <a:lnTo>
                        <a:pt x="88" y="383"/>
                      </a:lnTo>
                      <a:lnTo>
                        <a:pt x="88" y="384"/>
                      </a:lnTo>
                      <a:lnTo>
                        <a:pt x="89" y="384"/>
                      </a:lnTo>
                      <a:lnTo>
                        <a:pt x="89" y="385"/>
                      </a:lnTo>
                      <a:lnTo>
                        <a:pt x="90" y="385"/>
                      </a:lnTo>
                      <a:lnTo>
                        <a:pt x="90" y="386"/>
                      </a:lnTo>
                      <a:lnTo>
                        <a:pt x="91" y="387"/>
                      </a:lnTo>
                      <a:lnTo>
                        <a:pt x="91" y="388"/>
                      </a:lnTo>
                      <a:lnTo>
                        <a:pt x="90" y="389"/>
                      </a:lnTo>
                      <a:lnTo>
                        <a:pt x="90" y="389"/>
                      </a:lnTo>
                      <a:lnTo>
                        <a:pt x="90" y="390"/>
                      </a:lnTo>
                      <a:lnTo>
                        <a:pt x="91" y="391"/>
                      </a:lnTo>
                      <a:lnTo>
                        <a:pt x="91" y="392"/>
                      </a:lnTo>
                      <a:lnTo>
                        <a:pt x="92" y="392"/>
                      </a:lnTo>
                      <a:lnTo>
                        <a:pt x="92" y="393"/>
                      </a:lnTo>
                      <a:lnTo>
                        <a:pt x="93" y="394"/>
                      </a:lnTo>
                      <a:lnTo>
                        <a:pt x="93" y="394"/>
                      </a:lnTo>
                      <a:lnTo>
                        <a:pt x="93" y="395"/>
                      </a:lnTo>
                      <a:lnTo>
                        <a:pt x="94" y="396"/>
                      </a:lnTo>
                      <a:lnTo>
                        <a:pt x="94" y="397"/>
                      </a:lnTo>
                      <a:lnTo>
                        <a:pt x="94" y="398"/>
                      </a:lnTo>
                      <a:lnTo>
                        <a:pt x="93" y="399"/>
                      </a:lnTo>
                      <a:lnTo>
                        <a:pt x="93" y="400"/>
                      </a:lnTo>
                      <a:lnTo>
                        <a:pt x="93" y="400"/>
                      </a:lnTo>
                      <a:lnTo>
                        <a:pt x="92" y="401"/>
                      </a:lnTo>
                      <a:lnTo>
                        <a:pt x="92" y="402"/>
                      </a:lnTo>
                      <a:lnTo>
                        <a:pt x="91" y="402"/>
                      </a:lnTo>
                      <a:lnTo>
                        <a:pt x="91" y="403"/>
                      </a:lnTo>
                      <a:lnTo>
                        <a:pt x="90" y="403"/>
                      </a:lnTo>
                      <a:lnTo>
                        <a:pt x="89" y="403"/>
                      </a:lnTo>
                      <a:lnTo>
                        <a:pt x="88" y="403"/>
                      </a:lnTo>
                      <a:lnTo>
                        <a:pt x="87" y="403"/>
                      </a:lnTo>
                      <a:lnTo>
                        <a:pt x="87" y="404"/>
                      </a:lnTo>
                      <a:lnTo>
                        <a:pt x="87" y="405"/>
                      </a:lnTo>
                      <a:lnTo>
                        <a:pt x="87" y="405"/>
                      </a:lnTo>
                      <a:lnTo>
                        <a:pt x="86" y="406"/>
                      </a:lnTo>
                      <a:lnTo>
                        <a:pt x="86" y="407"/>
                      </a:lnTo>
                      <a:lnTo>
                        <a:pt x="86" y="408"/>
                      </a:lnTo>
                      <a:lnTo>
                        <a:pt x="87" y="409"/>
                      </a:lnTo>
                      <a:lnTo>
                        <a:pt x="87" y="410"/>
                      </a:lnTo>
                      <a:lnTo>
                        <a:pt x="87" y="410"/>
                      </a:lnTo>
                      <a:lnTo>
                        <a:pt x="88" y="411"/>
                      </a:lnTo>
                      <a:lnTo>
                        <a:pt x="89" y="411"/>
                      </a:lnTo>
                      <a:lnTo>
                        <a:pt x="89" y="412"/>
                      </a:lnTo>
                      <a:lnTo>
                        <a:pt x="90" y="412"/>
                      </a:lnTo>
                      <a:lnTo>
                        <a:pt x="90" y="413"/>
                      </a:lnTo>
                      <a:lnTo>
                        <a:pt x="90" y="414"/>
                      </a:lnTo>
                      <a:lnTo>
                        <a:pt x="90" y="415"/>
                      </a:lnTo>
                      <a:lnTo>
                        <a:pt x="90" y="415"/>
                      </a:lnTo>
                      <a:lnTo>
                        <a:pt x="90" y="416"/>
                      </a:lnTo>
                      <a:lnTo>
                        <a:pt x="90" y="417"/>
                      </a:lnTo>
                      <a:lnTo>
                        <a:pt x="91" y="418"/>
                      </a:lnTo>
                      <a:lnTo>
                        <a:pt x="92" y="418"/>
                      </a:lnTo>
                      <a:lnTo>
                        <a:pt x="92" y="418"/>
                      </a:lnTo>
                      <a:lnTo>
                        <a:pt x="93" y="417"/>
                      </a:lnTo>
                      <a:lnTo>
                        <a:pt x="94" y="417"/>
                      </a:lnTo>
                      <a:lnTo>
                        <a:pt x="95" y="417"/>
                      </a:lnTo>
                      <a:lnTo>
                        <a:pt x="95" y="418"/>
                      </a:lnTo>
                      <a:lnTo>
                        <a:pt x="96" y="418"/>
                      </a:lnTo>
                      <a:lnTo>
                        <a:pt x="95" y="419"/>
                      </a:lnTo>
                      <a:lnTo>
                        <a:pt x="95" y="420"/>
                      </a:lnTo>
                      <a:lnTo>
                        <a:pt x="95" y="421"/>
                      </a:lnTo>
                      <a:lnTo>
                        <a:pt x="95" y="422"/>
                      </a:lnTo>
                      <a:lnTo>
                        <a:pt x="95" y="423"/>
                      </a:lnTo>
                      <a:lnTo>
                        <a:pt x="95" y="423"/>
                      </a:lnTo>
                      <a:lnTo>
                        <a:pt x="95" y="424"/>
                      </a:lnTo>
                      <a:lnTo>
                        <a:pt x="95" y="425"/>
                      </a:lnTo>
                      <a:lnTo>
                        <a:pt x="95" y="426"/>
                      </a:lnTo>
                      <a:lnTo>
                        <a:pt x="95" y="427"/>
                      </a:lnTo>
                      <a:lnTo>
                        <a:pt x="95" y="428"/>
                      </a:lnTo>
                      <a:lnTo>
                        <a:pt x="94" y="428"/>
                      </a:lnTo>
                      <a:lnTo>
                        <a:pt x="94" y="429"/>
                      </a:lnTo>
                      <a:lnTo>
                        <a:pt x="94" y="430"/>
                      </a:lnTo>
                      <a:lnTo>
                        <a:pt x="94" y="431"/>
                      </a:lnTo>
                      <a:lnTo>
                        <a:pt x="94" y="432"/>
                      </a:lnTo>
                      <a:lnTo>
                        <a:pt x="94" y="433"/>
                      </a:lnTo>
                      <a:lnTo>
                        <a:pt x="94" y="433"/>
                      </a:lnTo>
                      <a:lnTo>
                        <a:pt x="94" y="434"/>
                      </a:lnTo>
                      <a:lnTo>
                        <a:pt x="94" y="435"/>
                      </a:lnTo>
                      <a:lnTo>
                        <a:pt x="94" y="435"/>
                      </a:lnTo>
                      <a:lnTo>
                        <a:pt x="95" y="435"/>
                      </a:lnTo>
                      <a:lnTo>
                        <a:pt x="96" y="435"/>
                      </a:lnTo>
                      <a:lnTo>
                        <a:pt x="96" y="434"/>
                      </a:lnTo>
                      <a:lnTo>
                        <a:pt x="97" y="434"/>
                      </a:lnTo>
                      <a:lnTo>
                        <a:pt x="98" y="433"/>
                      </a:lnTo>
                      <a:lnTo>
                        <a:pt x="98" y="433"/>
                      </a:lnTo>
                      <a:lnTo>
                        <a:pt x="99" y="433"/>
                      </a:lnTo>
                      <a:lnTo>
                        <a:pt x="100" y="433"/>
                      </a:lnTo>
                      <a:lnTo>
                        <a:pt x="100" y="433"/>
                      </a:lnTo>
                      <a:lnTo>
                        <a:pt x="101" y="432"/>
                      </a:lnTo>
                      <a:lnTo>
                        <a:pt x="102" y="432"/>
                      </a:lnTo>
                      <a:lnTo>
                        <a:pt x="102" y="432"/>
                      </a:lnTo>
                      <a:lnTo>
                        <a:pt x="103" y="432"/>
                      </a:lnTo>
                      <a:lnTo>
                        <a:pt x="104" y="432"/>
                      </a:lnTo>
                      <a:lnTo>
                        <a:pt x="105" y="432"/>
                      </a:lnTo>
                      <a:lnTo>
                        <a:pt x="106" y="432"/>
                      </a:lnTo>
                      <a:lnTo>
                        <a:pt x="106" y="433"/>
                      </a:lnTo>
                      <a:lnTo>
                        <a:pt x="107" y="432"/>
                      </a:lnTo>
                      <a:lnTo>
                        <a:pt x="108" y="432"/>
                      </a:lnTo>
                      <a:lnTo>
                        <a:pt x="108" y="431"/>
                      </a:lnTo>
                      <a:lnTo>
                        <a:pt x="109" y="431"/>
                      </a:lnTo>
                      <a:lnTo>
                        <a:pt x="110" y="431"/>
                      </a:lnTo>
                      <a:lnTo>
                        <a:pt x="110" y="431"/>
                      </a:lnTo>
                      <a:lnTo>
                        <a:pt x="111" y="431"/>
                      </a:lnTo>
                      <a:lnTo>
                        <a:pt x="112" y="432"/>
                      </a:lnTo>
                      <a:lnTo>
                        <a:pt x="112" y="432"/>
                      </a:lnTo>
                      <a:lnTo>
                        <a:pt x="113" y="433"/>
                      </a:lnTo>
                      <a:lnTo>
                        <a:pt x="113" y="434"/>
                      </a:lnTo>
                      <a:lnTo>
                        <a:pt x="113" y="435"/>
                      </a:lnTo>
                      <a:lnTo>
                        <a:pt x="114" y="436"/>
                      </a:lnTo>
                      <a:lnTo>
                        <a:pt x="113" y="437"/>
                      </a:lnTo>
                      <a:lnTo>
                        <a:pt x="113" y="437"/>
                      </a:lnTo>
                      <a:lnTo>
                        <a:pt x="113" y="438"/>
                      </a:lnTo>
                      <a:lnTo>
                        <a:pt x="114" y="439"/>
                      </a:lnTo>
                      <a:lnTo>
                        <a:pt x="114" y="440"/>
                      </a:lnTo>
                      <a:lnTo>
                        <a:pt x="114" y="440"/>
                      </a:lnTo>
                      <a:lnTo>
                        <a:pt x="114" y="440"/>
                      </a:lnTo>
                      <a:lnTo>
                        <a:pt x="114" y="440"/>
                      </a:lnTo>
                      <a:lnTo>
                        <a:pt x="114" y="440"/>
                      </a:lnTo>
                      <a:lnTo>
                        <a:pt x="115" y="440"/>
                      </a:lnTo>
                      <a:lnTo>
                        <a:pt x="115" y="440"/>
                      </a:lnTo>
                      <a:lnTo>
                        <a:pt x="115" y="440"/>
                      </a:lnTo>
                      <a:lnTo>
                        <a:pt x="115" y="440"/>
                      </a:lnTo>
                      <a:lnTo>
                        <a:pt x="116" y="440"/>
                      </a:lnTo>
                      <a:lnTo>
                        <a:pt x="116" y="441"/>
                      </a:lnTo>
                      <a:lnTo>
                        <a:pt x="117" y="441"/>
                      </a:lnTo>
                      <a:lnTo>
                        <a:pt x="118" y="441"/>
                      </a:lnTo>
                      <a:lnTo>
                        <a:pt x="119" y="441"/>
                      </a:lnTo>
                      <a:lnTo>
                        <a:pt x="119" y="440"/>
                      </a:lnTo>
                      <a:lnTo>
                        <a:pt x="120" y="440"/>
                      </a:lnTo>
                      <a:lnTo>
                        <a:pt x="121" y="439"/>
                      </a:lnTo>
                      <a:lnTo>
                        <a:pt x="121" y="439"/>
                      </a:lnTo>
                      <a:lnTo>
                        <a:pt x="122" y="438"/>
                      </a:lnTo>
                      <a:lnTo>
                        <a:pt x="122" y="438"/>
                      </a:lnTo>
                      <a:lnTo>
                        <a:pt x="123" y="438"/>
                      </a:lnTo>
                      <a:lnTo>
                        <a:pt x="124" y="438"/>
                      </a:lnTo>
                      <a:lnTo>
                        <a:pt x="124" y="439"/>
                      </a:lnTo>
                      <a:lnTo>
                        <a:pt x="125" y="439"/>
                      </a:lnTo>
                      <a:lnTo>
                        <a:pt x="125" y="439"/>
                      </a:lnTo>
                      <a:lnTo>
                        <a:pt x="126" y="438"/>
                      </a:lnTo>
                      <a:lnTo>
                        <a:pt x="126" y="437"/>
                      </a:lnTo>
                      <a:lnTo>
                        <a:pt x="127" y="437"/>
                      </a:lnTo>
                      <a:lnTo>
                        <a:pt x="128" y="437"/>
                      </a:lnTo>
                      <a:lnTo>
                        <a:pt x="128" y="438"/>
                      </a:lnTo>
                      <a:lnTo>
                        <a:pt x="129" y="439"/>
                      </a:lnTo>
                      <a:lnTo>
                        <a:pt x="130" y="439"/>
                      </a:lnTo>
                      <a:lnTo>
                        <a:pt x="130" y="439"/>
                      </a:lnTo>
                      <a:lnTo>
                        <a:pt x="131" y="439"/>
                      </a:lnTo>
                      <a:lnTo>
                        <a:pt x="132" y="439"/>
                      </a:lnTo>
                      <a:lnTo>
                        <a:pt x="133" y="439"/>
                      </a:lnTo>
                      <a:lnTo>
                        <a:pt x="133" y="439"/>
                      </a:lnTo>
                      <a:lnTo>
                        <a:pt x="134" y="439"/>
                      </a:lnTo>
                      <a:lnTo>
                        <a:pt x="135" y="439"/>
                      </a:lnTo>
                      <a:lnTo>
                        <a:pt x="136" y="439"/>
                      </a:lnTo>
                      <a:lnTo>
                        <a:pt x="136" y="439"/>
                      </a:lnTo>
                      <a:lnTo>
                        <a:pt x="137" y="440"/>
                      </a:lnTo>
                      <a:lnTo>
                        <a:pt x="138" y="440"/>
                      </a:lnTo>
                      <a:lnTo>
                        <a:pt x="139" y="440"/>
                      </a:lnTo>
                      <a:lnTo>
                        <a:pt x="140" y="440"/>
                      </a:lnTo>
                      <a:lnTo>
                        <a:pt x="140" y="440"/>
                      </a:lnTo>
                      <a:lnTo>
                        <a:pt x="141" y="440"/>
                      </a:lnTo>
                      <a:lnTo>
                        <a:pt x="142" y="441"/>
                      </a:lnTo>
                      <a:lnTo>
                        <a:pt x="142" y="441"/>
                      </a:lnTo>
                      <a:lnTo>
                        <a:pt x="143" y="440"/>
                      </a:lnTo>
                      <a:lnTo>
                        <a:pt x="143" y="440"/>
                      </a:lnTo>
                      <a:lnTo>
                        <a:pt x="144" y="441"/>
                      </a:lnTo>
                      <a:lnTo>
                        <a:pt x="144" y="441"/>
                      </a:lnTo>
                      <a:lnTo>
                        <a:pt x="145" y="442"/>
                      </a:lnTo>
                      <a:lnTo>
                        <a:pt x="145" y="443"/>
                      </a:lnTo>
                      <a:lnTo>
                        <a:pt x="146" y="442"/>
                      </a:lnTo>
                      <a:lnTo>
                        <a:pt x="147" y="442"/>
                      </a:lnTo>
                      <a:lnTo>
                        <a:pt x="148" y="442"/>
                      </a:lnTo>
                      <a:lnTo>
                        <a:pt x="148" y="443"/>
                      </a:lnTo>
                      <a:lnTo>
                        <a:pt x="149" y="443"/>
                      </a:lnTo>
                      <a:lnTo>
                        <a:pt x="149" y="444"/>
                      </a:lnTo>
                      <a:lnTo>
                        <a:pt x="150" y="445"/>
                      </a:lnTo>
                      <a:lnTo>
                        <a:pt x="151" y="445"/>
                      </a:lnTo>
                      <a:lnTo>
                        <a:pt x="151" y="445"/>
                      </a:lnTo>
                      <a:lnTo>
                        <a:pt x="152" y="446"/>
                      </a:lnTo>
                      <a:lnTo>
                        <a:pt x="152" y="446"/>
                      </a:lnTo>
                      <a:lnTo>
                        <a:pt x="153" y="447"/>
                      </a:lnTo>
                      <a:lnTo>
                        <a:pt x="153" y="448"/>
                      </a:lnTo>
                      <a:lnTo>
                        <a:pt x="153" y="448"/>
                      </a:lnTo>
                      <a:lnTo>
                        <a:pt x="154" y="449"/>
                      </a:lnTo>
                      <a:lnTo>
                        <a:pt x="154" y="449"/>
                      </a:lnTo>
                      <a:lnTo>
                        <a:pt x="155" y="450"/>
                      </a:lnTo>
                      <a:lnTo>
                        <a:pt x="155" y="451"/>
                      </a:lnTo>
                      <a:lnTo>
                        <a:pt x="156" y="451"/>
                      </a:lnTo>
                      <a:lnTo>
                        <a:pt x="156" y="452"/>
                      </a:lnTo>
                      <a:lnTo>
                        <a:pt x="157" y="452"/>
                      </a:lnTo>
                      <a:lnTo>
                        <a:pt x="158" y="452"/>
                      </a:lnTo>
                      <a:lnTo>
                        <a:pt x="159" y="452"/>
                      </a:lnTo>
                      <a:lnTo>
                        <a:pt x="159" y="451"/>
                      </a:lnTo>
                      <a:lnTo>
                        <a:pt x="160" y="451"/>
                      </a:lnTo>
                      <a:lnTo>
                        <a:pt x="161" y="452"/>
                      </a:lnTo>
                      <a:lnTo>
                        <a:pt x="162" y="452"/>
                      </a:lnTo>
                      <a:lnTo>
                        <a:pt x="162" y="453"/>
                      </a:lnTo>
                      <a:lnTo>
                        <a:pt x="163" y="453"/>
                      </a:lnTo>
                      <a:lnTo>
                        <a:pt x="163" y="454"/>
                      </a:lnTo>
                      <a:lnTo>
                        <a:pt x="164" y="454"/>
                      </a:lnTo>
                      <a:lnTo>
                        <a:pt x="165" y="454"/>
                      </a:lnTo>
                      <a:lnTo>
                        <a:pt x="165" y="454"/>
                      </a:lnTo>
                      <a:lnTo>
                        <a:pt x="166" y="454"/>
                      </a:lnTo>
                      <a:lnTo>
                        <a:pt x="167" y="454"/>
                      </a:lnTo>
                      <a:lnTo>
                        <a:pt x="168" y="455"/>
                      </a:lnTo>
                      <a:lnTo>
                        <a:pt x="168" y="455"/>
                      </a:lnTo>
                      <a:lnTo>
                        <a:pt x="169" y="456"/>
                      </a:lnTo>
                      <a:lnTo>
                        <a:pt x="169" y="456"/>
                      </a:lnTo>
                      <a:lnTo>
                        <a:pt x="170" y="457"/>
                      </a:lnTo>
                      <a:lnTo>
                        <a:pt x="171" y="456"/>
                      </a:lnTo>
                      <a:lnTo>
                        <a:pt x="171" y="456"/>
                      </a:lnTo>
                      <a:lnTo>
                        <a:pt x="172" y="455"/>
                      </a:lnTo>
                      <a:lnTo>
                        <a:pt x="172" y="455"/>
                      </a:lnTo>
                      <a:lnTo>
                        <a:pt x="173" y="454"/>
                      </a:lnTo>
                      <a:lnTo>
                        <a:pt x="174" y="454"/>
                      </a:lnTo>
                      <a:lnTo>
                        <a:pt x="175" y="454"/>
                      </a:lnTo>
                      <a:lnTo>
                        <a:pt x="175" y="454"/>
                      </a:lnTo>
                      <a:lnTo>
                        <a:pt x="176" y="454"/>
                      </a:lnTo>
                      <a:lnTo>
                        <a:pt x="177" y="454"/>
                      </a:lnTo>
                      <a:lnTo>
                        <a:pt x="177" y="453"/>
                      </a:lnTo>
                      <a:lnTo>
                        <a:pt x="178" y="452"/>
                      </a:lnTo>
                      <a:lnTo>
                        <a:pt x="178" y="453"/>
                      </a:lnTo>
                      <a:lnTo>
                        <a:pt x="179" y="453"/>
                      </a:lnTo>
                      <a:lnTo>
                        <a:pt x="180" y="453"/>
                      </a:lnTo>
                      <a:lnTo>
                        <a:pt x="181" y="453"/>
                      </a:lnTo>
                      <a:lnTo>
                        <a:pt x="182" y="453"/>
                      </a:lnTo>
                      <a:lnTo>
                        <a:pt x="182" y="453"/>
                      </a:lnTo>
                      <a:lnTo>
                        <a:pt x="183" y="453"/>
                      </a:lnTo>
                      <a:lnTo>
                        <a:pt x="184" y="453"/>
                      </a:lnTo>
                      <a:lnTo>
                        <a:pt x="185" y="453"/>
                      </a:lnTo>
                      <a:lnTo>
                        <a:pt x="185" y="453"/>
                      </a:lnTo>
                      <a:lnTo>
                        <a:pt x="186" y="453"/>
                      </a:lnTo>
                      <a:lnTo>
                        <a:pt x="187" y="453"/>
                      </a:lnTo>
                      <a:lnTo>
                        <a:pt x="187" y="454"/>
                      </a:lnTo>
                      <a:lnTo>
                        <a:pt x="188" y="454"/>
                      </a:lnTo>
                      <a:lnTo>
                        <a:pt x="189" y="454"/>
                      </a:lnTo>
                      <a:lnTo>
                        <a:pt x="190" y="454"/>
                      </a:lnTo>
                      <a:lnTo>
                        <a:pt x="190" y="454"/>
                      </a:lnTo>
                      <a:lnTo>
                        <a:pt x="191" y="454"/>
                      </a:lnTo>
                      <a:lnTo>
                        <a:pt x="192" y="455"/>
                      </a:lnTo>
                      <a:lnTo>
                        <a:pt x="193" y="455"/>
                      </a:lnTo>
                      <a:lnTo>
                        <a:pt x="193" y="455"/>
                      </a:lnTo>
                      <a:lnTo>
                        <a:pt x="194" y="455"/>
                      </a:lnTo>
                      <a:lnTo>
                        <a:pt x="195" y="454"/>
                      </a:lnTo>
                      <a:lnTo>
                        <a:pt x="195" y="454"/>
                      </a:lnTo>
                      <a:lnTo>
                        <a:pt x="196" y="454"/>
                      </a:lnTo>
                      <a:lnTo>
                        <a:pt x="197" y="453"/>
                      </a:lnTo>
                      <a:lnTo>
                        <a:pt x="198" y="453"/>
                      </a:lnTo>
                      <a:lnTo>
                        <a:pt x="198" y="453"/>
                      </a:lnTo>
                      <a:lnTo>
                        <a:pt x="199" y="453"/>
                      </a:lnTo>
                      <a:lnTo>
                        <a:pt x="200" y="453"/>
                      </a:lnTo>
                      <a:lnTo>
                        <a:pt x="201" y="454"/>
                      </a:lnTo>
                      <a:lnTo>
                        <a:pt x="201" y="454"/>
                      </a:lnTo>
                      <a:lnTo>
                        <a:pt x="202" y="454"/>
                      </a:lnTo>
                      <a:lnTo>
                        <a:pt x="202" y="453"/>
                      </a:lnTo>
                      <a:lnTo>
                        <a:pt x="203" y="453"/>
                      </a:lnTo>
                      <a:lnTo>
                        <a:pt x="204" y="452"/>
                      </a:lnTo>
                      <a:lnTo>
                        <a:pt x="204" y="452"/>
                      </a:lnTo>
                      <a:lnTo>
                        <a:pt x="205" y="451"/>
                      </a:lnTo>
                      <a:lnTo>
                        <a:pt x="206" y="451"/>
                      </a:lnTo>
                      <a:lnTo>
                        <a:pt x="206" y="450"/>
                      </a:lnTo>
                      <a:lnTo>
                        <a:pt x="207" y="450"/>
                      </a:lnTo>
                      <a:lnTo>
                        <a:pt x="208" y="450"/>
                      </a:lnTo>
                      <a:lnTo>
                        <a:pt x="209" y="450"/>
                      </a:lnTo>
                      <a:lnTo>
                        <a:pt x="209" y="450"/>
                      </a:lnTo>
                      <a:lnTo>
                        <a:pt x="210" y="450"/>
                      </a:lnTo>
                      <a:lnTo>
                        <a:pt x="211" y="450"/>
                      </a:lnTo>
                      <a:lnTo>
                        <a:pt x="212" y="449"/>
                      </a:lnTo>
                      <a:lnTo>
                        <a:pt x="212" y="449"/>
                      </a:lnTo>
                      <a:lnTo>
                        <a:pt x="213" y="448"/>
                      </a:lnTo>
                      <a:lnTo>
                        <a:pt x="214" y="448"/>
                      </a:lnTo>
                      <a:lnTo>
                        <a:pt x="215" y="448"/>
                      </a:lnTo>
                      <a:lnTo>
                        <a:pt x="215" y="448"/>
                      </a:lnTo>
                      <a:lnTo>
                        <a:pt x="216" y="448"/>
                      </a:lnTo>
                      <a:lnTo>
                        <a:pt x="217" y="448"/>
                      </a:lnTo>
                      <a:lnTo>
                        <a:pt x="218" y="448"/>
                      </a:lnTo>
                      <a:lnTo>
                        <a:pt x="218" y="448"/>
                      </a:lnTo>
                      <a:lnTo>
                        <a:pt x="219" y="448"/>
                      </a:lnTo>
                      <a:lnTo>
                        <a:pt x="220" y="448"/>
                      </a:lnTo>
                      <a:lnTo>
                        <a:pt x="221" y="448"/>
                      </a:lnTo>
                      <a:lnTo>
                        <a:pt x="221" y="448"/>
                      </a:lnTo>
                      <a:lnTo>
                        <a:pt x="222" y="447"/>
                      </a:lnTo>
                      <a:lnTo>
                        <a:pt x="223" y="447"/>
                      </a:lnTo>
                      <a:lnTo>
                        <a:pt x="223" y="447"/>
                      </a:lnTo>
                      <a:lnTo>
                        <a:pt x="224" y="447"/>
                      </a:lnTo>
                      <a:lnTo>
                        <a:pt x="225" y="447"/>
                      </a:lnTo>
                      <a:lnTo>
                        <a:pt x="226" y="448"/>
                      </a:lnTo>
                      <a:lnTo>
                        <a:pt x="226" y="448"/>
                      </a:lnTo>
                      <a:lnTo>
                        <a:pt x="227" y="448"/>
                      </a:lnTo>
                      <a:lnTo>
                        <a:pt x="228" y="449"/>
                      </a:lnTo>
                      <a:lnTo>
                        <a:pt x="229" y="449"/>
                      </a:lnTo>
                      <a:lnTo>
                        <a:pt x="230" y="449"/>
                      </a:lnTo>
                      <a:lnTo>
                        <a:pt x="230" y="449"/>
                      </a:lnTo>
                      <a:lnTo>
                        <a:pt x="231" y="449"/>
                      </a:lnTo>
                      <a:lnTo>
                        <a:pt x="232" y="449"/>
                      </a:lnTo>
                      <a:lnTo>
                        <a:pt x="233" y="449"/>
                      </a:lnTo>
                      <a:lnTo>
                        <a:pt x="233" y="449"/>
                      </a:lnTo>
                      <a:lnTo>
                        <a:pt x="234" y="449"/>
                      </a:lnTo>
                      <a:lnTo>
                        <a:pt x="235" y="449"/>
                      </a:lnTo>
                      <a:lnTo>
                        <a:pt x="236" y="449"/>
                      </a:lnTo>
                      <a:lnTo>
                        <a:pt x="237" y="449"/>
                      </a:lnTo>
                      <a:lnTo>
                        <a:pt x="237" y="449"/>
                      </a:lnTo>
                      <a:lnTo>
                        <a:pt x="238" y="449"/>
                      </a:lnTo>
                      <a:lnTo>
                        <a:pt x="239" y="450"/>
                      </a:lnTo>
                      <a:lnTo>
                        <a:pt x="240" y="450"/>
                      </a:lnTo>
                      <a:lnTo>
                        <a:pt x="241" y="450"/>
                      </a:lnTo>
                      <a:lnTo>
                        <a:pt x="241" y="450"/>
                      </a:lnTo>
                      <a:lnTo>
                        <a:pt x="242" y="450"/>
                      </a:lnTo>
                      <a:lnTo>
                        <a:pt x="243" y="450"/>
                      </a:lnTo>
                      <a:lnTo>
                        <a:pt x="244" y="450"/>
                      </a:lnTo>
                      <a:lnTo>
                        <a:pt x="244" y="451"/>
                      </a:lnTo>
                      <a:lnTo>
                        <a:pt x="245" y="451"/>
                      </a:lnTo>
                      <a:lnTo>
                        <a:pt x="246" y="451"/>
                      </a:lnTo>
                      <a:lnTo>
                        <a:pt x="247" y="452"/>
                      </a:lnTo>
                      <a:lnTo>
                        <a:pt x="247" y="452"/>
                      </a:lnTo>
                      <a:lnTo>
                        <a:pt x="248" y="453"/>
                      </a:lnTo>
                      <a:lnTo>
                        <a:pt x="248" y="453"/>
                      </a:lnTo>
                      <a:lnTo>
                        <a:pt x="249" y="454"/>
                      </a:lnTo>
                      <a:lnTo>
                        <a:pt x="249" y="455"/>
                      </a:lnTo>
                      <a:lnTo>
                        <a:pt x="249" y="455"/>
                      </a:lnTo>
                      <a:lnTo>
                        <a:pt x="250" y="456"/>
                      </a:lnTo>
                      <a:lnTo>
                        <a:pt x="250" y="457"/>
                      </a:lnTo>
                      <a:lnTo>
                        <a:pt x="250" y="458"/>
                      </a:lnTo>
                      <a:lnTo>
                        <a:pt x="251" y="458"/>
                      </a:lnTo>
                      <a:lnTo>
                        <a:pt x="251" y="458"/>
                      </a:lnTo>
                      <a:lnTo>
                        <a:pt x="252" y="458"/>
                      </a:lnTo>
                      <a:lnTo>
                        <a:pt x="253" y="458"/>
                      </a:lnTo>
                      <a:lnTo>
                        <a:pt x="254" y="459"/>
                      </a:lnTo>
                      <a:lnTo>
                        <a:pt x="254" y="459"/>
                      </a:lnTo>
                      <a:lnTo>
                        <a:pt x="255" y="460"/>
                      </a:lnTo>
                      <a:lnTo>
                        <a:pt x="255" y="460"/>
                      </a:lnTo>
                      <a:lnTo>
                        <a:pt x="256" y="461"/>
                      </a:lnTo>
                      <a:lnTo>
                        <a:pt x="257" y="461"/>
                      </a:lnTo>
                      <a:lnTo>
                        <a:pt x="257" y="462"/>
                      </a:lnTo>
                      <a:lnTo>
                        <a:pt x="258" y="462"/>
                      </a:lnTo>
                      <a:lnTo>
                        <a:pt x="259" y="462"/>
                      </a:lnTo>
                      <a:lnTo>
                        <a:pt x="260" y="462"/>
                      </a:lnTo>
                      <a:lnTo>
                        <a:pt x="260" y="463"/>
                      </a:lnTo>
                      <a:lnTo>
                        <a:pt x="261" y="463"/>
                      </a:lnTo>
                      <a:lnTo>
                        <a:pt x="262" y="462"/>
                      </a:lnTo>
                      <a:lnTo>
                        <a:pt x="263" y="462"/>
                      </a:lnTo>
                      <a:lnTo>
                        <a:pt x="264" y="462"/>
                      </a:lnTo>
                      <a:lnTo>
                        <a:pt x="264" y="462"/>
                      </a:lnTo>
                      <a:lnTo>
                        <a:pt x="265" y="462"/>
                      </a:lnTo>
                      <a:lnTo>
                        <a:pt x="266" y="461"/>
                      </a:lnTo>
                      <a:lnTo>
                        <a:pt x="267" y="461"/>
                      </a:lnTo>
                      <a:lnTo>
                        <a:pt x="267" y="461"/>
                      </a:lnTo>
                      <a:lnTo>
                        <a:pt x="268" y="460"/>
                      </a:lnTo>
                      <a:lnTo>
                        <a:pt x="269" y="460"/>
                      </a:lnTo>
                      <a:lnTo>
                        <a:pt x="269" y="459"/>
                      </a:lnTo>
                      <a:lnTo>
                        <a:pt x="270" y="459"/>
                      </a:lnTo>
                      <a:lnTo>
                        <a:pt x="271" y="458"/>
                      </a:lnTo>
                      <a:lnTo>
                        <a:pt x="271" y="458"/>
                      </a:lnTo>
                      <a:lnTo>
                        <a:pt x="272" y="457"/>
                      </a:lnTo>
                      <a:lnTo>
                        <a:pt x="272" y="456"/>
                      </a:lnTo>
                      <a:lnTo>
                        <a:pt x="273" y="456"/>
                      </a:lnTo>
                      <a:lnTo>
                        <a:pt x="273" y="455"/>
                      </a:lnTo>
                      <a:lnTo>
                        <a:pt x="274" y="455"/>
                      </a:lnTo>
                      <a:lnTo>
                        <a:pt x="275" y="455"/>
                      </a:lnTo>
                      <a:lnTo>
                        <a:pt x="276" y="455"/>
                      </a:lnTo>
                      <a:lnTo>
                        <a:pt x="276" y="456"/>
                      </a:lnTo>
                      <a:lnTo>
                        <a:pt x="277" y="456"/>
                      </a:lnTo>
                      <a:lnTo>
                        <a:pt x="277" y="455"/>
                      </a:lnTo>
                      <a:lnTo>
                        <a:pt x="278" y="455"/>
                      </a:lnTo>
                      <a:lnTo>
                        <a:pt x="278" y="454"/>
                      </a:lnTo>
                      <a:lnTo>
                        <a:pt x="278" y="453"/>
                      </a:lnTo>
                      <a:lnTo>
                        <a:pt x="278" y="452"/>
                      </a:lnTo>
                      <a:lnTo>
                        <a:pt x="278" y="452"/>
                      </a:lnTo>
                      <a:lnTo>
                        <a:pt x="277" y="451"/>
                      </a:lnTo>
                      <a:lnTo>
                        <a:pt x="276" y="451"/>
                      </a:lnTo>
                      <a:lnTo>
                        <a:pt x="276" y="451"/>
                      </a:lnTo>
                      <a:lnTo>
                        <a:pt x="275" y="451"/>
                      </a:lnTo>
                      <a:lnTo>
                        <a:pt x="275" y="450"/>
                      </a:lnTo>
                      <a:lnTo>
                        <a:pt x="274" y="449"/>
                      </a:lnTo>
                      <a:lnTo>
                        <a:pt x="274" y="448"/>
                      </a:lnTo>
                      <a:lnTo>
                        <a:pt x="274" y="447"/>
                      </a:lnTo>
                      <a:lnTo>
                        <a:pt x="274" y="447"/>
                      </a:lnTo>
                      <a:lnTo>
                        <a:pt x="274" y="446"/>
                      </a:lnTo>
                      <a:lnTo>
                        <a:pt x="273" y="445"/>
                      </a:lnTo>
                      <a:lnTo>
                        <a:pt x="273" y="444"/>
                      </a:lnTo>
                      <a:lnTo>
                        <a:pt x="274" y="443"/>
                      </a:lnTo>
                      <a:lnTo>
                        <a:pt x="274" y="443"/>
                      </a:lnTo>
                      <a:lnTo>
                        <a:pt x="274" y="442"/>
                      </a:lnTo>
                      <a:lnTo>
                        <a:pt x="275" y="441"/>
                      </a:lnTo>
                      <a:lnTo>
                        <a:pt x="275" y="440"/>
                      </a:lnTo>
                      <a:lnTo>
                        <a:pt x="275" y="439"/>
                      </a:lnTo>
                      <a:lnTo>
                        <a:pt x="275" y="439"/>
                      </a:lnTo>
                      <a:lnTo>
                        <a:pt x="276" y="438"/>
                      </a:lnTo>
                      <a:lnTo>
                        <a:pt x="276" y="437"/>
                      </a:lnTo>
                      <a:lnTo>
                        <a:pt x="277" y="437"/>
                      </a:lnTo>
                      <a:lnTo>
                        <a:pt x="278" y="437"/>
                      </a:lnTo>
                      <a:lnTo>
                        <a:pt x="278" y="436"/>
                      </a:lnTo>
                      <a:lnTo>
                        <a:pt x="279" y="436"/>
                      </a:lnTo>
                      <a:lnTo>
                        <a:pt x="280" y="437"/>
                      </a:lnTo>
                      <a:lnTo>
                        <a:pt x="281" y="437"/>
                      </a:lnTo>
                      <a:lnTo>
                        <a:pt x="281" y="437"/>
                      </a:lnTo>
                      <a:lnTo>
                        <a:pt x="282" y="437"/>
                      </a:lnTo>
                      <a:lnTo>
                        <a:pt x="283" y="437"/>
                      </a:lnTo>
                      <a:lnTo>
                        <a:pt x="283" y="437"/>
                      </a:lnTo>
                      <a:lnTo>
                        <a:pt x="284" y="437"/>
                      </a:lnTo>
                      <a:lnTo>
                        <a:pt x="285" y="437"/>
                      </a:lnTo>
                      <a:lnTo>
                        <a:pt x="286" y="437"/>
                      </a:lnTo>
                      <a:lnTo>
                        <a:pt x="286" y="437"/>
                      </a:lnTo>
                      <a:lnTo>
                        <a:pt x="287" y="437"/>
                      </a:lnTo>
                      <a:lnTo>
                        <a:pt x="288" y="437"/>
                      </a:lnTo>
                      <a:lnTo>
                        <a:pt x="289" y="437"/>
                      </a:lnTo>
                      <a:lnTo>
                        <a:pt x="289" y="436"/>
                      </a:lnTo>
                      <a:lnTo>
                        <a:pt x="290" y="436"/>
                      </a:lnTo>
                      <a:lnTo>
                        <a:pt x="291" y="436"/>
                      </a:lnTo>
                      <a:lnTo>
                        <a:pt x="292" y="435"/>
                      </a:lnTo>
                      <a:lnTo>
                        <a:pt x="292" y="435"/>
                      </a:lnTo>
                      <a:lnTo>
                        <a:pt x="293" y="435"/>
                      </a:lnTo>
                      <a:lnTo>
                        <a:pt x="294" y="434"/>
                      </a:lnTo>
                      <a:lnTo>
                        <a:pt x="294" y="434"/>
                      </a:lnTo>
                      <a:lnTo>
                        <a:pt x="295" y="433"/>
                      </a:lnTo>
                      <a:lnTo>
                        <a:pt x="296" y="433"/>
                      </a:lnTo>
                      <a:lnTo>
                        <a:pt x="296" y="432"/>
                      </a:lnTo>
                      <a:lnTo>
                        <a:pt x="297" y="431"/>
                      </a:lnTo>
                      <a:lnTo>
                        <a:pt x="297" y="431"/>
                      </a:lnTo>
                      <a:lnTo>
                        <a:pt x="298" y="430"/>
                      </a:lnTo>
                      <a:lnTo>
                        <a:pt x="298" y="429"/>
                      </a:lnTo>
                      <a:lnTo>
                        <a:pt x="298" y="428"/>
                      </a:lnTo>
                      <a:lnTo>
                        <a:pt x="298" y="428"/>
                      </a:lnTo>
                      <a:lnTo>
                        <a:pt x="298" y="427"/>
                      </a:lnTo>
                      <a:lnTo>
                        <a:pt x="298" y="426"/>
                      </a:lnTo>
                      <a:lnTo>
                        <a:pt x="299" y="425"/>
                      </a:lnTo>
                      <a:lnTo>
                        <a:pt x="299" y="424"/>
                      </a:lnTo>
                      <a:lnTo>
                        <a:pt x="299" y="424"/>
                      </a:lnTo>
                      <a:lnTo>
                        <a:pt x="299" y="423"/>
                      </a:lnTo>
                      <a:lnTo>
                        <a:pt x="299" y="422"/>
                      </a:lnTo>
                      <a:lnTo>
                        <a:pt x="300" y="421"/>
                      </a:lnTo>
                      <a:lnTo>
                        <a:pt x="300" y="421"/>
                      </a:lnTo>
                      <a:lnTo>
                        <a:pt x="301" y="420"/>
                      </a:lnTo>
                      <a:lnTo>
                        <a:pt x="302" y="420"/>
                      </a:lnTo>
                      <a:lnTo>
                        <a:pt x="302" y="420"/>
                      </a:lnTo>
                      <a:lnTo>
                        <a:pt x="303" y="419"/>
                      </a:lnTo>
                      <a:lnTo>
                        <a:pt x="303" y="418"/>
                      </a:lnTo>
                      <a:lnTo>
                        <a:pt x="303" y="417"/>
                      </a:lnTo>
                      <a:lnTo>
                        <a:pt x="303" y="416"/>
                      </a:lnTo>
                      <a:lnTo>
                        <a:pt x="303" y="415"/>
                      </a:lnTo>
                      <a:lnTo>
                        <a:pt x="303" y="414"/>
                      </a:lnTo>
                      <a:lnTo>
                        <a:pt x="304" y="414"/>
                      </a:lnTo>
                      <a:lnTo>
                        <a:pt x="305" y="414"/>
                      </a:lnTo>
                      <a:lnTo>
                        <a:pt x="305" y="413"/>
                      </a:lnTo>
                      <a:lnTo>
                        <a:pt x="306" y="413"/>
                      </a:lnTo>
                      <a:lnTo>
                        <a:pt x="307" y="413"/>
                      </a:lnTo>
                      <a:lnTo>
                        <a:pt x="307" y="413"/>
                      </a:lnTo>
                      <a:lnTo>
                        <a:pt x="308" y="412"/>
                      </a:lnTo>
                      <a:lnTo>
                        <a:pt x="309" y="412"/>
                      </a:lnTo>
                      <a:lnTo>
                        <a:pt x="309" y="412"/>
                      </a:lnTo>
                      <a:lnTo>
                        <a:pt x="310" y="411"/>
                      </a:lnTo>
                      <a:lnTo>
                        <a:pt x="311" y="412"/>
                      </a:lnTo>
                      <a:lnTo>
                        <a:pt x="312" y="412"/>
                      </a:lnTo>
                      <a:lnTo>
                        <a:pt x="312" y="412"/>
                      </a:lnTo>
                      <a:lnTo>
                        <a:pt x="313" y="413"/>
                      </a:lnTo>
                      <a:lnTo>
                        <a:pt x="314" y="413"/>
                      </a:lnTo>
                      <a:lnTo>
                        <a:pt x="314" y="414"/>
                      </a:lnTo>
                      <a:lnTo>
                        <a:pt x="315" y="414"/>
                      </a:lnTo>
                      <a:lnTo>
                        <a:pt x="315" y="413"/>
                      </a:lnTo>
                      <a:lnTo>
                        <a:pt x="316" y="412"/>
                      </a:lnTo>
                      <a:lnTo>
                        <a:pt x="317" y="412"/>
                      </a:lnTo>
                      <a:lnTo>
                        <a:pt x="318" y="412"/>
                      </a:lnTo>
                      <a:lnTo>
                        <a:pt x="318" y="412"/>
                      </a:lnTo>
                      <a:lnTo>
                        <a:pt x="319" y="411"/>
                      </a:lnTo>
                      <a:lnTo>
                        <a:pt x="320" y="411"/>
                      </a:lnTo>
                      <a:lnTo>
                        <a:pt x="320" y="410"/>
                      </a:lnTo>
                      <a:lnTo>
                        <a:pt x="321" y="409"/>
                      </a:lnTo>
                      <a:lnTo>
                        <a:pt x="321" y="409"/>
                      </a:lnTo>
                      <a:lnTo>
                        <a:pt x="322" y="409"/>
                      </a:lnTo>
                      <a:lnTo>
                        <a:pt x="323" y="409"/>
                      </a:lnTo>
                      <a:lnTo>
                        <a:pt x="324" y="409"/>
                      </a:lnTo>
                      <a:lnTo>
                        <a:pt x="324" y="409"/>
                      </a:lnTo>
                      <a:lnTo>
                        <a:pt x="325" y="410"/>
                      </a:lnTo>
                      <a:lnTo>
                        <a:pt x="326" y="410"/>
                      </a:lnTo>
                      <a:lnTo>
                        <a:pt x="326" y="410"/>
                      </a:lnTo>
                      <a:lnTo>
                        <a:pt x="327" y="410"/>
                      </a:lnTo>
                      <a:lnTo>
                        <a:pt x="328" y="411"/>
                      </a:lnTo>
                      <a:lnTo>
                        <a:pt x="329" y="411"/>
                      </a:lnTo>
                      <a:lnTo>
                        <a:pt x="329" y="411"/>
                      </a:lnTo>
                      <a:lnTo>
                        <a:pt x="330" y="411"/>
                      </a:lnTo>
                      <a:lnTo>
                        <a:pt x="330" y="410"/>
                      </a:lnTo>
                      <a:lnTo>
                        <a:pt x="331" y="410"/>
                      </a:lnTo>
                      <a:lnTo>
                        <a:pt x="331" y="409"/>
                      </a:lnTo>
                      <a:lnTo>
                        <a:pt x="332" y="408"/>
                      </a:lnTo>
                      <a:lnTo>
                        <a:pt x="332" y="407"/>
                      </a:lnTo>
                      <a:lnTo>
                        <a:pt x="332" y="406"/>
                      </a:lnTo>
                      <a:lnTo>
                        <a:pt x="332" y="406"/>
                      </a:lnTo>
                      <a:lnTo>
                        <a:pt x="333" y="405"/>
                      </a:lnTo>
                      <a:lnTo>
                        <a:pt x="334" y="405"/>
                      </a:lnTo>
                      <a:lnTo>
                        <a:pt x="334" y="405"/>
                      </a:lnTo>
                      <a:lnTo>
                        <a:pt x="335" y="404"/>
                      </a:lnTo>
                      <a:lnTo>
                        <a:pt x="335" y="404"/>
                      </a:lnTo>
                      <a:lnTo>
                        <a:pt x="336" y="404"/>
                      </a:lnTo>
                      <a:lnTo>
                        <a:pt x="337" y="404"/>
                      </a:lnTo>
                      <a:lnTo>
                        <a:pt x="338" y="404"/>
                      </a:lnTo>
                      <a:lnTo>
                        <a:pt x="338" y="404"/>
                      </a:lnTo>
                      <a:lnTo>
                        <a:pt x="339" y="404"/>
                      </a:lnTo>
                      <a:lnTo>
                        <a:pt x="340" y="404"/>
                      </a:lnTo>
                      <a:lnTo>
                        <a:pt x="341" y="403"/>
                      </a:lnTo>
                      <a:lnTo>
                        <a:pt x="341" y="403"/>
                      </a:lnTo>
                      <a:lnTo>
                        <a:pt x="342" y="403"/>
                      </a:lnTo>
                      <a:lnTo>
                        <a:pt x="343" y="403"/>
                      </a:lnTo>
                      <a:lnTo>
                        <a:pt x="344" y="402"/>
                      </a:lnTo>
                      <a:lnTo>
                        <a:pt x="344" y="402"/>
                      </a:lnTo>
                      <a:lnTo>
                        <a:pt x="345" y="402"/>
                      </a:lnTo>
                      <a:lnTo>
                        <a:pt x="346" y="402"/>
                      </a:lnTo>
                      <a:lnTo>
                        <a:pt x="347" y="402"/>
                      </a:lnTo>
                      <a:lnTo>
                        <a:pt x="347" y="402"/>
                      </a:lnTo>
                      <a:lnTo>
                        <a:pt x="347" y="402"/>
                      </a:lnTo>
                      <a:lnTo>
                        <a:pt x="347" y="402"/>
                      </a:lnTo>
                      <a:lnTo>
                        <a:pt x="347" y="397"/>
                      </a:lnTo>
                      <a:lnTo>
                        <a:pt x="347" y="390"/>
                      </a:lnTo>
                      <a:lnTo>
                        <a:pt x="347" y="383"/>
                      </a:lnTo>
                      <a:lnTo>
                        <a:pt x="347" y="381"/>
                      </a:lnTo>
                      <a:lnTo>
                        <a:pt x="347" y="381"/>
                      </a:lnTo>
                      <a:lnTo>
                        <a:pt x="347" y="378"/>
                      </a:lnTo>
                      <a:lnTo>
                        <a:pt x="347" y="375"/>
                      </a:lnTo>
                      <a:lnTo>
                        <a:pt x="347" y="373"/>
                      </a:lnTo>
                      <a:lnTo>
                        <a:pt x="347" y="370"/>
                      </a:lnTo>
                      <a:lnTo>
                        <a:pt x="347" y="366"/>
                      </a:lnTo>
                      <a:lnTo>
                        <a:pt x="347" y="364"/>
                      </a:lnTo>
                      <a:lnTo>
                        <a:pt x="347" y="360"/>
                      </a:lnTo>
                      <a:lnTo>
                        <a:pt x="348" y="357"/>
                      </a:lnTo>
                      <a:lnTo>
                        <a:pt x="348" y="354"/>
                      </a:lnTo>
                      <a:lnTo>
                        <a:pt x="348" y="352"/>
                      </a:lnTo>
                      <a:lnTo>
                        <a:pt x="348" y="343"/>
                      </a:lnTo>
                      <a:lnTo>
                        <a:pt x="348" y="331"/>
                      </a:lnTo>
                      <a:lnTo>
                        <a:pt x="347" y="304"/>
                      </a:lnTo>
                      <a:lnTo>
                        <a:pt x="347" y="298"/>
                      </a:lnTo>
                      <a:lnTo>
                        <a:pt x="347" y="280"/>
                      </a:lnTo>
                      <a:lnTo>
                        <a:pt x="347" y="279"/>
                      </a:lnTo>
                      <a:lnTo>
                        <a:pt x="347" y="276"/>
                      </a:lnTo>
                      <a:lnTo>
                        <a:pt x="347" y="273"/>
                      </a:lnTo>
                      <a:lnTo>
                        <a:pt x="347" y="270"/>
                      </a:lnTo>
                      <a:lnTo>
                        <a:pt x="347" y="269"/>
                      </a:lnTo>
                      <a:lnTo>
                        <a:pt x="347" y="266"/>
                      </a:lnTo>
                      <a:lnTo>
                        <a:pt x="347" y="263"/>
                      </a:lnTo>
                      <a:lnTo>
                        <a:pt x="347" y="261"/>
                      </a:lnTo>
                      <a:lnTo>
                        <a:pt x="347" y="258"/>
                      </a:lnTo>
                      <a:lnTo>
                        <a:pt x="347" y="255"/>
                      </a:lnTo>
                      <a:lnTo>
                        <a:pt x="347" y="253"/>
                      </a:lnTo>
                      <a:lnTo>
                        <a:pt x="347" y="250"/>
                      </a:lnTo>
                      <a:lnTo>
                        <a:pt x="347" y="249"/>
                      </a:lnTo>
                      <a:lnTo>
                        <a:pt x="347" y="245"/>
                      </a:lnTo>
                      <a:lnTo>
                        <a:pt x="347" y="242"/>
                      </a:lnTo>
                      <a:lnTo>
                        <a:pt x="347" y="240"/>
                      </a:lnTo>
                      <a:lnTo>
                        <a:pt x="347" y="239"/>
                      </a:lnTo>
                      <a:lnTo>
                        <a:pt x="347" y="237"/>
                      </a:lnTo>
                      <a:lnTo>
                        <a:pt x="347" y="233"/>
                      </a:lnTo>
                      <a:lnTo>
                        <a:pt x="347" y="227"/>
                      </a:lnTo>
                      <a:lnTo>
                        <a:pt x="347" y="224"/>
                      </a:lnTo>
                      <a:lnTo>
                        <a:pt x="347" y="219"/>
                      </a:lnTo>
                      <a:lnTo>
                        <a:pt x="347" y="215"/>
                      </a:lnTo>
                      <a:lnTo>
                        <a:pt x="347" y="211"/>
                      </a:lnTo>
                      <a:lnTo>
                        <a:pt x="347" y="207"/>
                      </a:lnTo>
                      <a:lnTo>
                        <a:pt x="347" y="202"/>
                      </a:lnTo>
                      <a:lnTo>
                        <a:pt x="347" y="197"/>
                      </a:lnTo>
                      <a:lnTo>
                        <a:pt x="347" y="194"/>
                      </a:lnTo>
                      <a:lnTo>
                        <a:pt x="347" y="191"/>
                      </a:lnTo>
                      <a:lnTo>
                        <a:pt x="347" y="188"/>
                      </a:lnTo>
                      <a:lnTo>
                        <a:pt x="347" y="184"/>
                      </a:lnTo>
                      <a:lnTo>
                        <a:pt x="347" y="183"/>
                      </a:lnTo>
                      <a:lnTo>
                        <a:pt x="347" y="177"/>
                      </a:lnTo>
                      <a:lnTo>
                        <a:pt x="347" y="174"/>
                      </a:lnTo>
                      <a:lnTo>
                        <a:pt x="347" y="172"/>
                      </a:lnTo>
                      <a:lnTo>
                        <a:pt x="347" y="166"/>
                      </a:lnTo>
                      <a:lnTo>
                        <a:pt x="347" y="164"/>
                      </a:lnTo>
                      <a:lnTo>
                        <a:pt x="347" y="163"/>
                      </a:lnTo>
                      <a:lnTo>
                        <a:pt x="347" y="160"/>
                      </a:lnTo>
                      <a:lnTo>
                        <a:pt x="347" y="156"/>
                      </a:lnTo>
                      <a:lnTo>
                        <a:pt x="347" y="152"/>
                      </a:lnTo>
                      <a:lnTo>
                        <a:pt x="347" y="150"/>
                      </a:lnTo>
                      <a:lnTo>
                        <a:pt x="347" y="149"/>
                      </a:lnTo>
                      <a:lnTo>
                        <a:pt x="347" y="147"/>
                      </a:lnTo>
                      <a:lnTo>
                        <a:pt x="347" y="144"/>
                      </a:lnTo>
                      <a:lnTo>
                        <a:pt x="347" y="143"/>
                      </a:lnTo>
                      <a:lnTo>
                        <a:pt x="347" y="141"/>
                      </a:lnTo>
                      <a:lnTo>
                        <a:pt x="347" y="139"/>
                      </a:lnTo>
                      <a:lnTo>
                        <a:pt x="347" y="137"/>
                      </a:lnTo>
                      <a:lnTo>
                        <a:pt x="347" y="134"/>
                      </a:lnTo>
                      <a:lnTo>
                        <a:pt x="347" y="133"/>
                      </a:lnTo>
                      <a:lnTo>
                        <a:pt x="347" y="132"/>
                      </a:lnTo>
                      <a:lnTo>
                        <a:pt x="347" y="113"/>
                      </a:lnTo>
                      <a:lnTo>
                        <a:pt x="347" y="111"/>
                      </a:lnTo>
                      <a:lnTo>
                        <a:pt x="347" y="108"/>
                      </a:lnTo>
                      <a:lnTo>
                        <a:pt x="347" y="99"/>
                      </a:lnTo>
                      <a:lnTo>
                        <a:pt x="347" y="96"/>
                      </a:lnTo>
                      <a:lnTo>
                        <a:pt x="347" y="93"/>
                      </a:lnTo>
                      <a:lnTo>
                        <a:pt x="347" y="92"/>
                      </a:lnTo>
                      <a:lnTo>
                        <a:pt x="347" y="91"/>
                      </a:lnTo>
                      <a:lnTo>
                        <a:pt x="347" y="88"/>
                      </a:lnTo>
                      <a:lnTo>
                        <a:pt x="347" y="86"/>
                      </a:lnTo>
                      <a:lnTo>
                        <a:pt x="347" y="83"/>
                      </a:lnTo>
                      <a:lnTo>
                        <a:pt x="347" y="82"/>
                      </a:lnTo>
                      <a:lnTo>
                        <a:pt x="347" y="79"/>
                      </a:lnTo>
                      <a:lnTo>
                        <a:pt x="347" y="74"/>
                      </a:lnTo>
                      <a:lnTo>
                        <a:pt x="347" y="71"/>
                      </a:lnTo>
                      <a:lnTo>
                        <a:pt x="347" y="68"/>
                      </a:lnTo>
                      <a:lnTo>
                        <a:pt x="347" y="65"/>
                      </a:lnTo>
                      <a:lnTo>
                        <a:pt x="347" y="61"/>
                      </a:lnTo>
                      <a:lnTo>
                        <a:pt x="347" y="58"/>
                      </a:lnTo>
                      <a:lnTo>
                        <a:pt x="347" y="56"/>
                      </a:lnTo>
                      <a:lnTo>
                        <a:pt x="347" y="54"/>
                      </a:lnTo>
                      <a:lnTo>
                        <a:pt x="347" y="52"/>
                      </a:lnTo>
                      <a:lnTo>
                        <a:pt x="347" y="49"/>
                      </a:lnTo>
                      <a:lnTo>
                        <a:pt x="347" y="46"/>
                      </a:lnTo>
                      <a:lnTo>
                        <a:pt x="347" y="43"/>
                      </a:lnTo>
                      <a:lnTo>
                        <a:pt x="347" y="40"/>
                      </a:lnTo>
                      <a:lnTo>
                        <a:pt x="347" y="38"/>
                      </a:lnTo>
                      <a:lnTo>
                        <a:pt x="347" y="36"/>
                      </a:lnTo>
                      <a:lnTo>
                        <a:pt x="347" y="34"/>
                      </a:lnTo>
                      <a:lnTo>
                        <a:pt x="347" y="32"/>
                      </a:lnTo>
                      <a:lnTo>
                        <a:pt x="347" y="29"/>
                      </a:lnTo>
                      <a:lnTo>
                        <a:pt x="347" y="26"/>
                      </a:lnTo>
                      <a:lnTo>
                        <a:pt x="347" y="24"/>
                      </a:lnTo>
                      <a:lnTo>
                        <a:pt x="347" y="20"/>
                      </a:lnTo>
                      <a:lnTo>
                        <a:pt x="347" y="15"/>
                      </a:lnTo>
                      <a:lnTo>
                        <a:pt x="347" y="10"/>
                      </a:lnTo>
                      <a:lnTo>
                        <a:pt x="347" y="7"/>
                      </a:lnTo>
                      <a:lnTo>
                        <a:pt x="347" y="4"/>
                      </a:lnTo>
                      <a:lnTo>
                        <a:pt x="347" y="2"/>
                      </a:lnTo>
                      <a:lnTo>
                        <a:pt x="347" y="1"/>
                      </a:lnTo>
                      <a:lnTo>
                        <a:pt x="347" y="0"/>
                      </a:lnTo>
                      <a:lnTo>
                        <a:pt x="347" y="0"/>
                      </a:lnTo>
                      <a:lnTo>
                        <a:pt x="348" y="0"/>
                      </a:lnTo>
                      <a:lnTo>
                        <a:pt x="349" y="1"/>
                      </a:lnTo>
                      <a:lnTo>
                        <a:pt x="349" y="1"/>
                      </a:lnTo>
                      <a:lnTo>
                        <a:pt x="350" y="2"/>
                      </a:lnTo>
                      <a:lnTo>
                        <a:pt x="350" y="3"/>
                      </a:lnTo>
                      <a:lnTo>
                        <a:pt x="351" y="3"/>
                      </a:lnTo>
                      <a:lnTo>
                        <a:pt x="351" y="4"/>
                      </a:lnTo>
                      <a:lnTo>
                        <a:pt x="352" y="5"/>
                      </a:lnTo>
                      <a:lnTo>
                        <a:pt x="353" y="5"/>
                      </a:lnTo>
                      <a:lnTo>
                        <a:pt x="353" y="5"/>
                      </a:lnTo>
                      <a:lnTo>
                        <a:pt x="354" y="5"/>
                      </a:lnTo>
                      <a:lnTo>
                        <a:pt x="354" y="6"/>
                      </a:lnTo>
                      <a:lnTo>
                        <a:pt x="355" y="7"/>
                      </a:lnTo>
                      <a:lnTo>
                        <a:pt x="355" y="7"/>
                      </a:lnTo>
                      <a:lnTo>
                        <a:pt x="356" y="7"/>
                      </a:lnTo>
                      <a:lnTo>
                        <a:pt x="356" y="7"/>
                      </a:lnTo>
                      <a:lnTo>
                        <a:pt x="356" y="8"/>
                      </a:lnTo>
                      <a:lnTo>
                        <a:pt x="356" y="9"/>
                      </a:lnTo>
                      <a:lnTo>
                        <a:pt x="357" y="9"/>
                      </a:lnTo>
                      <a:lnTo>
                        <a:pt x="358" y="10"/>
                      </a:lnTo>
                      <a:lnTo>
                        <a:pt x="358" y="10"/>
                      </a:lnTo>
                      <a:lnTo>
                        <a:pt x="358" y="11"/>
                      </a:lnTo>
                      <a:lnTo>
                        <a:pt x="358" y="12"/>
                      </a:lnTo>
                      <a:lnTo>
                        <a:pt x="359" y="12"/>
                      </a:lnTo>
                      <a:lnTo>
                        <a:pt x="360" y="12"/>
                      </a:lnTo>
                      <a:lnTo>
                        <a:pt x="360" y="12"/>
                      </a:lnTo>
                      <a:lnTo>
                        <a:pt x="361" y="12"/>
                      </a:lnTo>
                      <a:lnTo>
                        <a:pt x="362" y="12"/>
                      </a:lnTo>
                      <a:lnTo>
                        <a:pt x="363" y="13"/>
                      </a:lnTo>
                      <a:lnTo>
                        <a:pt x="363" y="13"/>
                      </a:lnTo>
                      <a:lnTo>
                        <a:pt x="364" y="14"/>
                      </a:lnTo>
                      <a:lnTo>
                        <a:pt x="364" y="14"/>
                      </a:lnTo>
                      <a:lnTo>
                        <a:pt x="365" y="15"/>
                      </a:lnTo>
                      <a:lnTo>
                        <a:pt x="365" y="16"/>
                      </a:lnTo>
                      <a:lnTo>
                        <a:pt x="366" y="15"/>
                      </a:lnTo>
                      <a:lnTo>
                        <a:pt x="367" y="14"/>
                      </a:lnTo>
                      <a:lnTo>
                        <a:pt x="367" y="14"/>
                      </a:lnTo>
                      <a:lnTo>
                        <a:pt x="368" y="14"/>
                      </a:lnTo>
                      <a:lnTo>
                        <a:pt x="368" y="15"/>
                      </a:lnTo>
                      <a:lnTo>
                        <a:pt x="369" y="16"/>
                      </a:lnTo>
                      <a:lnTo>
                        <a:pt x="369" y="16"/>
                      </a:lnTo>
                      <a:lnTo>
                        <a:pt x="370" y="16"/>
                      </a:lnTo>
                      <a:lnTo>
                        <a:pt x="371" y="16"/>
                      </a:lnTo>
                      <a:lnTo>
                        <a:pt x="371" y="16"/>
                      </a:lnTo>
                      <a:lnTo>
                        <a:pt x="372" y="17"/>
                      </a:lnTo>
                      <a:lnTo>
                        <a:pt x="373" y="17"/>
                      </a:lnTo>
                      <a:lnTo>
                        <a:pt x="373" y="17"/>
                      </a:lnTo>
                      <a:lnTo>
                        <a:pt x="374" y="18"/>
                      </a:lnTo>
                      <a:lnTo>
                        <a:pt x="374" y="19"/>
                      </a:lnTo>
                      <a:lnTo>
                        <a:pt x="374" y="20"/>
                      </a:lnTo>
                      <a:lnTo>
                        <a:pt x="375" y="20"/>
                      </a:lnTo>
                      <a:lnTo>
                        <a:pt x="376" y="21"/>
                      </a:lnTo>
                      <a:lnTo>
                        <a:pt x="376" y="21"/>
                      </a:lnTo>
                      <a:lnTo>
                        <a:pt x="376" y="22"/>
                      </a:lnTo>
                      <a:lnTo>
                        <a:pt x="376" y="22"/>
                      </a:lnTo>
                      <a:lnTo>
                        <a:pt x="377" y="23"/>
                      </a:lnTo>
                      <a:lnTo>
                        <a:pt x="378" y="23"/>
                      </a:lnTo>
                      <a:lnTo>
                        <a:pt x="378" y="23"/>
                      </a:lnTo>
                      <a:lnTo>
                        <a:pt x="379" y="24"/>
                      </a:lnTo>
                      <a:lnTo>
                        <a:pt x="379" y="25"/>
                      </a:lnTo>
                      <a:lnTo>
                        <a:pt x="380" y="25"/>
                      </a:lnTo>
                      <a:lnTo>
                        <a:pt x="380" y="26"/>
                      </a:lnTo>
                      <a:lnTo>
                        <a:pt x="381" y="26"/>
                      </a:lnTo>
                      <a:lnTo>
                        <a:pt x="382" y="26"/>
                      </a:lnTo>
                      <a:lnTo>
                        <a:pt x="382" y="27"/>
                      </a:lnTo>
                      <a:lnTo>
                        <a:pt x="383" y="28"/>
                      </a:lnTo>
                      <a:lnTo>
                        <a:pt x="383" y="28"/>
                      </a:lnTo>
                      <a:lnTo>
                        <a:pt x="384" y="28"/>
                      </a:lnTo>
                      <a:lnTo>
                        <a:pt x="385" y="28"/>
                      </a:lnTo>
                      <a:lnTo>
                        <a:pt x="385" y="29"/>
                      </a:lnTo>
                      <a:lnTo>
                        <a:pt x="385" y="30"/>
                      </a:lnTo>
                      <a:lnTo>
                        <a:pt x="385" y="31"/>
                      </a:lnTo>
                      <a:lnTo>
                        <a:pt x="385" y="31"/>
                      </a:lnTo>
                      <a:lnTo>
                        <a:pt x="385" y="32"/>
                      </a:lnTo>
                      <a:lnTo>
                        <a:pt x="385" y="33"/>
                      </a:lnTo>
                      <a:lnTo>
                        <a:pt x="386" y="33"/>
                      </a:lnTo>
                      <a:lnTo>
                        <a:pt x="387" y="34"/>
                      </a:lnTo>
                      <a:lnTo>
                        <a:pt x="387" y="34"/>
                      </a:lnTo>
                      <a:lnTo>
                        <a:pt x="388" y="34"/>
                      </a:lnTo>
                      <a:lnTo>
                        <a:pt x="388" y="35"/>
                      </a:lnTo>
                      <a:lnTo>
                        <a:pt x="388" y="36"/>
                      </a:lnTo>
                      <a:lnTo>
                        <a:pt x="388" y="36"/>
                      </a:lnTo>
                      <a:lnTo>
                        <a:pt x="389" y="37"/>
                      </a:lnTo>
                      <a:lnTo>
                        <a:pt x="389" y="38"/>
                      </a:lnTo>
                      <a:lnTo>
                        <a:pt x="389" y="38"/>
                      </a:lnTo>
                      <a:lnTo>
                        <a:pt x="389" y="39"/>
                      </a:lnTo>
                      <a:lnTo>
                        <a:pt x="389" y="40"/>
                      </a:lnTo>
                      <a:lnTo>
                        <a:pt x="389" y="41"/>
                      </a:lnTo>
                      <a:lnTo>
                        <a:pt x="389" y="41"/>
                      </a:lnTo>
                      <a:lnTo>
                        <a:pt x="390" y="42"/>
                      </a:lnTo>
                      <a:lnTo>
                        <a:pt x="391" y="42"/>
                      </a:lnTo>
                      <a:lnTo>
                        <a:pt x="391" y="42"/>
                      </a:lnTo>
                      <a:lnTo>
                        <a:pt x="392" y="42"/>
                      </a:lnTo>
                      <a:lnTo>
                        <a:pt x="393" y="42"/>
                      </a:lnTo>
                      <a:lnTo>
                        <a:pt x="393" y="42"/>
                      </a:lnTo>
                      <a:lnTo>
                        <a:pt x="393" y="43"/>
                      </a:lnTo>
                      <a:lnTo>
                        <a:pt x="393" y="44"/>
                      </a:lnTo>
                      <a:lnTo>
                        <a:pt x="393" y="45"/>
                      </a:lnTo>
                      <a:lnTo>
                        <a:pt x="392" y="45"/>
                      </a:lnTo>
                      <a:lnTo>
                        <a:pt x="391" y="45"/>
                      </a:lnTo>
                      <a:lnTo>
                        <a:pt x="391" y="46"/>
                      </a:lnTo>
                      <a:lnTo>
                        <a:pt x="391" y="47"/>
                      </a:lnTo>
                      <a:lnTo>
                        <a:pt x="392" y="47"/>
                      </a:lnTo>
                      <a:lnTo>
                        <a:pt x="392" y="48"/>
                      </a:lnTo>
                      <a:lnTo>
                        <a:pt x="393" y="49"/>
                      </a:lnTo>
                      <a:lnTo>
                        <a:pt x="393" y="50"/>
                      </a:lnTo>
                      <a:lnTo>
                        <a:pt x="394" y="50"/>
                      </a:lnTo>
                      <a:lnTo>
                        <a:pt x="395" y="50"/>
                      </a:lnTo>
                      <a:lnTo>
                        <a:pt x="395" y="49"/>
                      </a:lnTo>
                      <a:lnTo>
                        <a:pt x="396" y="50"/>
                      </a:lnTo>
                      <a:lnTo>
                        <a:pt x="396" y="50"/>
                      </a:lnTo>
                      <a:lnTo>
                        <a:pt x="396" y="51"/>
                      </a:lnTo>
                      <a:lnTo>
                        <a:pt x="396" y="52"/>
                      </a:lnTo>
                      <a:lnTo>
                        <a:pt x="395" y="53"/>
                      </a:lnTo>
                      <a:lnTo>
                        <a:pt x="396" y="53"/>
                      </a:lnTo>
                      <a:lnTo>
                        <a:pt x="396" y="54"/>
                      </a:lnTo>
                      <a:lnTo>
                        <a:pt x="397" y="54"/>
                      </a:lnTo>
                      <a:lnTo>
                        <a:pt x="397" y="55"/>
                      </a:lnTo>
                      <a:lnTo>
                        <a:pt x="398" y="55"/>
                      </a:lnTo>
                      <a:lnTo>
                        <a:pt x="399" y="55"/>
                      </a:lnTo>
                      <a:lnTo>
                        <a:pt x="399" y="56"/>
                      </a:lnTo>
                      <a:lnTo>
                        <a:pt x="400" y="56"/>
                      </a:lnTo>
                      <a:lnTo>
                        <a:pt x="400" y="56"/>
                      </a:lnTo>
                      <a:lnTo>
                        <a:pt x="400" y="57"/>
                      </a:lnTo>
                      <a:lnTo>
                        <a:pt x="399" y="58"/>
                      </a:lnTo>
                      <a:lnTo>
                        <a:pt x="399" y="58"/>
                      </a:lnTo>
                      <a:lnTo>
                        <a:pt x="398" y="58"/>
                      </a:lnTo>
                      <a:lnTo>
                        <a:pt x="398" y="59"/>
                      </a:lnTo>
                      <a:lnTo>
                        <a:pt x="398" y="60"/>
                      </a:lnTo>
                      <a:lnTo>
                        <a:pt x="399" y="60"/>
                      </a:lnTo>
                      <a:lnTo>
                        <a:pt x="399" y="60"/>
                      </a:lnTo>
                      <a:lnTo>
                        <a:pt x="400" y="59"/>
                      </a:lnTo>
                      <a:lnTo>
                        <a:pt x="401" y="59"/>
                      </a:lnTo>
                      <a:lnTo>
                        <a:pt x="401" y="60"/>
                      </a:lnTo>
                      <a:lnTo>
                        <a:pt x="401" y="61"/>
                      </a:lnTo>
                      <a:lnTo>
                        <a:pt x="401" y="62"/>
                      </a:lnTo>
                      <a:lnTo>
                        <a:pt x="400" y="63"/>
                      </a:lnTo>
                      <a:lnTo>
                        <a:pt x="401" y="63"/>
                      </a:lnTo>
                      <a:lnTo>
                        <a:pt x="401" y="64"/>
                      </a:lnTo>
                      <a:lnTo>
                        <a:pt x="401" y="65"/>
                      </a:lnTo>
                      <a:lnTo>
                        <a:pt x="402" y="66"/>
                      </a:lnTo>
                      <a:lnTo>
                        <a:pt x="402" y="66"/>
                      </a:lnTo>
                      <a:lnTo>
                        <a:pt x="402" y="67"/>
                      </a:lnTo>
                      <a:lnTo>
                        <a:pt x="403" y="68"/>
                      </a:lnTo>
                      <a:lnTo>
                        <a:pt x="404" y="68"/>
                      </a:lnTo>
                      <a:lnTo>
                        <a:pt x="405" y="68"/>
                      </a:lnTo>
                      <a:lnTo>
                        <a:pt x="405" y="67"/>
                      </a:lnTo>
                      <a:lnTo>
                        <a:pt x="406" y="68"/>
                      </a:lnTo>
                      <a:lnTo>
                        <a:pt x="407" y="68"/>
                      </a:lnTo>
                      <a:lnTo>
                        <a:pt x="407" y="69"/>
                      </a:lnTo>
                      <a:lnTo>
                        <a:pt x="406" y="70"/>
                      </a:lnTo>
                      <a:lnTo>
                        <a:pt x="406" y="71"/>
                      </a:lnTo>
                      <a:lnTo>
                        <a:pt x="407" y="71"/>
                      </a:lnTo>
                      <a:lnTo>
                        <a:pt x="407" y="72"/>
                      </a:lnTo>
                      <a:lnTo>
                        <a:pt x="408" y="71"/>
                      </a:lnTo>
                      <a:lnTo>
                        <a:pt x="409" y="71"/>
                      </a:lnTo>
                      <a:lnTo>
                        <a:pt x="409" y="71"/>
                      </a:lnTo>
                      <a:lnTo>
                        <a:pt x="410" y="72"/>
                      </a:lnTo>
                      <a:lnTo>
                        <a:pt x="409" y="73"/>
                      </a:lnTo>
                      <a:lnTo>
                        <a:pt x="408" y="73"/>
                      </a:lnTo>
                      <a:lnTo>
                        <a:pt x="408" y="74"/>
                      </a:lnTo>
                      <a:lnTo>
                        <a:pt x="408" y="74"/>
                      </a:lnTo>
                      <a:lnTo>
                        <a:pt x="408" y="75"/>
                      </a:lnTo>
                      <a:lnTo>
                        <a:pt x="409" y="75"/>
                      </a:lnTo>
                      <a:lnTo>
                        <a:pt x="410" y="75"/>
                      </a:lnTo>
                      <a:lnTo>
                        <a:pt x="411" y="75"/>
                      </a:lnTo>
                      <a:lnTo>
                        <a:pt x="411" y="74"/>
                      </a:lnTo>
                      <a:lnTo>
                        <a:pt x="412" y="74"/>
                      </a:lnTo>
                      <a:lnTo>
                        <a:pt x="412" y="73"/>
                      </a:lnTo>
                      <a:lnTo>
                        <a:pt x="413" y="74"/>
                      </a:lnTo>
                      <a:lnTo>
                        <a:pt x="413" y="74"/>
                      </a:lnTo>
                      <a:lnTo>
                        <a:pt x="413" y="75"/>
                      </a:lnTo>
                      <a:lnTo>
                        <a:pt x="413" y="76"/>
                      </a:lnTo>
                      <a:lnTo>
                        <a:pt x="412" y="76"/>
                      </a:lnTo>
                      <a:lnTo>
                        <a:pt x="412" y="76"/>
                      </a:lnTo>
                      <a:lnTo>
                        <a:pt x="411" y="76"/>
                      </a:lnTo>
                      <a:lnTo>
                        <a:pt x="410" y="76"/>
                      </a:lnTo>
                      <a:lnTo>
                        <a:pt x="410" y="77"/>
                      </a:lnTo>
                      <a:lnTo>
                        <a:pt x="410" y="78"/>
                      </a:lnTo>
                      <a:lnTo>
                        <a:pt x="410" y="79"/>
                      </a:lnTo>
                      <a:lnTo>
                        <a:pt x="410" y="79"/>
                      </a:lnTo>
                      <a:lnTo>
                        <a:pt x="410" y="80"/>
                      </a:lnTo>
                      <a:lnTo>
                        <a:pt x="409" y="81"/>
                      </a:lnTo>
                      <a:lnTo>
                        <a:pt x="409" y="81"/>
                      </a:lnTo>
                      <a:lnTo>
                        <a:pt x="409" y="82"/>
                      </a:lnTo>
                      <a:lnTo>
                        <a:pt x="410" y="83"/>
                      </a:lnTo>
                      <a:lnTo>
                        <a:pt x="411" y="83"/>
                      </a:lnTo>
                      <a:lnTo>
                        <a:pt x="411" y="83"/>
                      </a:lnTo>
                      <a:lnTo>
                        <a:pt x="412" y="84"/>
                      </a:lnTo>
                      <a:lnTo>
                        <a:pt x="412" y="84"/>
                      </a:lnTo>
                      <a:lnTo>
                        <a:pt x="413" y="85"/>
                      </a:lnTo>
                      <a:lnTo>
                        <a:pt x="413" y="86"/>
                      </a:lnTo>
                      <a:lnTo>
                        <a:pt x="414" y="86"/>
                      </a:lnTo>
                      <a:lnTo>
                        <a:pt x="414" y="87"/>
                      </a:lnTo>
                      <a:lnTo>
                        <a:pt x="415" y="88"/>
                      </a:lnTo>
                      <a:lnTo>
                        <a:pt x="415" y="88"/>
                      </a:lnTo>
                      <a:lnTo>
                        <a:pt x="416" y="89"/>
                      </a:lnTo>
                      <a:lnTo>
                        <a:pt x="416" y="90"/>
                      </a:lnTo>
                      <a:lnTo>
                        <a:pt x="415" y="90"/>
                      </a:lnTo>
                      <a:lnTo>
                        <a:pt x="414" y="91"/>
                      </a:lnTo>
                      <a:lnTo>
                        <a:pt x="413" y="91"/>
                      </a:lnTo>
                      <a:lnTo>
                        <a:pt x="413" y="91"/>
                      </a:lnTo>
                      <a:lnTo>
                        <a:pt x="412" y="91"/>
                      </a:lnTo>
                      <a:lnTo>
                        <a:pt x="412" y="92"/>
                      </a:lnTo>
                      <a:lnTo>
                        <a:pt x="412" y="93"/>
                      </a:lnTo>
                      <a:lnTo>
                        <a:pt x="411" y="94"/>
                      </a:lnTo>
                      <a:lnTo>
                        <a:pt x="412" y="94"/>
                      </a:lnTo>
                      <a:lnTo>
                        <a:pt x="412" y="94"/>
                      </a:lnTo>
                      <a:lnTo>
                        <a:pt x="413" y="94"/>
                      </a:lnTo>
                      <a:lnTo>
                        <a:pt x="413" y="93"/>
                      </a:lnTo>
                      <a:lnTo>
                        <a:pt x="414" y="94"/>
                      </a:lnTo>
                      <a:lnTo>
                        <a:pt x="415" y="94"/>
                      </a:lnTo>
                      <a:lnTo>
                        <a:pt x="415" y="95"/>
                      </a:lnTo>
                      <a:lnTo>
                        <a:pt x="415" y="96"/>
                      </a:lnTo>
                      <a:lnTo>
                        <a:pt x="414" y="97"/>
                      </a:lnTo>
                      <a:lnTo>
                        <a:pt x="414" y="97"/>
                      </a:lnTo>
                      <a:lnTo>
                        <a:pt x="413" y="98"/>
                      </a:lnTo>
                      <a:lnTo>
                        <a:pt x="413" y="99"/>
                      </a:lnTo>
                      <a:lnTo>
                        <a:pt x="414" y="100"/>
                      </a:lnTo>
                      <a:lnTo>
                        <a:pt x="414" y="100"/>
                      </a:lnTo>
                      <a:lnTo>
                        <a:pt x="415" y="101"/>
                      </a:lnTo>
                      <a:lnTo>
                        <a:pt x="416" y="101"/>
                      </a:lnTo>
                      <a:lnTo>
                        <a:pt x="416" y="102"/>
                      </a:lnTo>
                      <a:lnTo>
                        <a:pt x="417" y="102"/>
                      </a:lnTo>
                      <a:lnTo>
                        <a:pt x="417" y="103"/>
                      </a:lnTo>
                      <a:lnTo>
                        <a:pt x="418" y="104"/>
                      </a:lnTo>
                      <a:lnTo>
                        <a:pt x="418" y="104"/>
                      </a:lnTo>
                      <a:lnTo>
                        <a:pt x="418" y="105"/>
                      </a:lnTo>
                      <a:lnTo>
                        <a:pt x="419" y="106"/>
                      </a:lnTo>
                      <a:lnTo>
                        <a:pt x="419" y="107"/>
                      </a:lnTo>
                      <a:lnTo>
                        <a:pt x="419" y="108"/>
                      </a:lnTo>
                      <a:lnTo>
                        <a:pt x="419" y="109"/>
                      </a:lnTo>
                      <a:lnTo>
                        <a:pt x="419" y="109"/>
                      </a:lnTo>
                      <a:lnTo>
                        <a:pt x="420" y="109"/>
                      </a:lnTo>
                      <a:lnTo>
                        <a:pt x="421" y="109"/>
                      </a:lnTo>
                      <a:lnTo>
                        <a:pt x="422" y="109"/>
                      </a:lnTo>
                      <a:lnTo>
                        <a:pt x="422" y="110"/>
                      </a:lnTo>
                      <a:lnTo>
                        <a:pt x="422" y="111"/>
                      </a:lnTo>
                      <a:lnTo>
                        <a:pt x="422" y="111"/>
                      </a:lnTo>
                      <a:lnTo>
                        <a:pt x="421" y="112"/>
                      </a:lnTo>
                      <a:lnTo>
                        <a:pt x="420" y="112"/>
                      </a:lnTo>
                      <a:lnTo>
                        <a:pt x="420" y="113"/>
                      </a:lnTo>
                      <a:lnTo>
                        <a:pt x="420" y="114"/>
                      </a:lnTo>
                      <a:lnTo>
                        <a:pt x="420" y="115"/>
                      </a:lnTo>
                      <a:lnTo>
                        <a:pt x="421" y="115"/>
                      </a:lnTo>
                      <a:lnTo>
                        <a:pt x="422" y="115"/>
                      </a:lnTo>
                      <a:lnTo>
                        <a:pt x="422" y="114"/>
                      </a:lnTo>
                      <a:lnTo>
                        <a:pt x="422" y="113"/>
                      </a:lnTo>
                      <a:lnTo>
                        <a:pt x="423" y="113"/>
                      </a:lnTo>
                      <a:lnTo>
                        <a:pt x="424" y="112"/>
                      </a:lnTo>
                      <a:lnTo>
                        <a:pt x="425" y="112"/>
                      </a:lnTo>
                      <a:lnTo>
                        <a:pt x="425" y="113"/>
                      </a:lnTo>
                      <a:lnTo>
                        <a:pt x="425" y="114"/>
                      </a:lnTo>
                      <a:lnTo>
                        <a:pt x="425" y="115"/>
                      </a:lnTo>
                      <a:lnTo>
                        <a:pt x="425" y="116"/>
                      </a:lnTo>
                      <a:lnTo>
                        <a:pt x="424" y="117"/>
                      </a:lnTo>
                      <a:lnTo>
                        <a:pt x="424" y="117"/>
                      </a:lnTo>
                      <a:lnTo>
                        <a:pt x="424" y="118"/>
                      </a:lnTo>
                      <a:lnTo>
                        <a:pt x="425" y="119"/>
                      </a:lnTo>
                      <a:lnTo>
                        <a:pt x="425" y="119"/>
                      </a:lnTo>
                      <a:lnTo>
                        <a:pt x="426" y="119"/>
                      </a:lnTo>
                      <a:lnTo>
                        <a:pt x="427" y="119"/>
                      </a:lnTo>
                      <a:lnTo>
                        <a:pt x="427" y="120"/>
                      </a:lnTo>
                      <a:lnTo>
                        <a:pt x="427" y="121"/>
                      </a:lnTo>
                      <a:lnTo>
                        <a:pt x="427" y="122"/>
                      </a:lnTo>
                      <a:lnTo>
                        <a:pt x="426" y="122"/>
                      </a:lnTo>
                      <a:lnTo>
                        <a:pt x="426" y="123"/>
                      </a:lnTo>
                      <a:lnTo>
                        <a:pt x="426" y="123"/>
                      </a:lnTo>
                      <a:lnTo>
                        <a:pt x="426" y="124"/>
                      </a:lnTo>
                      <a:lnTo>
                        <a:pt x="426" y="125"/>
                      </a:lnTo>
                      <a:lnTo>
                        <a:pt x="427" y="126"/>
                      </a:lnTo>
                      <a:lnTo>
                        <a:pt x="427" y="126"/>
                      </a:lnTo>
                      <a:lnTo>
                        <a:pt x="428" y="127"/>
                      </a:lnTo>
                      <a:lnTo>
                        <a:pt x="428" y="127"/>
                      </a:lnTo>
                      <a:lnTo>
                        <a:pt x="429" y="128"/>
                      </a:lnTo>
                      <a:lnTo>
                        <a:pt x="430" y="129"/>
                      </a:lnTo>
                      <a:lnTo>
                        <a:pt x="430" y="129"/>
                      </a:lnTo>
                      <a:lnTo>
                        <a:pt x="429" y="130"/>
                      </a:lnTo>
                      <a:lnTo>
                        <a:pt x="429" y="131"/>
                      </a:lnTo>
                      <a:lnTo>
                        <a:pt x="429" y="132"/>
                      </a:lnTo>
                      <a:lnTo>
                        <a:pt x="429" y="133"/>
                      </a:lnTo>
                      <a:lnTo>
                        <a:pt x="428" y="133"/>
                      </a:lnTo>
                      <a:lnTo>
                        <a:pt x="428" y="134"/>
                      </a:lnTo>
                      <a:lnTo>
                        <a:pt x="427" y="135"/>
                      </a:lnTo>
                      <a:lnTo>
                        <a:pt x="428" y="135"/>
                      </a:lnTo>
                      <a:lnTo>
                        <a:pt x="429" y="136"/>
                      </a:lnTo>
                      <a:lnTo>
                        <a:pt x="429" y="137"/>
                      </a:lnTo>
                      <a:lnTo>
                        <a:pt x="429" y="138"/>
                      </a:lnTo>
                      <a:lnTo>
                        <a:pt x="429" y="138"/>
                      </a:lnTo>
                      <a:lnTo>
                        <a:pt x="429" y="139"/>
                      </a:lnTo>
                      <a:lnTo>
                        <a:pt x="428" y="139"/>
                      </a:lnTo>
                      <a:lnTo>
                        <a:pt x="428" y="140"/>
                      </a:lnTo>
                      <a:lnTo>
                        <a:pt x="428" y="141"/>
                      </a:lnTo>
                      <a:lnTo>
                        <a:pt x="428" y="142"/>
                      </a:lnTo>
                      <a:lnTo>
                        <a:pt x="429" y="142"/>
                      </a:lnTo>
                      <a:lnTo>
                        <a:pt x="430" y="142"/>
                      </a:lnTo>
                      <a:lnTo>
                        <a:pt x="430" y="143"/>
                      </a:lnTo>
                      <a:lnTo>
                        <a:pt x="429" y="144"/>
                      </a:lnTo>
                      <a:lnTo>
                        <a:pt x="429" y="144"/>
                      </a:lnTo>
                      <a:lnTo>
                        <a:pt x="428" y="145"/>
                      </a:lnTo>
                      <a:lnTo>
                        <a:pt x="428" y="146"/>
                      </a:lnTo>
                      <a:lnTo>
                        <a:pt x="429" y="146"/>
                      </a:lnTo>
                      <a:lnTo>
                        <a:pt x="429" y="147"/>
                      </a:lnTo>
                      <a:lnTo>
                        <a:pt x="430" y="147"/>
                      </a:lnTo>
                      <a:lnTo>
                        <a:pt x="430" y="148"/>
                      </a:lnTo>
                      <a:lnTo>
                        <a:pt x="431" y="147"/>
                      </a:lnTo>
                      <a:lnTo>
                        <a:pt x="432" y="148"/>
                      </a:lnTo>
                      <a:lnTo>
                        <a:pt x="432" y="148"/>
                      </a:lnTo>
                      <a:lnTo>
                        <a:pt x="432" y="149"/>
                      </a:lnTo>
                      <a:lnTo>
                        <a:pt x="431" y="150"/>
                      </a:lnTo>
                      <a:lnTo>
                        <a:pt x="431" y="151"/>
                      </a:lnTo>
                      <a:lnTo>
                        <a:pt x="430" y="151"/>
                      </a:lnTo>
                      <a:lnTo>
                        <a:pt x="430" y="152"/>
                      </a:lnTo>
                      <a:lnTo>
                        <a:pt x="429" y="152"/>
                      </a:lnTo>
                      <a:lnTo>
                        <a:pt x="429" y="153"/>
                      </a:lnTo>
                      <a:lnTo>
                        <a:pt x="428" y="153"/>
                      </a:lnTo>
                      <a:lnTo>
                        <a:pt x="428" y="154"/>
                      </a:lnTo>
                      <a:lnTo>
                        <a:pt x="427" y="155"/>
                      </a:lnTo>
                      <a:lnTo>
                        <a:pt x="427" y="156"/>
                      </a:lnTo>
                      <a:lnTo>
                        <a:pt x="427" y="157"/>
                      </a:lnTo>
                      <a:lnTo>
                        <a:pt x="427" y="157"/>
                      </a:lnTo>
                      <a:lnTo>
                        <a:pt x="427" y="158"/>
                      </a:lnTo>
                      <a:lnTo>
                        <a:pt x="427" y="159"/>
                      </a:lnTo>
                      <a:lnTo>
                        <a:pt x="427" y="160"/>
                      </a:lnTo>
                      <a:lnTo>
                        <a:pt x="426" y="161"/>
                      </a:lnTo>
                      <a:lnTo>
                        <a:pt x="426" y="161"/>
                      </a:lnTo>
                      <a:lnTo>
                        <a:pt x="425" y="162"/>
                      </a:lnTo>
                      <a:lnTo>
                        <a:pt x="425" y="163"/>
                      </a:lnTo>
                      <a:lnTo>
                        <a:pt x="425" y="164"/>
                      </a:lnTo>
                      <a:lnTo>
                        <a:pt x="424" y="164"/>
                      </a:lnTo>
                      <a:lnTo>
                        <a:pt x="423" y="165"/>
                      </a:lnTo>
                      <a:lnTo>
                        <a:pt x="423" y="165"/>
                      </a:lnTo>
                      <a:lnTo>
                        <a:pt x="422" y="165"/>
                      </a:lnTo>
                      <a:lnTo>
                        <a:pt x="422" y="166"/>
                      </a:lnTo>
                      <a:lnTo>
                        <a:pt x="421" y="167"/>
                      </a:lnTo>
                      <a:lnTo>
                        <a:pt x="421" y="167"/>
                      </a:lnTo>
                      <a:lnTo>
                        <a:pt x="420" y="168"/>
                      </a:lnTo>
                      <a:lnTo>
                        <a:pt x="420" y="169"/>
                      </a:lnTo>
                      <a:lnTo>
                        <a:pt x="419" y="169"/>
                      </a:lnTo>
                      <a:lnTo>
                        <a:pt x="419" y="170"/>
                      </a:lnTo>
                      <a:lnTo>
                        <a:pt x="418" y="170"/>
                      </a:lnTo>
                      <a:lnTo>
                        <a:pt x="418" y="171"/>
                      </a:lnTo>
                      <a:lnTo>
                        <a:pt x="417" y="172"/>
                      </a:lnTo>
                      <a:lnTo>
                        <a:pt x="417" y="173"/>
                      </a:lnTo>
                      <a:lnTo>
                        <a:pt x="416" y="173"/>
                      </a:lnTo>
                      <a:lnTo>
                        <a:pt x="416" y="174"/>
                      </a:lnTo>
                      <a:lnTo>
                        <a:pt x="416" y="175"/>
                      </a:lnTo>
                      <a:lnTo>
                        <a:pt x="416" y="176"/>
                      </a:lnTo>
                      <a:lnTo>
                        <a:pt x="416" y="176"/>
                      </a:lnTo>
                      <a:lnTo>
                        <a:pt x="415" y="177"/>
                      </a:lnTo>
                      <a:lnTo>
                        <a:pt x="415" y="178"/>
                      </a:lnTo>
                      <a:lnTo>
                        <a:pt x="414" y="178"/>
                      </a:lnTo>
                      <a:lnTo>
                        <a:pt x="414" y="178"/>
                      </a:lnTo>
                      <a:lnTo>
                        <a:pt x="414" y="17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7" name="Freeform 18">
                  <a:extLst>
                    <a:ext uri="{FF2B5EF4-FFF2-40B4-BE49-F238E27FC236}">
                      <a16:creationId xmlns:a16="http://schemas.microsoft.com/office/drawing/2014/main" id="{9B404481-69B3-42FA-8457-994352838D47}"/>
                    </a:ext>
                  </a:extLst>
                </p:cNvPr>
                <p:cNvSpPr>
                  <a:spLocks/>
                </p:cNvSpPr>
                <p:nvPr/>
              </p:nvSpPr>
              <p:spPr bwMode="auto">
                <a:xfrm>
                  <a:off x="61" y="1013"/>
                  <a:ext cx="891" cy="918"/>
                </a:xfrm>
                <a:custGeom>
                  <a:avLst/>
                  <a:gdLst>
                    <a:gd name="T0" fmla="*/ 413 w 891"/>
                    <a:gd name="T1" fmla="*/ 226 h 918"/>
                    <a:gd name="T2" fmla="*/ 454 w 891"/>
                    <a:gd name="T3" fmla="*/ 227 h 918"/>
                    <a:gd name="T4" fmla="*/ 503 w 891"/>
                    <a:gd name="T5" fmla="*/ 226 h 918"/>
                    <a:gd name="T6" fmla="*/ 540 w 891"/>
                    <a:gd name="T7" fmla="*/ 207 h 918"/>
                    <a:gd name="T8" fmla="*/ 573 w 891"/>
                    <a:gd name="T9" fmla="*/ 171 h 918"/>
                    <a:gd name="T10" fmla="*/ 605 w 891"/>
                    <a:gd name="T11" fmla="*/ 147 h 918"/>
                    <a:gd name="T12" fmla="*/ 640 w 891"/>
                    <a:gd name="T13" fmla="*/ 144 h 918"/>
                    <a:gd name="T14" fmla="*/ 690 w 891"/>
                    <a:gd name="T15" fmla="*/ 216 h 918"/>
                    <a:gd name="T16" fmla="*/ 738 w 891"/>
                    <a:gd name="T17" fmla="*/ 252 h 918"/>
                    <a:gd name="T18" fmla="*/ 749 w 891"/>
                    <a:gd name="T19" fmla="*/ 317 h 918"/>
                    <a:gd name="T20" fmla="*/ 792 w 891"/>
                    <a:gd name="T21" fmla="*/ 365 h 918"/>
                    <a:gd name="T22" fmla="*/ 806 w 891"/>
                    <a:gd name="T23" fmla="*/ 329 h 918"/>
                    <a:gd name="T24" fmla="*/ 838 w 891"/>
                    <a:gd name="T25" fmla="*/ 319 h 918"/>
                    <a:gd name="T26" fmla="*/ 839 w 891"/>
                    <a:gd name="T27" fmla="*/ 367 h 918"/>
                    <a:gd name="T28" fmla="*/ 817 w 891"/>
                    <a:gd name="T29" fmla="*/ 449 h 918"/>
                    <a:gd name="T30" fmla="*/ 781 w 891"/>
                    <a:gd name="T31" fmla="*/ 556 h 918"/>
                    <a:gd name="T32" fmla="*/ 812 w 891"/>
                    <a:gd name="T33" fmla="*/ 578 h 918"/>
                    <a:gd name="T34" fmla="*/ 840 w 891"/>
                    <a:gd name="T35" fmla="*/ 611 h 918"/>
                    <a:gd name="T36" fmla="*/ 872 w 891"/>
                    <a:gd name="T37" fmla="*/ 643 h 918"/>
                    <a:gd name="T38" fmla="*/ 887 w 891"/>
                    <a:gd name="T39" fmla="*/ 684 h 918"/>
                    <a:gd name="T40" fmla="*/ 858 w 891"/>
                    <a:gd name="T41" fmla="*/ 715 h 918"/>
                    <a:gd name="T42" fmla="*/ 812 w 891"/>
                    <a:gd name="T43" fmla="*/ 738 h 918"/>
                    <a:gd name="T44" fmla="*/ 766 w 891"/>
                    <a:gd name="T45" fmla="*/ 780 h 918"/>
                    <a:gd name="T46" fmla="*/ 722 w 891"/>
                    <a:gd name="T47" fmla="*/ 781 h 918"/>
                    <a:gd name="T48" fmla="*/ 667 w 891"/>
                    <a:gd name="T49" fmla="*/ 786 h 918"/>
                    <a:gd name="T50" fmla="*/ 616 w 891"/>
                    <a:gd name="T51" fmla="*/ 786 h 918"/>
                    <a:gd name="T52" fmla="*/ 563 w 891"/>
                    <a:gd name="T53" fmla="*/ 781 h 918"/>
                    <a:gd name="T54" fmla="*/ 543 w 891"/>
                    <a:gd name="T55" fmla="*/ 832 h 918"/>
                    <a:gd name="T56" fmla="*/ 492 w 891"/>
                    <a:gd name="T57" fmla="*/ 846 h 918"/>
                    <a:gd name="T58" fmla="*/ 426 w 891"/>
                    <a:gd name="T59" fmla="*/ 890 h 918"/>
                    <a:gd name="T60" fmla="*/ 377 w 891"/>
                    <a:gd name="T61" fmla="*/ 902 h 918"/>
                    <a:gd name="T62" fmla="*/ 367 w 891"/>
                    <a:gd name="T63" fmla="*/ 834 h 918"/>
                    <a:gd name="T64" fmla="*/ 320 w 891"/>
                    <a:gd name="T65" fmla="*/ 860 h 918"/>
                    <a:gd name="T66" fmla="*/ 298 w 891"/>
                    <a:gd name="T67" fmla="*/ 834 h 918"/>
                    <a:gd name="T68" fmla="*/ 273 w 891"/>
                    <a:gd name="T69" fmla="*/ 799 h 918"/>
                    <a:gd name="T70" fmla="*/ 255 w 891"/>
                    <a:gd name="T71" fmla="*/ 770 h 918"/>
                    <a:gd name="T72" fmla="*/ 245 w 891"/>
                    <a:gd name="T73" fmla="*/ 714 h 918"/>
                    <a:gd name="T74" fmla="*/ 222 w 891"/>
                    <a:gd name="T75" fmla="*/ 643 h 918"/>
                    <a:gd name="T76" fmla="*/ 188 w 891"/>
                    <a:gd name="T77" fmla="*/ 653 h 918"/>
                    <a:gd name="T78" fmla="*/ 141 w 891"/>
                    <a:gd name="T79" fmla="*/ 688 h 918"/>
                    <a:gd name="T80" fmla="*/ 113 w 891"/>
                    <a:gd name="T81" fmla="*/ 683 h 918"/>
                    <a:gd name="T82" fmla="*/ 89 w 891"/>
                    <a:gd name="T83" fmla="*/ 634 h 918"/>
                    <a:gd name="T84" fmla="*/ 71 w 891"/>
                    <a:gd name="T85" fmla="*/ 587 h 918"/>
                    <a:gd name="T86" fmla="*/ 57 w 891"/>
                    <a:gd name="T87" fmla="*/ 537 h 918"/>
                    <a:gd name="T88" fmla="*/ 42 w 891"/>
                    <a:gd name="T89" fmla="*/ 497 h 918"/>
                    <a:gd name="T90" fmla="*/ 19 w 891"/>
                    <a:gd name="T91" fmla="*/ 454 h 918"/>
                    <a:gd name="T92" fmla="*/ 8 w 891"/>
                    <a:gd name="T93" fmla="*/ 416 h 918"/>
                    <a:gd name="T94" fmla="*/ 30 w 891"/>
                    <a:gd name="T95" fmla="*/ 385 h 918"/>
                    <a:gd name="T96" fmla="*/ 54 w 891"/>
                    <a:gd name="T97" fmla="*/ 363 h 918"/>
                    <a:gd name="T98" fmla="*/ 88 w 891"/>
                    <a:gd name="T99" fmla="*/ 383 h 918"/>
                    <a:gd name="T100" fmla="*/ 94 w 891"/>
                    <a:gd name="T101" fmla="*/ 428 h 918"/>
                    <a:gd name="T102" fmla="*/ 126 w 891"/>
                    <a:gd name="T103" fmla="*/ 437 h 918"/>
                    <a:gd name="T104" fmla="*/ 171 w 891"/>
                    <a:gd name="T105" fmla="*/ 456 h 918"/>
                    <a:gd name="T106" fmla="*/ 221 w 891"/>
                    <a:gd name="T107" fmla="*/ 448 h 918"/>
                    <a:gd name="T108" fmla="*/ 270 w 891"/>
                    <a:gd name="T109" fmla="*/ 459 h 918"/>
                    <a:gd name="T110" fmla="*/ 298 w 891"/>
                    <a:gd name="T111" fmla="*/ 429 h 918"/>
                    <a:gd name="T112" fmla="*/ 335 w 891"/>
                    <a:gd name="T113" fmla="*/ 404 h 918"/>
                    <a:gd name="T114" fmla="*/ 347 w 891"/>
                    <a:gd name="T115" fmla="*/ 184 h 918"/>
                    <a:gd name="T116" fmla="*/ 351 w 891"/>
                    <a:gd name="T117" fmla="*/ 4 h 918"/>
                    <a:gd name="T118" fmla="*/ 387 w 891"/>
                    <a:gd name="T119" fmla="*/ 34 h 918"/>
                    <a:gd name="T120" fmla="*/ 405 w 891"/>
                    <a:gd name="T121" fmla="*/ 67 h 918"/>
                    <a:gd name="T122" fmla="*/ 413 w 891"/>
                    <a:gd name="T123" fmla="*/ 98 h 918"/>
                    <a:gd name="T124" fmla="*/ 429 w 891"/>
                    <a:gd name="T125" fmla="*/ 137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1" h="918">
                      <a:moveTo>
                        <a:pt x="414" y="178"/>
                      </a:moveTo>
                      <a:lnTo>
                        <a:pt x="413" y="178"/>
                      </a:lnTo>
                      <a:lnTo>
                        <a:pt x="413" y="179"/>
                      </a:lnTo>
                      <a:lnTo>
                        <a:pt x="412" y="179"/>
                      </a:lnTo>
                      <a:lnTo>
                        <a:pt x="412" y="180"/>
                      </a:lnTo>
                      <a:lnTo>
                        <a:pt x="412" y="181"/>
                      </a:lnTo>
                      <a:lnTo>
                        <a:pt x="411" y="181"/>
                      </a:lnTo>
                      <a:lnTo>
                        <a:pt x="411" y="182"/>
                      </a:lnTo>
                      <a:lnTo>
                        <a:pt x="410" y="182"/>
                      </a:lnTo>
                      <a:lnTo>
                        <a:pt x="409" y="182"/>
                      </a:lnTo>
                      <a:lnTo>
                        <a:pt x="408" y="182"/>
                      </a:lnTo>
                      <a:lnTo>
                        <a:pt x="408" y="183"/>
                      </a:lnTo>
                      <a:lnTo>
                        <a:pt x="408" y="184"/>
                      </a:lnTo>
                      <a:lnTo>
                        <a:pt x="408" y="185"/>
                      </a:lnTo>
                      <a:lnTo>
                        <a:pt x="408" y="185"/>
                      </a:lnTo>
                      <a:lnTo>
                        <a:pt x="408" y="186"/>
                      </a:lnTo>
                      <a:lnTo>
                        <a:pt x="407" y="187"/>
                      </a:lnTo>
                      <a:lnTo>
                        <a:pt x="407" y="188"/>
                      </a:lnTo>
                      <a:lnTo>
                        <a:pt x="407" y="189"/>
                      </a:lnTo>
                      <a:lnTo>
                        <a:pt x="407" y="189"/>
                      </a:lnTo>
                      <a:lnTo>
                        <a:pt x="407" y="190"/>
                      </a:lnTo>
                      <a:lnTo>
                        <a:pt x="407" y="191"/>
                      </a:lnTo>
                      <a:lnTo>
                        <a:pt x="407" y="192"/>
                      </a:lnTo>
                      <a:lnTo>
                        <a:pt x="407" y="193"/>
                      </a:lnTo>
                      <a:lnTo>
                        <a:pt x="407" y="194"/>
                      </a:lnTo>
                      <a:lnTo>
                        <a:pt x="407" y="195"/>
                      </a:lnTo>
                      <a:lnTo>
                        <a:pt x="408" y="195"/>
                      </a:lnTo>
                      <a:lnTo>
                        <a:pt x="408" y="196"/>
                      </a:lnTo>
                      <a:lnTo>
                        <a:pt x="409" y="197"/>
                      </a:lnTo>
                      <a:lnTo>
                        <a:pt x="409" y="197"/>
                      </a:lnTo>
                      <a:lnTo>
                        <a:pt x="409" y="198"/>
                      </a:lnTo>
                      <a:lnTo>
                        <a:pt x="410" y="199"/>
                      </a:lnTo>
                      <a:lnTo>
                        <a:pt x="410" y="200"/>
                      </a:lnTo>
                      <a:lnTo>
                        <a:pt x="410" y="201"/>
                      </a:lnTo>
                      <a:lnTo>
                        <a:pt x="410" y="202"/>
                      </a:lnTo>
                      <a:lnTo>
                        <a:pt x="409" y="203"/>
                      </a:lnTo>
                      <a:lnTo>
                        <a:pt x="409" y="204"/>
                      </a:lnTo>
                      <a:lnTo>
                        <a:pt x="409" y="204"/>
                      </a:lnTo>
                      <a:lnTo>
                        <a:pt x="409" y="205"/>
                      </a:lnTo>
                      <a:lnTo>
                        <a:pt x="410" y="206"/>
                      </a:lnTo>
                      <a:lnTo>
                        <a:pt x="410" y="207"/>
                      </a:lnTo>
                      <a:lnTo>
                        <a:pt x="409" y="208"/>
                      </a:lnTo>
                      <a:lnTo>
                        <a:pt x="408" y="208"/>
                      </a:lnTo>
                      <a:lnTo>
                        <a:pt x="408" y="209"/>
                      </a:lnTo>
                      <a:lnTo>
                        <a:pt x="408" y="210"/>
                      </a:lnTo>
                      <a:lnTo>
                        <a:pt x="408" y="210"/>
                      </a:lnTo>
                      <a:lnTo>
                        <a:pt x="408" y="211"/>
                      </a:lnTo>
                      <a:lnTo>
                        <a:pt x="409" y="212"/>
                      </a:lnTo>
                      <a:lnTo>
                        <a:pt x="409" y="213"/>
                      </a:lnTo>
                      <a:lnTo>
                        <a:pt x="410" y="213"/>
                      </a:lnTo>
                      <a:lnTo>
                        <a:pt x="410" y="214"/>
                      </a:lnTo>
                      <a:lnTo>
                        <a:pt x="409" y="215"/>
                      </a:lnTo>
                      <a:lnTo>
                        <a:pt x="409" y="216"/>
                      </a:lnTo>
                      <a:lnTo>
                        <a:pt x="409" y="217"/>
                      </a:lnTo>
                      <a:lnTo>
                        <a:pt x="410" y="217"/>
                      </a:lnTo>
                      <a:lnTo>
                        <a:pt x="410" y="218"/>
                      </a:lnTo>
                      <a:lnTo>
                        <a:pt x="410" y="219"/>
                      </a:lnTo>
                      <a:lnTo>
                        <a:pt x="409" y="219"/>
                      </a:lnTo>
                      <a:lnTo>
                        <a:pt x="409" y="220"/>
                      </a:lnTo>
                      <a:lnTo>
                        <a:pt x="409" y="220"/>
                      </a:lnTo>
                      <a:lnTo>
                        <a:pt x="410" y="221"/>
                      </a:lnTo>
                      <a:lnTo>
                        <a:pt x="411" y="221"/>
                      </a:lnTo>
                      <a:lnTo>
                        <a:pt x="411" y="222"/>
                      </a:lnTo>
                      <a:lnTo>
                        <a:pt x="411" y="223"/>
                      </a:lnTo>
                      <a:lnTo>
                        <a:pt x="411" y="224"/>
                      </a:lnTo>
                      <a:lnTo>
                        <a:pt x="411" y="224"/>
                      </a:lnTo>
                      <a:lnTo>
                        <a:pt x="411" y="225"/>
                      </a:lnTo>
                      <a:lnTo>
                        <a:pt x="412" y="225"/>
                      </a:lnTo>
                      <a:lnTo>
                        <a:pt x="413" y="225"/>
                      </a:lnTo>
                      <a:lnTo>
                        <a:pt x="413" y="226"/>
                      </a:lnTo>
                      <a:lnTo>
                        <a:pt x="414" y="226"/>
                      </a:lnTo>
                      <a:lnTo>
                        <a:pt x="414" y="227"/>
                      </a:lnTo>
                      <a:lnTo>
                        <a:pt x="414" y="227"/>
                      </a:lnTo>
                      <a:lnTo>
                        <a:pt x="414" y="228"/>
                      </a:lnTo>
                      <a:lnTo>
                        <a:pt x="414" y="229"/>
                      </a:lnTo>
                      <a:lnTo>
                        <a:pt x="414" y="230"/>
                      </a:lnTo>
                      <a:lnTo>
                        <a:pt x="414" y="231"/>
                      </a:lnTo>
                      <a:lnTo>
                        <a:pt x="414" y="232"/>
                      </a:lnTo>
                      <a:lnTo>
                        <a:pt x="415" y="232"/>
                      </a:lnTo>
                      <a:lnTo>
                        <a:pt x="415" y="233"/>
                      </a:lnTo>
                      <a:lnTo>
                        <a:pt x="415" y="233"/>
                      </a:lnTo>
                      <a:lnTo>
                        <a:pt x="416" y="232"/>
                      </a:lnTo>
                      <a:lnTo>
                        <a:pt x="416" y="231"/>
                      </a:lnTo>
                      <a:lnTo>
                        <a:pt x="416" y="230"/>
                      </a:lnTo>
                      <a:lnTo>
                        <a:pt x="417" y="230"/>
                      </a:lnTo>
                      <a:lnTo>
                        <a:pt x="418" y="229"/>
                      </a:lnTo>
                      <a:lnTo>
                        <a:pt x="418" y="229"/>
                      </a:lnTo>
                      <a:lnTo>
                        <a:pt x="419" y="229"/>
                      </a:lnTo>
                      <a:lnTo>
                        <a:pt x="420" y="229"/>
                      </a:lnTo>
                      <a:lnTo>
                        <a:pt x="421" y="229"/>
                      </a:lnTo>
                      <a:lnTo>
                        <a:pt x="421" y="229"/>
                      </a:lnTo>
                      <a:lnTo>
                        <a:pt x="422" y="229"/>
                      </a:lnTo>
                      <a:lnTo>
                        <a:pt x="423" y="228"/>
                      </a:lnTo>
                      <a:lnTo>
                        <a:pt x="423" y="228"/>
                      </a:lnTo>
                      <a:lnTo>
                        <a:pt x="424" y="227"/>
                      </a:lnTo>
                      <a:lnTo>
                        <a:pt x="424" y="226"/>
                      </a:lnTo>
                      <a:lnTo>
                        <a:pt x="425" y="226"/>
                      </a:lnTo>
                      <a:lnTo>
                        <a:pt x="426" y="226"/>
                      </a:lnTo>
                      <a:lnTo>
                        <a:pt x="427" y="226"/>
                      </a:lnTo>
                      <a:lnTo>
                        <a:pt x="427" y="226"/>
                      </a:lnTo>
                      <a:lnTo>
                        <a:pt x="428" y="225"/>
                      </a:lnTo>
                      <a:lnTo>
                        <a:pt x="428" y="224"/>
                      </a:lnTo>
                      <a:lnTo>
                        <a:pt x="428" y="224"/>
                      </a:lnTo>
                      <a:lnTo>
                        <a:pt x="428" y="223"/>
                      </a:lnTo>
                      <a:lnTo>
                        <a:pt x="429" y="223"/>
                      </a:lnTo>
                      <a:lnTo>
                        <a:pt x="430" y="223"/>
                      </a:lnTo>
                      <a:lnTo>
                        <a:pt x="431" y="223"/>
                      </a:lnTo>
                      <a:lnTo>
                        <a:pt x="431" y="223"/>
                      </a:lnTo>
                      <a:lnTo>
                        <a:pt x="432" y="222"/>
                      </a:lnTo>
                      <a:lnTo>
                        <a:pt x="433" y="222"/>
                      </a:lnTo>
                      <a:lnTo>
                        <a:pt x="433" y="222"/>
                      </a:lnTo>
                      <a:lnTo>
                        <a:pt x="434" y="221"/>
                      </a:lnTo>
                      <a:lnTo>
                        <a:pt x="435" y="221"/>
                      </a:lnTo>
                      <a:lnTo>
                        <a:pt x="436" y="221"/>
                      </a:lnTo>
                      <a:lnTo>
                        <a:pt x="437" y="221"/>
                      </a:lnTo>
                      <a:lnTo>
                        <a:pt x="437" y="221"/>
                      </a:lnTo>
                      <a:lnTo>
                        <a:pt x="438" y="222"/>
                      </a:lnTo>
                      <a:lnTo>
                        <a:pt x="439" y="222"/>
                      </a:lnTo>
                      <a:lnTo>
                        <a:pt x="439" y="223"/>
                      </a:lnTo>
                      <a:lnTo>
                        <a:pt x="440" y="223"/>
                      </a:lnTo>
                      <a:lnTo>
                        <a:pt x="441" y="223"/>
                      </a:lnTo>
                      <a:lnTo>
                        <a:pt x="441" y="222"/>
                      </a:lnTo>
                      <a:lnTo>
                        <a:pt x="442" y="222"/>
                      </a:lnTo>
                      <a:lnTo>
                        <a:pt x="443" y="222"/>
                      </a:lnTo>
                      <a:lnTo>
                        <a:pt x="443" y="223"/>
                      </a:lnTo>
                      <a:lnTo>
                        <a:pt x="444" y="224"/>
                      </a:lnTo>
                      <a:lnTo>
                        <a:pt x="444" y="224"/>
                      </a:lnTo>
                      <a:lnTo>
                        <a:pt x="445" y="225"/>
                      </a:lnTo>
                      <a:lnTo>
                        <a:pt x="445" y="226"/>
                      </a:lnTo>
                      <a:lnTo>
                        <a:pt x="446" y="226"/>
                      </a:lnTo>
                      <a:lnTo>
                        <a:pt x="447" y="227"/>
                      </a:lnTo>
                      <a:lnTo>
                        <a:pt x="447" y="227"/>
                      </a:lnTo>
                      <a:lnTo>
                        <a:pt x="448" y="227"/>
                      </a:lnTo>
                      <a:lnTo>
                        <a:pt x="449" y="227"/>
                      </a:lnTo>
                      <a:lnTo>
                        <a:pt x="450" y="227"/>
                      </a:lnTo>
                      <a:lnTo>
                        <a:pt x="451" y="227"/>
                      </a:lnTo>
                      <a:lnTo>
                        <a:pt x="451" y="227"/>
                      </a:lnTo>
                      <a:lnTo>
                        <a:pt x="452" y="227"/>
                      </a:lnTo>
                      <a:lnTo>
                        <a:pt x="453" y="227"/>
                      </a:lnTo>
                      <a:lnTo>
                        <a:pt x="454" y="227"/>
                      </a:lnTo>
                      <a:lnTo>
                        <a:pt x="454" y="227"/>
                      </a:lnTo>
                      <a:lnTo>
                        <a:pt x="455" y="228"/>
                      </a:lnTo>
                      <a:lnTo>
                        <a:pt x="456" y="228"/>
                      </a:lnTo>
                      <a:lnTo>
                        <a:pt x="457" y="228"/>
                      </a:lnTo>
                      <a:lnTo>
                        <a:pt x="457" y="228"/>
                      </a:lnTo>
                      <a:lnTo>
                        <a:pt x="458" y="229"/>
                      </a:lnTo>
                      <a:lnTo>
                        <a:pt x="459" y="229"/>
                      </a:lnTo>
                      <a:lnTo>
                        <a:pt x="460" y="229"/>
                      </a:lnTo>
                      <a:lnTo>
                        <a:pt x="460" y="229"/>
                      </a:lnTo>
                      <a:lnTo>
                        <a:pt x="461" y="229"/>
                      </a:lnTo>
                      <a:lnTo>
                        <a:pt x="462" y="229"/>
                      </a:lnTo>
                      <a:lnTo>
                        <a:pt x="463" y="229"/>
                      </a:lnTo>
                      <a:lnTo>
                        <a:pt x="463" y="228"/>
                      </a:lnTo>
                      <a:lnTo>
                        <a:pt x="464" y="228"/>
                      </a:lnTo>
                      <a:lnTo>
                        <a:pt x="465" y="227"/>
                      </a:lnTo>
                      <a:lnTo>
                        <a:pt x="465" y="227"/>
                      </a:lnTo>
                      <a:lnTo>
                        <a:pt x="466" y="227"/>
                      </a:lnTo>
                      <a:lnTo>
                        <a:pt x="466" y="226"/>
                      </a:lnTo>
                      <a:lnTo>
                        <a:pt x="467" y="226"/>
                      </a:lnTo>
                      <a:lnTo>
                        <a:pt x="468" y="226"/>
                      </a:lnTo>
                      <a:lnTo>
                        <a:pt x="469" y="226"/>
                      </a:lnTo>
                      <a:lnTo>
                        <a:pt x="470" y="227"/>
                      </a:lnTo>
                      <a:lnTo>
                        <a:pt x="470" y="226"/>
                      </a:lnTo>
                      <a:lnTo>
                        <a:pt x="471" y="226"/>
                      </a:lnTo>
                      <a:lnTo>
                        <a:pt x="472" y="226"/>
                      </a:lnTo>
                      <a:lnTo>
                        <a:pt x="473" y="226"/>
                      </a:lnTo>
                      <a:lnTo>
                        <a:pt x="473" y="227"/>
                      </a:lnTo>
                      <a:lnTo>
                        <a:pt x="474" y="227"/>
                      </a:lnTo>
                      <a:lnTo>
                        <a:pt x="475" y="227"/>
                      </a:lnTo>
                      <a:lnTo>
                        <a:pt x="475" y="227"/>
                      </a:lnTo>
                      <a:lnTo>
                        <a:pt x="476" y="226"/>
                      </a:lnTo>
                      <a:lnTo>
                        <a:pt x="477" y="226"/>
                      </a:lnTo>
                      <a:lnTo>
                        <a:pt x="477" y="225"/>
                      </a:lnTo>
                      <a:lnTo>
                        <a:pt x="478" y="224"/>
                      </a:lnTo>
                      <a:lnTo>
                        <a:pt x="479" y="224"/>
                      </a:lnTo>
                      <a:lnTo>
                        <a:pt x="479" y="224"/>
                      </a:lnTo>
                      <a:lnTo>
                        <a:pt x="480" y="225"/>
                      </a:lnTo>
                      <a:lnTo>
                        <a:pt x="481" y="225"/>
                      </a:lnTo>
                      <a:lnTo>
                        <a:pt x="482" y="225"/>
                      </a:lnTo>
                      <a:lnTo>
                        <a:pt x="482" y="225"/>
                      </a:lnTo>
                      <a:lnTo>
                        <a:pt x="483" y="224"/>
                      </a:lnTo>
                      <a:lnTo>
                        <a:pt x="484" y="224"/>
                      </a:lnTo>
                      <a:lnTo>
                        <a:pt x="485" y="224"/>
                      </a:lnTo>
                      <a:lnTo>
                        <a:pt x="486" y="224"/>
                      </a:lnTo>
                      <a:lnTo>
                        <a:pt x="486" y="224"/>
                      </a:lnTo>
                      <a:lnTo>
                        <a:pt x="487" y="224"/>
                      </a:lnTo>
                      <a:lnTo>
                        <a:pt x="488" y="224"/>
                      </a:lnTo>
                      <a:lnTo>
                        <a:pt x="489" y="225"/>
                      </a:lnTo>
                      <a:lnTo>
                        <a:pt x="489" y="225"/>
                      </a:lnTo>
                      <a:lnTo>
                        <a:pt x="490" y="225"/>
                      </a:lnTo>
                      <a:lnTo>
                        <a:pt x="490" y="226"/>
                      </a:lnTo>
                      <a:lnTo>
                        <a:pt x="491" y="226"/>
                      </a:lnTo>
                      <a:lnTo>
                        <a:pt x="492" y="226"/>
                      </a:lnTo>
                      <a:lnTo>
                        <a:pt x="493" y="226"/>
                      </a:lnTo>
                      <a:lnTo>
                        <a:pt x="493" y="226"/>
                      </a:lnTo>
                      <a:lnTo>
                        <a:pt x="494" y="227"/>
                      </a:lnTo>
                      <a:lnTo>
                        <a:pt x="494" y="227"/>
                      </a:lnTo>
                      <a:lnTo>
                        <a:pt x="495" y="228"/>
                      </a:lnTo>
                      <a:lnTo>
                        <a:pt x="496" y="228"/>
                      </a:lnTo>
                      <a:lnTo>
                        <a:pt x="497" y="228"/>
                      </a:lnTo>
                      <a:lnTo>
                        <a:pt x="497" y="228"/>
                      </a:lnTo>
                      <a:lnTo>
                        <a:pt x="498" y="227"/>
                      </a:lnTo>
                      <a:lnTo>
                        <a:pt x="498" y="227"/>
                      </a:lnTo>
                      <a:lnTo>
                        <a:pt x="499" y="226"/>
                      </a:lnTo>
                      <a:lnTo>
                        <a:pt x="500" y="227"/>
                      </a:lnTo>
                      <a:lnTo>
                        <a:pt x="500" y="227"/>
                      </a:lnTo>
                      <a:lnTo>
                        <a:pt x="501" y="227"/>
                      </a:lnTo>
                      <a:lnTo>
                        <a:pt x="502" y="226"/>
                      </a:lnTo>
                      <a:lnTo>
                        <a:pt x="502" y="226"/>
                      </a:lnTo>
                      <a:lnTo>
                        <a:pt x="503" y="226"/>
                      </a:lnTo>
                      <a:lnTo>
                        <a:pt x="504" y="226"/>
                      </a:lnTo>
                      <a:lnTo>
                        <a:pt x="505" y="227"/>
                      </a:lnTo>
                      <a:lnTo>
                        <a:pt x="505" y="227"/>
                      </a:lnTo>
                      <a:lnTo>
                        <a:pt x="506" y="228"/>
                      </a:lnTo>
                      <a:lnTo>
                        <a:pt x="506" y="228"/>
                      </a:lnTo>
                      <a:lnTo>
                        <a:pt x="507" y="229"/>
                      </a:lnTo>
                      <a:lnTo>
                        <a:pt x="508" y="229"/>
                      </a:lnTo>
                      <a:lnTo>
                        <a:pt x="509" y="228"/>
                      </a:lnTo>
                      <a:lnTo>
                        <a:pt x="509" y="229"/>
                      </a:lnTo>
                      <a:lnTo>
                        <a:pt x="510" y="229"/>
                      </a:lnTo>
                      <a:lnTo>
                        <a:pt x="511" y="228"/>
                      </a:lnTo>
                      <a:lnTo>
                        <a:pt x="512" y="228"/>
                      </a:lnTo>
                      <a:lnTo>
                        <a:pt x="512" y="228"/>
                      </a:lnTo>
                      <a:lnTo>
                        <a:pt x="513" y="228"/>
                      </a:lnTo>
                      <a:lnTo>
                        <a:pt x="514" y="228"/>
                      </a:lnTo>
                      <a:lnTo>
                        <a:pt x="514" y="228"/>
                      </a:lnTo>
                      <a:lnTo>
                        <a:pt x="515" y="227"/>
                      </a:lnTo>
                      <a:lnTo>
                        <a:pt x="516" y="227"/>
                      </a:lnTo>
                      <a:lnTo>
                        <a:pt x="516" y="226"/>
                      </a:lnTo>
                      <a:lnTo>
                        <a:pt x="517" y="225"/>
                      </a:lnTo>
                      <a:lnTo>
                        <a:pt x="517" y="225"/>
                      </a:lnTo>
                      <a:lnTo>
                        <a:pt x="518" y="224"/>
                      </a:lnTo>
                      <a:lnTo>
                        <a:pt x="519" y="224"/>
                      </a:lnTo>
                      <a:lnTo>
                        <a:pt x="519" y="223"/>
                      </a:lnTo>
                      <a:lnTo>
                        <a:pt x="520" y="223"/>
                      </a:lnTo>
                      <a:lnTo>
                        <a:pt x="520" y="222"/>
                      </a:lnTo>
                      <a:lnTo>
                        <a:pt x="521" y="222"/>
                      </a:lnTo>
                      <a:lnTo>
                        <a:pt x="522" y="222"/>
                      </a:lnTo>
                      <a:lnTo>
                        <a:pt x="522" y="221"/>
                      </a:lnTo>
                      <a:lnTo>
                        <a:pt x="522" y="220"/>
                      </a:lnTo>
                      <a:lnTo>
                        <a:pt x="522" y="219"/>
                      </a:lnTo>
                      <a:lnTo>
                        <a:pt x="523" y="219"/>
                      </a:lnTo>
                      <a:lnTo>
                        <a:pt x="523" y="218"/>
                      </a:lnTo>
                      <a:lnTo>
                        <a:pt x="523" y="218"/>
                      </a:lnTo>
                      <a:lnTo>
                        <a:pt x="522" y="217"/>
                      </a:lnTo>
                      <a:lnTo>
                        <a:pt x="522" y="216"/>
                      </a:lnTo>
                      <a:lnTo>
                        <a:pt x="522" y="215"/>
                      </a:lnTo>
                      <a:lnTo>
                        <a:pt x="522" y="215"/>
                      </a:lnTo>
                      <a:lnTo>
                        <a:pt x="522" y="214"/>
                      </a:lnTo>
                      <a:lnTo>
                        <a:pt x="522" y="213"/>
                      </a:lnTo>
                      <a:lnTo>
                        <a:pt x="522" y="212"/>
                      </a:lnTo>
                      <a:lnTo>
                        <a:pt x="521" y="212"/>
                      </a:lnTo>
                      <a:lnTo>
                        <a:pt x="521" y="211"/>
                      </a:lnTo>
                      <a:lnTo>
                        <a:pt x="521" y="210"/>
                      </a:lnTo>
                      <a:lnTo>
                        <a:pt x="521" y="209"/>
                      </a:lnTo>
                      <a:lnTo>
                        <a:pt x="522" y="209"/>
                      </a:lnTo>
                      <a:lnTo>
                        <a:pt x="522" y="208"/>
                      </a:lnTo>
                      <a:lnTo>
                        <a:pt x="523" y="208"/>
                      </a:lnTo>
                      <a:lnTo>
                        <a:pt x="524" y="208"/>
                      </a:lnTo>
                      <a:lnTo>
                        <a:pt x="525" y="207"/>
                      </a:lnTo>
                      <a:lnTo>
                        <a:pt x="525" y="207"/>
                      </a:lnTo>
                      <a:lnTo>
                        <a:pt x="526" y="206"/>
                      </a:lnTo>
                      <a:lnTo>
                        <a:pt x="527" y="206"/>
                      </a:lnTo>
                      <a:lnTo>
                        <a:pt x="527" y="206"/>
                      </a:lnTo>
                      <a:lnTo>
                        <a:pt x="528" y="207"/>
                      </a:lnTo>
                      <a:lnTo>
                        <a:pt x="529" y="207"/>
                      </a:lnTo>
                      <a:lnTo>
                        <a:pt x="530" y="207"/>
                      </a:lnTo>
                      <a:lnTo>
                        <a:pt x="530" y="207"/>
                      </a:lnTo>
                      <a:lnTo>
                        <a:pt x="531" y="207"/>
                      </a:lnTo>
                      <a:lnTo>
                        <a:pt x="532" y="207"/>
                      </a:lnTo>
                      <a:lnTo>
                        <a:pt x="533" y="207"/>
                      </a:lnTo>
                      <a:lnTo>
                        <a:pt x="533" y="207"/>
                      </a:lnTo>
                      <a:lnTo>
                        <a:pt x="534" y="207"/>
                      </a:lnTo>
                      <a:lnTo>
                        <a:pt x="535" y="207"/>
                      </a:lnTo>
                      <a:lnTo>
                        <a:pt x="536" y="207"/>
                      </a:lnTo>
                      <a:lnTo>
                        <a:pt x="537" y="207"/>
                      </a:lnTo>
                      <a:lnTo>
                        <a:pt x="537" y="207"/>
                      </a:lnTo>
                      <a:lnTo>
                        <a:pt x="538" y="207"/>
                      </a:lnTo>
                      <a:lnTo>
                        <a:pt x="539" y="207"/>
                      </a:lnTo>
                      <a:lnTo>
                        <a:pt x="540" y="207"/>
                      </a:lnTo>
                      <a:lnTo>
                        <a:pt x="540" y="206"/>
                      </a:lnTo>
                      <a:lnTo>
                        <a:pt x="541" y="206"/>
                      </a:lnTo>
                      <a:lnTo>
                        <a:pt x="542" y="205"/>
                      </a:lnTo>
                      <a:lnTo>
                        <a:pt x="542" y="205"/>
                      </a:lnTo>
                      <a:lnTo>
                        <a:pt x="543" y="205"/>
                      </a:lnTo>
                      <a:lnTo>
                        <a:pt x="544" y="205"/>
                      </a:lnTo>
                      <a:lnTo>
                        <a:pt x="544" y="204"/>
                      </a:lnTo>
                      <a:lnTo>
                        <a:pt x="545" y="204"/>
                      </a:lnTo>
                      <a:lnTo>
                        <a:pt x="546" y="203"/>
                      </a:lnTo>
                      <a:lnTo>
                        <a:pt x="547" y="203"/>
                      </a:lnTo>
                      <a:lnTo>
                        <a:pt x="547" y="203"/>
                      </a:lnTo>
                      <a:lnTo>
                        <a:pt x="548" y="203"/>
                      </a:lnTo>
                      <a:lnTo>
                        <a:pt x="549" y="203"/>
                      </a:lnTo>
                      <a:lnTo>
                        <a:pt x="549" y="202"/>
                      </a:lnTo>
                      <a:lnTo>
                        <a:pt x="550" y="201"/>
                      </a:lnTo>
                      <a:lnTo>
                        <a:pt x="550" y="201"/>
                      </a:lnTo>
                      <a:lnTo>
                        <a:pt x="550" y="200"/>
                      </a:lnTo>
                      <a:lnTo>
                        <a:pt x="550" y="199"/>
                      </a:lnTo>
                      <a:lnTo>
                        <a:pt x="551" y="198"/>
                      </a:lnTo>
                      <a:lnTo>
                        <a:pt x="551" y="197"/>
                      </a:lnTo>
                      <a:lnTo>
                        <a:pt x="552" y="197"/>
                      </a:lnTo>
                      <a:lnTo>
                        <a:pt x="552" y="197"/>
                      </a:lnTo>
                      <a:lnTo>
                        <a:pt x="553" y="196"/>
                      </a:lnTo>
                      <a:lnTo>
                        <a:pt x="553" y="195"/>
                      </a:lnTo>
                      <a:lnTo>
                        <a:pt x="554" y="194"/>
                      </a:lnTo>
                      <a:lnTo>
                        <a:pt x="554" y="194"/>
                      </a:lnTo>
                      <a:lnTo>
                        <a:pt x="555" y="194"/>
                      </a:lnTo>
                      <a:lnTo>
                        <a:pt x="556" y="194"/>
                      </a:lnTo>
                      <a:lnTo>
                        <a:pt x="556" y="193"/>
                      </a:lnTo>
                      <a:lnTo>
                        <a:pt x="556" y="192"/>
                      </a:lnTo>
                      <a:lnTo>
                        <a:pt x="556" y="192"/>
                      </a:lnTo>
                      <a:lnTo>
                        <a:pt x="557" y="191"/>
                      </a:lnTo>
                      <a:lnTo>
                        <a:pt x="557" y="190"/>
                      </a:lnTo>
                      <a:lnTo>
                        <a:pt x="558" y="190"/>
                      </a:lnTo>
                      <a:lnTo>
                        <a:pt x="559" y="190"/>
                      </a:lnTo>
                      <a:lnTo>
                        <a:pt x="559" y="189"/>
                      </a:lnTo>
                      <a:lnTo>
                        <a:pt x="559" y="188"/>
                      </a:lnTo>
                      <a:lnTo>
                        <a:pt x="559" y="188"/>
                      </a:lnTo>
                      <a:lnTo>
                        <a:pt x="559" y="187"/>
                      </a:lnTo>
                      <a:lnTo>
                        <a:pt x="560" y="186"/>
                      </a:lnTo>
                      <a:lnTo>
                        <a:pt x="560" y="186"/>
                      </a:lnTo>
                      <a:lnTo>
                        <a:pt x="561" y="185"/>
                      </a:lnTo>
                      <a:lnTo>
                        <a:pt x="561" y="185"/>
                      </a:lnTo>
                      <a:lnTo>
                        <a:pt x="562" y="184"/>
                      </a:lnTo>
                      <a:lnTo>
                        <a:pt x="561" y="183"/>
                      </a:lnTo>
                      <a:lnTo>
                        <a:pt x="561" y="182"/>
                      </a:lnTo>
                      <a:lnTo>
                        <a:pt x="561" y="182"/>
                      </a:lnTo>
                      <a:lnTo>
                        <a:pt x="562" y="181"/>
                      </a:lnTo>
                      <a:lnTo>
                        <a:pt x="563" y="181"/>
                      </a:lnTo>
                      <a:lnTo>
                        <a:pt x="563" y="180"/>
                      </a:lnTo>
                      <a:lnTo>
                        <a:pt x="563" y="179"/>
                      </a:lnTo>
                      <a:lnTo>
                        <a:pt x="562" y="178"/>
                      </a:lnTo>
                      <a:lnTo>
                        <a:pt x="562" y="178"/>
                      </a:lnTo>
                      <a:lnTo>
                        <a:pt x="563" y="177"/>
                      </a:lnTo>
                      <a:lnTo>
                        <a:pt x="563" y="177"/>
                      </a:lnTo>
                      <a:lnTo>
                        <a:pt x="564" y="176"/>
                      </a:lnTo>
                      <a:lnTo>
                        <a:pt x="565" y="176"/>
                      </a:lnTo>
                      <a:lnTo>
                        <a:pt x="565" y="175"/>
                      </a:lnTo>
                      <a:lnTo>
                        <a:pt x="566" y="175"/>
                      </a:lnTo>
                      <a:lnTo>
                        <a:pt x="567" y="174"/>
                      </a:lnTo>
                      <a:lnTo>
                        <a:pt x="567" y="174"/>
                      </a:lnTo>
                      <a:lnTo>
                        <a:pt x="567" y="173"/>
                      </a:lnTo>
                      <a:lnTo>
                        <a:pt x="567" y="172"/>
                      </a:lnTo>
                      <a:lnTo>
                        <a:pt x="568" y="172"/>
                      </a:lnTo>
                      <a:lnTo>
                        <a:pt x="569" y="172"/>
                      </a:lnTo>
                      <a:lnTo>
                        <a:pt x="570" y="172"/>
                      </a:lnTo>
                      <a:lnTo>
                        <a:pt x="570" y="171"/>
                      </a:lnTo>
                      <a:lnTo>
                        <a:pt x="571" y="171"/>
                      </a:lnTo>
                      <a:lnTo>
                        <a:pt x="572" y="171"/>
                      </a:lnTo>
                      <a:lnTo>
                        <a:pt x="573" y="171"/>
                      </a:lnTo>
                      <a:lnTo>
                        <a:pt x="574" y="171"/>
                      </a:lnTo>
                      <a:lnTo>
                        <a:pt x="574" y="171"/>
                      </a:lnTo>
                      <a:lnTo>
                        <a:pt x="574" y="170"/>
                      </a:lnTo>
                      <a:lnTo>
                        <a:pt x="575" y="170"/>
                      </a:lnTo>
                      <a:lnTo>
                        <a:pt x="575" y="169"/>
                      </a:lnTo>
                      <a:lnTo>
                        <a:pt x="576" y="169"/>
                      </a:lnTo>
                      <a:lnTo>
                        <a:pt x="577" y="169"/>
                      </a:lnTo>
                      <a:lnTo>
                        <a:pt x="577" y="169"/>
                      </a:lnTo>
                      <a:lnTo>
                        <a:pt x="578" y="170"/>
                      </a:lnTo>
                      <a:lnTo>
                        <a:pt x="579" y="169"/>
                      </a:lnTo>
                      <a:lnTo>
                        <a:pt x="579" y="169"/>
                      </a:lnTo>
                      <a:lnTo>
                        <a:pt x="579" y="168"/>
                      </a:lnTo>
                      <a:lnTo>
                        <a:pt x="579" y="167"/>
                      </a:lnTo>
                      <a:lnTo>
                        <a:pt x="579" y="167"/>
                      </a:lnTo>
                      <a:lnTo>
                        <a:pt x="579" y="166"/>
                      </a:lnTo>
                      <a:lnTo>
                        <a:pt x="579" y="165"/>
                      </a:lnTo>
                      <a:lnTo>
                        <a:pt x="580" y="165"/>
                      </a:lnTo>
                      <a:lnTo>
                        <a:pt x="580" y="165"/>
                      </a:lnTo>
                      <a:lnTo>
                        <a:pt x="581" y="165"/>
                      </a:lnTo>
                      <a:lnTo>
                        <a:pt x="582" y="164"/>
                      </a:lnTo>
                      <a:lnTo>
                        <a:pt x="583" y="164"/>
                      </a:lnTo>
                      <a:lnTo>
                        <a:pt x="583" y="163"/>
                      </a:lnTo>
                      <a:lnTo>
                        <a:pt x="583" y="162"/>
                      </a:lnTo>
                      <a:lnTo>
                        <a:pt x="582" y="162"/>
                      </a:lnTo>
                      <a:lnTo>
                        <a:pt x="582" y="161"/>
                      </a:lnTo>
                      <a:lnTo>
                        <a:pt x="583" y="160"/>
                      </a:lnTo>
                      <a:lnTo>
                        <a:pt x="584" y="160"/>
                      </a:lnTo>
                      <a:lnTo>
                        <a:pt x="584" y="159"/>
                      </a:lnTo>
                      <a:lnTo>
                        <a:pt x="584" y="158"/>
                      </a:lnTo>
                      <a:lnTo>
                        <a:pt x="585" y="158"/>
                      </a:lnTo>
                      <a:lnTo>
                        <a:pt x="586" y="159"/>
                      </a:lnTo>
                      <a:lnTo>
                        <a:pt x="587" y="159"/>
                      </a:lnTo>
                      <a:lnTo>
                        <a:pt x="587" y="159"/>
                      </a:lnTo>
                      <a:lnTo>
                        <a:pt x="588" y="158"/>
                      </a:lnTo>
                      <a:lnTo>
                        <a:pt x="589" y="158"/>
                      </a:lnTo>
                      <a:lnTo>
                        <a:pt x="589" y="157"/>
                      </a:lnTo>
                      <a:lnTo>
                        <a:pt x="589" y="156"/>
                      </a:lnTo>
                      <a:lnTo>
                        <a:pt x="590" y="156"/>
                      </a:lnTo>
                      <a:lnTo>
                        <a:pt x="591" y="156"/>
                      </a:lnTo>
                      <a:lnTo>
                        <a:pt x="591" y="156"/>
                      </a:lnTo>
                      <a:lnTo>
                        <a:pt x="592" y="157"/>
                      </a:lnTo>
                      <a:lnTo>
                        <a:pt x="593" y="157"/>
                      </a:lnTo>
                      <a:lnTo>
                        <a:pt x="593" y="157"/>
                      </a:lnTo>
                      <a:lnTo>
                        <a:pt x="594" y="158"/>
                      </a:lnTo>
                      <a:lnTo>
                        <a:pt x="595" y="158"/>
                      </a:lnTo>
                      <a:lnTo>
                        <a:pt x="595" y="159"/>
                      </a:lnTo>
                      <a:lnTo>
                        <a:pt x="596" y="159"/>
                      </a:lnTo>
                      <a:lnTo>
                        <a:pt x="597" y="158"/>
                      </a:lnTo>
                      <a:lnTo>
                        <a:pt x="598" y="158"/>
                      </a:lnTo>
                      <a:lnTo>
                        <a:pt x="598" y="158"/>
                      </a:lnTo>
                      <a:lnTo>
                        <a:pt x="599" y="157"/>
                      </a:lnTo>
                      <a:lnTo>
                        <a:pt x="599" y="156"/>
                      </a:lnTo>
                      <a:lnTo>
                        <a:pt x="600" y="155"/>
                      </a:lnTo>
                      <a:lnTo>
                        <a:pt x="600" y="155"/>
                      </a:lnTo>
                      <a:lnTo>
                        <a:pt x="600" y="154"/>
                      </a:lnTo>
                      <a:lnTo>
                        <a:pt x="600" y="153"/>
                      </a:lnTo>
                      <a:lnTo>
                        <a:pt x="600" y="152"/>
                      </a:lnTo>
                      <a:lnTo>
                        <a:pt x="600" y="152"/>
                      </a:lnTo>
                      <a:lnTo>
                        <a:pt x="600" y="151"/>
                      </a:lnTo>
                      <a:lnTo>
                        <a:pt x="600" y="150"/>
                      </a:lnTo>
                      <a:lnTo>
                        <a:pt x="600" y="149"/>
                      </a:lnTo>
                      <a:lnTo>
                        <a:pt x="601" y="149"/>
                      </a:lnTo>
                      <a:lnTo>
                        <a:pt x="601" y="150"/>
                      </a:lnTo>
                      <a:lnTo>
                        <a:pt x="602" y="150"/>
                      </a:lnTo>
                      <a:lnTo>
                        <a:pt x="603" y="150"/>
                      </a:lnTo>
                      <a:lnTo>
                        <a:pt x="603" y="149"/>
                      </a:lnTo>
                      <a:lnTo>
                        <a:pt x="603" y="148"/>
                      </a:lnTo>
                      <a:lnTo>
                        <a:pt x="603" y="148"/>
                      </a:lnTo>
                      <a:lnTo>
                        <a:pt x="604" y="147"/>
                      </a:lnTo>
                      <a:lnTo>
                        <a:pt x="605" y="147"/>
                      </a:lnTo>
                      <a:lnTo>
                        <a:pt x="605" y="147"/>
                      </a:lnTo>
                      <a:lnTo>
                        <a:pt x="606" y="147"/>
                      </a:lnTo>
                      <a:lnTo>
                        <a:pt x="607" y="147"/>
                      </a:lnTo>
                      <a:lnTo>
                        <a:pt x="607" y="147"/>
                      </a:lnTo>
                      <a:lnTo>
                        <a:pt x="608" y="147"/>
                      </a:lnTo>
                      <a:lnTo>
                        <a:pt x="609" y="147"/>
                      </a:lnTo>
                      <a:lnTo>
                        <a:pt x="610" y="147"/>
                      </a:lnTo>
                      <a:lnTo>
                        <a:pt x="611" y="147"/>
                      </a:lnTo>
                      <a:lnTo>
                        <a:pt x="611" y="147"/>
                      </a:lnTo>
                      <a:lnTo>
                        <a:pt x="612" y="147"/>
                      </a:lnTo>
                      <a:lnTo>
                        <a:pt x="612" y="148"/>
                      </a:lnTo>
                      <a:lnTo>
                        <a:pt x="612" y="149"/>
                      </a:lnTo>
                      <a:lnTo>
                        <a:pt x="612" y="150"/>
                      </a:lnTo>
                      <a:lnTo>
                        <a:pt x="612" y="151"/>
                      </a:lnTo>
                      <a:lnTo>
                        <a:pt x="612" y="152"/>
                      </a:lnTo>
                      <a:lnTo>
                        <a:pt x="612" y="153"/>
                      </a:lnTo>
                      <a:lnTo>
                        <a:pt x="612" y="154"/>
                      </a:lnTo>
                      <a:lnTo>
                        <a:pt x="612" y="155"/>
                      </a:lnTo>
                      <a:lnTo>
                        <a:pt x="612" y="156"/>
                      </a:lnTo>
                      <a:lnTo>
                        <a:pt x="612" y="157"/>
                      </a:lnTo>
                      <a:lnTo>
                        <a:pt x="612" y="158"/>
                      </a:lnTo>
                      <a:lnTo>
                        <a:pt x="612" y="159"/>
                      </a:lnTo>
                      <a:lnTo>
                        <a:pt x="613" y="162"/>
                      </a:lnTo>
                      <a:lnTo>
                        <a:pt x="613" y="163"/>
                      </a:lnTo>
                      <a:lnTo>
                        <a:pt x="613" y="166"/>
                      </a:lnTo>
                      <a:lnTo>
                        <a:pt x="613" y="167"/>
                      </a:lnTo>
                      <a:lnTo>
                        <a:pt x="613" y="168"/>
                      </a:lnTo>
                      <a:lnTo>
                        <a:pt x="613" y="170"/>
                      </a:lnTo>
                      <a:lnTo>
                        <a:pt x="613" y="172"/>
                      </a:lnTo>
                      <a:lnTo>
                        <a:pt x="613" y="173"/>
                      </a:lnTo>
                      <a:lnTo>
                        <a:pt x="613" y="174"/>
                      </a:lnTo>
                      <a:lnTo>
                        <a:pt x="613" y="179"/>
                      </a:lnTo>
                      <a:lnTo>
                        <a:pt x="614" y="179"/>
                      </a:lnTo>
                      <a:lnTo>
                        <a:pt x="616" y="180"/>
                      </a:lnTo>
                      <a:lnTo>
                        <a:pt x="617" y="181"/>
                      </a:lnTo>
                      <a:lnTo>
                        <a:pt x="617" y="181"/>
                      </a:lnTo>
                      <a:lnTo>
                        <a:pt x="619" y="182"/>
                      </a:lnTo>
                      <a:lnTo>
                        <a:pt x="621" y="183"/>
                      </a:lnTo>
                      <a:lnTo>
                        <a:pt x="622" y="184"/>
                      </a:lnTo>
                      <a:lnTo>
                        <a:pt x="623" y="183"/>
                      </a:lnTo>
                      <a:lnTo>
                        <a:pt x="623" y="182"/>
                      </a:lnTo>
                      <a:lnTo>
                        <a:pt x="624" y="181"/>
                      </a:lnTo>
                      <a:lnTo>
                        <a:pt x="625" y="178"/>
                      </a:lnTo>
                      <a:lnTo>
                        <a:pt x="626" y="178"/>
                      </a:lnTo>
                      <a:lnTo>
                        <a:pt x="626" y="177"/>
                      </a:lnTo>
                      <a:lnTo>
                        <a:pt x="627" y="175"/>
                      </a:lnTo>
                      <a:lnTo>
                        <a:pt x="627" y="174"/>
                      </a:lnTo>
                      <a:lnTo>
                        <a:pt x="627" y="174"/>
                      </a:lnTo>
                      <a:lnTo>
                        <a:pt x="627" y="173"/>
                      </a:lnTo>
                      <a:lnTo>
                        <a:pt x="628" y="171"/>
                      </a:lnTo>
                      <a:lnTo>
                        <a:pt x="628" y="170"/>
                      </a:lnTo>
                      <a:lnTo>
                        <a:pt x="628" y="168"/>
                      </a:lnTo>
                      <a:lnTo>
                        <a:pt x="628" y="168"/>
                      </a:lnTo>
                      <a:lnTo>
                        <a:pt x="629" y="166"/>
                      </a:lnTo>
                      <a:lnTo>
                        <a:pt x="629" y="163"/>
                      </a:lnTo>
                      <a:lnTo>
                        <a:pt x="630" y="162"/>
                      </a:lnTo>
                      <a:lnTo>
                        <a:pt x="630" y="162"/>
                      </a:lnTo>
                      <a:lnTo>
                        <a:pt x="631" y="158"/>
                      </a:lnTo>
                      <a:lnTo>
                        <a:pt x="631" y="157"/>
                      </a:lnTo>
                      <a:lnTo>
                        <a:pt x="632" y="156"/>
                      </a:lnTo>
                      <a:lnTo>
                        <a:pt x="632" y="153"/>
                      </a:lnTo>
                      <a:lnTo>
                        <a:pt x="632" y="150"/>
                      </a:lnTo>
                      <a:lnTo>
                        <a:pt x="633" y="150"/>
                      </a:lnTo>
                      <a:lnTo>
                        <a:pt x="635" y="150"/>
                      </a:lnTo>
                      <a:lnTo>
                        <a:pt x="636" y="150"/>
                      </a:lnTo>
                      <a:lnTo>
                        <a:pt x="637" y="150"/>
                      </a:lnTo>
                      <a:lnTo>
                        <a:pt x="638" y="150"/>
                      </a:lnTo>
                      <a:lnTo>
                        <a:pt x="639" y="151"/>
                      </a:lnTo>
                      <a:lnTo>
                        <a:pt x="640" y="150"/>
                      </a:lnTo>
                      <a:lnTo>
                        <a:pt x="640" y="144"/>
                      </a:lnTo>
                      <a:lnTo>
                        <a:pt x="641" y="144"/>
                      </a:lnTo>
                      <a:lnTo>
                        <a:pt x="644" y="144"/>
                      </a:lnTo>
                      <a:lnTo>
                        <a:pt x="645" y="144"/>
                      </a:lnTo>
                      <a:lnTo>
                        <a:pt x="647" y="145"/>
                      </a:lnTo>
                      <a:lnTo>
                        <a:pt x="648" y="145"/>
                      </a:lnTo>
                      <a:lnTo>
                        <a:pt x="649" y="142"/>
                      </a:lnTo>
                      <a:lnTo>
                        <a:pt x="650" y="139"/>
                      </a:lnTo>
                      <a:lnTo>
                        <a:pt x="650" y="136"/>
                      </a:lnTo>
                      <a:lnTo>
                        <a:pt x="650" y="134"/>
                      </a:lnTo>
                      <a:lnTo>
                        <a:pt x="650" y="133"/>
                      </a:lnTo>
                      <a:lnTo>
                        <a:pt x="650" y="132"/>
                      </a:lnTo>
                      <a:lnTo>
                        <a:pt x="650" y="132"/>
                      </a:lnTo>
                      <a:lnTo>
                        <a:pt x="651" y="132"/>
                      </a:lnTo>
                      <a:lnTo>
                        <a:pt x="652" y="132"/>
                      </a:lnTo>
                      <a:lnTo>
                        <a:pt x="653" y="132"/>
                      </a:lnTo>
                      <a:lnTo>
                        <a:pt x="653" y="132"/>
                      </a:lnTo>
                      <a:lnTo>
                        <a:pt x="655" y="132"/>
                      </a:lnTo>
                      <a:lnTo>
                        <a:pt x="655" y="132"/>
                      </a:lnTo>
                      <a:lnTo>
                        <a:pt x="657" y="132"/>
                      </a:lnTo>
                      <a:lnTo>
                        <a:pt x="659" y="132"/>
                      </a:lnTo>
                      <a:lnTo>
                        <a:pt x="660" y="132"/>
                      </a:lnTo>
                      <a:lnTo>
                        <a:pt x="664" y="133"/>
                      </a:lnTo>
                      <a:lnTo>
                        <a:pt x="665" y="133"/>
                      </a:lnTo>
                      <a:lnTo>
                        <a:pt x="666" y="133"/>
                      </a:lnTo>
                      <a:lnTo>
                        <a:pt x="668" y="133"/>
                      </a:lnTo>
                      <a:lnTo>
                        <a:pt x="669" y="133"/>
                      </a:lnTo>
                      <a:lnTo>
                        <a:pt x="671" y="133"/>
                      </a:lnTo>
                      <a:lnTo>
                        <a:pt x="673" y="133"/>
                      </a:lnTo>
                      <a:lnTo>
                        <a:pt x="674" y="133"/>
                      </a:lnTo>
                      <a:lnTo>
                        <a:pt x="679" y="134"/>
                      </a:lnTo>
                      <a:lnTo>
                        <a:pt x="677" y="141"/>
                      </a:lnTo>
                      <a:lnTo>
                        <a:pt x="677" y="142"/>
                      </a:lnTo>
                      <a:lnTo>
                        <a:pt x="677" y="142"/>
                      </a:lnTo>
                      <a:lnTo>
                        <a:pt x="676" y="143"/>
                      </a:lnTo>
                      <a:lnTo>
                        <a:pt x="676" y="144"/>
                      </a:lnTo>
                      <a:lnTo>
                        <a:pt x="675" y="143"/>
                      </a:lnTo>
                      <a:lnTo>
                        <a:pt x="674" y="143"/>
                      </a:lnTo>
                      <a:lnTo>
                        <a:pt x="674" y="143"/>
                      </a:lnTo>
                      <a:lnTo>
                        <a:pt x="674" y="143"/>
                      </a:lnTo>
                      <a:lnTo>
                        <a:pt x="673" y="142"/>
                      </a:lnTo>
                      <a:lnTo>
                        <a:pt x="673" y="142"/>
                      </a:lnTo>
                      <a:lnTo>
                        <a:pt x="671" y="141"/>
                      </a:lnTo>
                      <a:lnTo>
                        <a:pt x="668" y="140"/>
                      </a:lnTo>
                      <a:lnTo>
                        <a:pt x="664" y="140"/>
                      </a:lnTo>
                      <a:lnTo>
                        <a:pt x="662" y="147"/>
                      </a:lnTo>
                      <a:lnTo>
                        <a:pt x="666" y="146"/>
                      </a:lnTo>
                      <a:lnTo>
                        <a:pt x="672" y="149"/>
                      </a:lnTo>
                      <a:lnTo>
                        <a:pt x="671" y="150"/>
                      </a:lnTo>
                      <a:lnTo>
                        <a:pt x="671" y="151"/>
                      </a:lnTo>
                      <a:lnTo>
                        <a:pt x="670" y="152"/>
                      </a:lnTo>
                      <a:lnTo>
                        <a:pt x="669" y="153"/>
                      </a:lnTo>
                      <a:lnTo>
                        <a:pt x="668" y="156"/>
                      </a:lnTo>
                      <a:lnTo>
                        <a:pt x="667" y="156"/>
                      </a:lnTo>
                      <a:lnTo>
                        <a:pt x="667" y="157"/>
                      </a:lnTo>
                      <a:lnTo>
                        <a:pt x="665" y="159"/>
                      </a:lnTo>
                      <a:lnTo>
                        <a:pt x="665" y="161"/>
                      </a:lnTo>
                      <a:lnTo>
                        <a:pt x="663" y="163"/>
                      </a:lnTo>
                      <a:lnTo>
                        <a:pt x="663" y="164"/>
                      </a:lnTo>
                      <a:lnTo>
                        <a:pt x="664" y="165"/>
                      </a:lnTo>
                      <a:lnTo>
                        <a:pt x="664" y="165"/>
                      </a:lnTo>
                      <a:lnTo>
                        <a:pt x="664" y="165"/>
                      </a:lnTo>
                      <a:lnTo>
                        <a:pt x="669" y="171"/>
                      </a:lnTo>
                      <a:lnTo>
                        <a:pt x="668" y="187"/>
                      </a:lnTo>
                      <a:lnTo>
                        <a:pt x="687" y="192"/>
                      </a:lnTo>
                      <a:lnTo>
                        <a:pt x="699" y="201"/>
                      </a:lnTo>
                      <a:lnTo>
                        <a:pt x="695" y="206"/>
                      </a:lnTo>
                      <a:lnTo>
                        <a:pt x="689" y="215"/>
                      </a:lnTo>
                      <a:lnTo>
                        <a:pt x="689" y="215"/>
                      </a:lnTo>
                      <a:lnTo>
                        <a:pt x="690" y="215"/>
                      </a:lnTo>
                      <a:lnTo>
                        <a:pt x="690" y="216"/>
                      </a:lnTo>
                      <a:lnTo>
                        <a:pt x="692" y="217"/>
                      </a:lnTo>
                      <a:lnTo>
                        <a:pt x="693" y="217"/>
                      </a:lnTo>
                      <a:lnTo>
                        <a:pt x="694" y="217"/>
                      </a:lnTo>
                      <a:lnTo>
                        <a:pt x="695" y="218"/>
                      </a:lnTo>
                      <a:lnTo>
                        <a:pt x="697" y="219"/>
                      </a:lnTo>
                      <a:lnTo>
                        <a:pt x="698" y="219"/>
                      </a:lnTo>
                      <a:lnTo>
                        <a:pt x="699" y="219"/>
                      </a:lnTo>
                      <a:lnTo>
                        <a:pt x="701" y="220"/>
                      </a:lnTo>
                      <a:lnTo>
                        <a:pt x="702" y="221"/>
                      </a:lnTo>
                      <a:lnTo>
                        <a:pt x="704" y="222"/>
                      </a:lnTo>
                      <a:lnTo>
                        <a:pt x="705" y="222"/>
                      </a:lnTo>
                      <a:lnTo>
                        <a:pt x="706" y="223"/>
                      </a:lnTo>
                      <a:lnTo>
                        <a:pt x="707" y="223"/>
                      </a:lnTo>
                      <a:lnTo>
                        <a:pt x="707" y="223"/>
                      </a:lnTo>
                      <a:lnTo>
                        <a:pt x="708" y="223"/>
                      </a:lnTo>
                      <a:lnTo>
                        <a:pt x="709" y="223"/>
                      </a:lnTo>
                      <a:lnTo>
                        <a:pt x="710" y="224"/>
                      </a:lnTo>
                      <a:lnTo>
                        <a:pt x="710" y="224"/>
                      </a:lnTo>
                      <a:lnTo>
                        <a:pt x="711" y="224"/>
                      </a:lnTo>
                      <a:lnTo>
                        <a:pt x="712" y="224"/>
                      </a:lnTo>
                      <a:lnTo>
                        <a:pt x="712" y="225"/>
                      </a:lnTo>
                      <a:lnTo>
                        <a:pt x="713" y="225"/>
                      </a:lnTo>
                      <a:lnTo>
                        <a:pt x="715" y="226"/>
                      </a:lnTo>
                      <a:lnTo>
                        <a:pt x="716" y="226"/>
                      </a:lnTo>
                      <a:lnTo>
                        <a:pt x="717" y="227"/>
                      </a:lnTo>
                      <a:lnTo>
                        <a:pt x="717" y="227"/>
                      </a:lnTo>
                      <a:lnTo>
                        <a:pt x="718" y="227"/>
                      </a:lnTo>
                      <a:lnTo>
                        <a:pt x="719" y="228"/>
                      </a:lnTo>
                      <a:lnTo>
                        <a:pt x="720" y="228"/>
                      </a:lnTo>
                      <a:lnTo>
                        <a:pt x="720" y="229"/>
                      </a:lnTo>
                      <a:lnTo>
                        <a:pt x="721" y="229"/>
                      </a:lnTo>
                      <a:lnTo>
                        <a:pt x="722" y="230"/>
                      </a:lnTo>
                      <a:lnTo>
                        <a:pt x="723" y="230"/>
                      </a:lnTo>
                      <a:lnTo>
                        <a:pt x="725" y="231"/>
                      </a:lnTo>
                      <a:lnTo>
                        <a:pt x="725" y="231"/>
                      </a:lnTo>
                      <a:lnTo>
                        <a:pt x="725" y="230"/>
                      </a:lnTo>
                      <a:lnTo>
                        <a:pt x="726" y="228"/>
                      </a:lnTo>
                      <a:lnTo>
                        <a:pt x="726" y="228"/>
                      </a:lnTo>
                      <a:lnTo>
                        <a:pt x="727" y="228"/>
                      </a:lnTo>
                      <a:lnTo>
                        <a:pt x="728" y="228"/>
                      </a:lnTo>
                      <a:lnTo>
                        <a:pt x="729" y="228"/>
                      </a:lnTo>
                      <a:lnTo>
                        <a:pt x="730" y="228"/>
                      </a:lnTo>
                      <a:lnTo>
                        <a:pt x="731" y="228"/>
                      </a:lnTo>
                      <a:lnTo>
                        <a:pt x="732" y="228"/>
                      </a:lnTo>
                      <a:lnTo>
                        <a:pt x="732" y="229"/>
                      </a:lnTo>
                      <a:lnTo>
                        <a:pt x="734" y="230"/>
                      </a:lnTo>
                      <a:lnTo>
                        <a:pt x="734" y="231"/>
                      </a:lnTo>
                      <a:lnTo>
                        <a:pt x="735" y="232"/>
                      </a:lnTo>
                      <a:lnTo>
                        <a:pt x="736" y="232"/>
                      </a:lnTo>
                      <a:lnTo>
                        <a:pt x="737" y="233"/>
                      </a:lnTo>
                      <a:lnTo>
                        <a:pt x="737" y="234"/>
                      </a:lnTo>
                      <a:lnTo>
                        <a:pt x="737" y="234"/>
                      </a:lnTo>
                      <a:lnTo>
                        <a:pt x="738" y="235"/>
                      </a:lnTo>
                      <a:lnTo>
                        <a:pt x="738" y="236"/>
                      </a:lnTo>
                      <a:lnTo>
                        <a:pt x="739" y="236"/>
                      </a:lnTo>
                      <a:lnTo>
                        <a:pt x="739" y="237"/>
                      </a:lnTo>
                      <a:lnTo>
                        <a:pt x="739" y="238"/>
                      </a:lnTo>
                      <a:lnTo>
                        <a:pt x="740" y="240"/>
                      </a:lnTo>
                      <a:lnTo>
                        <a:pt x="741" y="241"/>
                      </a:lnTo>
                      <a:lnTo>
                        <a:pt x="741" y="242"/>
                      </a:lnTo>
                      <a:lnTo>
                        <a:pt x="742" y="244"/>
                      </a:lnTo>
                      <a:lnTo>
                        <a:pt x="742" y="244"/>
                      </a:lnTo>
                      <a:lnTo>
                        <a:pt x="743" y="248"/>
                      </a:lnTo>
                      <a:lnTo>
                        <a:pt x="743" y="250"/>
                      </a:lnTo>
                      <a:lnTo>
                        <a:pt x="742" y="250"/>
                      </a:lnTo>
                      <a:lnTo>
                        <a:pt x="742" y="250"/>
                      </a:lnTo>
                      <a:lnTo>
                        <a:pt x="741" y="250"/>
                      </a:lnTo>
                      <a:lnTo>
                        <a:pt x="740" y="251"/>
                      </a:lnTo>
                      <a:lnTo>
                        <a:pt x="739" y="251"/>
                      </a:lnTo>
                      <a:lnTo>
                        <a:pt x="738" y="252"/>
                      </a:lnTo>
                      <a:lnTo>
                        <a:pt x="737" y="252"/>
                      </a:lnTo>
                      <a:lnTo>
                        <a:pt x="737" y="253"/>
                      </a:lnTo>
                      <a:lnTo>
                        <a:pt x="737" y="254"/>
                      </a:lnTo>
                      <a:lnTo>
                        <a:pt x="737" y="255"/>
                      </a:lnTo>
                      <a:lnTo>
                        <a:pt x="736" y="256"/>
                      </a:lnTo>
                      <a:lnTo>
                        <a:pt x="736" y="257"/>
                      </a:lnTo>
                      <a:lnTo>
                        <a:pt x="735" y="259"/>
                      </a:lnTo>
                      <a:lnTo>
                        <a:pt x="735" y="259"/>
                      </a:lnTo>
                      <a:lnTo>
                        <a:pt x="734" y="260"/>
                      </a:lnTo>
                      <a:lnTo>
                        <a:pt x="734" y="261"/>
                      </a:lnTo>
                      <a:lnTo>
                        <a:pt x="733" y="262"/>
                      </a:lnTo>
                      <a:lnTo>
                        <a:pt x="733" y="263"/>
                      </a:lnTo>
                      <a:lnTo>
                        <a:pt x="733" y="264"/>
                      </a:lnTo>
                      <a:lnTo>
                        <a:pt x="731" y="266"/>
                      </a:lnTo>
                      <a:lnTo>
                        <a:pt x="731" y="267"/>
                      </a:lnTo>
                      <a:lnTo>
                        <a:pt x="731" y="268"/>
                      </a:lnTo>
                      <a:lnTo>
                        <a:pt x="730" y="269"/>
                      </a:lnTo>
                      <a:lnTo>
                        <a:pt x="730" y="269"/>
                      </a:lnTo>
                      <a:lnTo>
                        <a:pt x="729" y="270"/>
                      </a:lnTo>
                      <a:lnTo>
                        <a:pt x="729" y="271"/>
                      </a:lnTo>
                      <a:lnTo>
                        <a:pt x="730" y="272"/>
                      </a:lnTo>
                      <a:lnTo>
                        <a:pt x="730" y="272"/>
                      </a:lnTo>
                      <a:lnTo>
                        <a:pt x="732" y="273"/>
                      </a:lnTo>
                      <a:lnTo>
                        <a:pt x="733" y="274"/>
                      </a:lnTo>
                      <a:lnTo>
                        <a:pt x="734" y="274"/>
                      </a:lnTo>
                      <a:lnTo>
                        <a:pt x="734" y="275"/>
                      </a:lnTo>
                      <a:lnTo>
                        <a:pt x="735" y="275"/>
                      </a:lnTo>
                      <a:lnTo>
                        <a:pt x="736" y="275"/>
                      </a:lnTo>
                      <a:lnTo>
                        <a:pt x="736" y="276"/>
                      </a:lnTo>
                      <a:lnTo>
                        <a:pt x="737" y="276"/>
                      </a:lnTo>
                      <a:lnTo>
                        <a:pt x="738" y="277"/>
                      </a:lnTo>
                      <a:lnTo>
                        <a:pt x="741" y="279"/>
                      </a:lnTo>
                      <a:lnTo>
                        <a:pt x="743" y="281"/>
                      </a:lnTo>
                      <a:lnTo>
                        <a:pt x="745" y="282"/>
                      </a:lnTo>
                      <a:lnTo>
                        <a:pt x="745" y="283"/>
                      </a:lnTo>
                      <a:lnTo>
                        <a:pt x="746" y="283"/>
                      </a:lnTo>
                      <a:lnTo>
                        <a:pt x="747" y="283"/>
                      </a:lnTo>
                      <a:lnTo>
                        <a:pt x="748" y="283"/>
                      </a:lnTo>
                      <a:lnTo>
                        <a:pt x="747" y="283"/>
                      </a:lnTo>
                      <a:lnTo>
                        <a:pt x="747" y="284"/>
                      </a:lnTo>
                      <a:lnTo>
                        <a:pt x="747" y="286"/>
                      </a:lnTo>
                      <a:lnTo>
                        <a:pt x="746" y="287"/>
                      </a:lnTo>
                      <a:lnTo>
                        <a:pt x="746" y="288"/>
                      </a:lnTo>
                      <a:lnTo>
                        <a:pt x="746" y="289"/>
                      </a:lnTo>
                      <a:lnTo>
                        <a:pt x="745" y="291"/>
                      </a:lnTo>
                      <a:lnTo>
                        <a:pt x="745" y="292"/>
                      </a:lnTo>
                      <a:lnTo>
                        <a:pt x="744" y="294"/>
                      </a:lnTo>
                      <a:lnTo>
                        <a:pt x="744" y="295"/>
                      </a:lnTo>
                      <a:lnTo>
                        <a:pt x="744" y="296"/>
                      </a:lnTo>
                      <a:lnTo>
                        <a:pt x="745" y="298"/>
                      </a:lnTo>
                      <a:lnTo>
                        <a:pt x="745" y="299"/>
                      </a:lnTo>
                      <a:lnTo>
                        <a:pt x="745" y="300"/>
                      </a:lnTo>
                      <a:lnTo>
                        <a:pt x="745" y="300"/>
                      </a:lnTo>
                      <a:lnTo>
                        <a:pt x="744" y="301"/>
                      </a:lnTo>
                      <a:lnTo>
                        <a:pt x="744" y="302"/>
                      </a:lnTo>
                      <a:lnTo>
                        <a:pt x="744" y="303"/>
                      </a:lnTo>
                      <a:lnTo>
                        <a:pt x="744" y="305"/>
                      </a:lnTo>
                      <a:lnTo>
                        <a:pt x="744" y="306"/>
                      </a:lnTo>
                      <a:lnTo>
                        <a:pt x="744" y="307"/>
                      </a:lnTo>
                      <a:lnTo>
                        <a:pt x="744" y="309"/>
                      </a:lnTo>
                      <a:lnTo>
                        <a:pt x="744" y="310"/>
                      </a:lnTo>
                      <a:lnTo>
                        <a:pt x="745" y="310"/>
                      </a:lnTo>
                      <a:lnTo>
                        <a:pt x="746" y="311"/>
                      </a:lnTo>
                      <a:lnTo>
                        <a:pt x="747" y="311"/>
                      </a:lnTo>
                      <a:lnTo>
                        <a:pt x="748" y="311"/>
                      </a:lnTo>
                      <a:lnTo>
                        <a:pt x="750" y="312"/>
                      </a:lnTo>
                      <a:lnTo>
                        <a:pt x="750" y="313"/>
                      </a:lnTo>
                      <a:lnTo>
                        <a:pt x="750" y="315"/>
                      </a:lnTo>
                      <a:lnTo>
                        <a:pt x="749" y="316"/>
                      </a:lnTo>
                      <a:lnTo>
                        <a:pt x="749" y="317"/>
                      </a:lnTo>
                      <a:lnTo>
                        <a:pt x="749" y="319"/>
                      </a:lnTo>
                      <a:lnTo>
                        <a:pt x="749" y="320"/>
                      </a:lnTo>
                      <a:lnTo>
                        <a:pt x="748" y="321"/>
                      </a:lnTo>
                      <a:lnTo>
                        <a:pt x="749" y="322"/>
                      </a:lnTo>
                      <a:lnTo>
                        <a:pt x="749" y="323"/>
                      </a:lnTo>
                      <a:lnTo>
                        <a:pt x="750" y="325"/>
                      </a:lnTo>
                      <a:lnTo>
                        <a:pt x="750" y="325"/>
                      </a:lnTo>
                      <a:lnTo>
                        <a:pt x="750" y="325"/>
                      </a:lnTo>
                      <a:lnTo>
                        <a:pt x="751" y="325"/>
                      </a:lnTo>
                      <a:lnTo>
                        <a:pt x="757" y="324"/>
                      </a:lnTo>
                      <a:lnTo>
                        <a:pt x="758" y="324"/>
                      </a:lnTo>
                      <a:lnTo>
                        <a:pt x="760" y="323"/>
                      </a:lnTo>
                      <a:lnTo>
                        <a:pt x="761" y="323"/>
                      </a:lnTo>
                      <a:lnTo>
                        <a:pt x="763" y="322"/>
                      </a:lnTo>
                      <a:lnTo>
                        <a:pt x="764" y="322"/>
                      </a:lnTo>
                      <a:lnTo>
                        <a:pt x="765" y="322"/>
                      </a:lnTo>
                      <a:lnTo>
                        <a:pt x="765" y="322"/>
                      </a:lnTo>
                      <a:lnTo>
                        <a:pt x="768" y="321"/>
                      </a:lnTo>
                      <a:lnTo>
                        <a:pt x="775" y="320"/>
                      </a:lnTo>
                      <a:lnTo>
                        <a:pt x="776" y="319"/>
                      </a:lnTo>
                      <a:lnTo>
                        <a:pt x="778" y="319"/>
                      </a:lnTo>
                      <a:lnTo>
                        <a:pt x="779" y="319"/>
                      </a:lnTo>
                      <a:lnTo>
                        <a:pt x="779" y="319"/>
                      </a:lnTo>
                      <a:lnTo>
                        <a:pt x="780" y="319"/>
                      </a:lnTo>
                      <a:lnTo>
                        <a:pt x="782" y="320"/>
                      </a:lnTo>
                      <a:lnTo>
                        <a:pt x="782" y="321"/>
                      </a:lnTo>
                      <a:lnTo>
                        <a:pt x="783" y="321"/>
                      </a:lnTo>
                      <a:lnTo>
                        <a:pt x="783" y="322"/>
                      </a:lnTo>
                      <a:lnTo>
                        <a:pt x="782" y="323"/>
                      </a:lnTo>
                      <a:lnTo>
                        <a:pt x="780" y="327"/>
                      </a:lnTo>
                      <a:lnTo>
                        <a:pt x="780" y="328"/>
                      </a:lnTo>
                      <a:lnTo>
                        <a:pt x="780" y="328"/>
                      </a:lnTo>
                      <a:lnTo>
                        <a:pt x="781" y="329"/>
                      </a:lnTo>
                      <a:lnTo>
                        <a:pt x="782" y="329"/>
                      </a:lnTo>
                      <a:lnTo>
                        <a:pt x="783" y="330"/>
                      </a:lnTo>
                      <a:lnTo>
                        <a:pt x="784" y="330"/>
                      </a:lnTo>
                      <a:lnTo>
                        <a:pt x="783" y="331"/>
                      </a:lnTo>
                      <a:lnTo>
                        <a:pt x="782" y="334"/>
                      </a:lnTo>
                      <a:lnTo>
                        <a:pt x="782" y="336"/>
                      </a:lnTo>
                      <a:lnTo>
                        <a:pt x="781" y="337"/>
                      </a:lnTo>
                      <a:lnTo>
                        <a:pt x="780" y="337"/>
                      </a:lnTo>
                      <a:lnTo>
                        <a:pt x="780" y="337"/>
                      </a:lnTo>
                      <a:lnTo>
                        <a:pt x="778" y="339"/>
                      </a:lnTo>
                      <a:lnTo>
                        <a:pt x="777" y="341"/>
                      </a:lnTo>
                      <a:lnTo>
                        <a:pt x="775" y="343"/>
                      </a:lnTo>
                      <a:lnTo>
                        <a:pt x="775" y="344"/>
                      </a:lnTo>
                      <a:lnTo>
                        <a:pt x="775" y="345"/>
                      </a:lnTo>
                      <a:lnTo>
                        <a:pt x="776" y="346"/>
                      </a:lnTo>
                      <a:lnTo>
                        <a:pt x="778" y="348"/>
                      </a:lnTo>
                      <a:lnTo>
                        <a:pt x="779" y="346"/>
                      </a:lnTo>
                      <a:lnTo>
                        <a:pt x="780" y="346"/>
                      </a:lnTo>
                      <a:lnTo>
                        <a:pt x="781" y="347"/>
                      </a:lnTo>
                      <a:lnTo>
                        <a:pt x="782" y="349"/>
                      </a:lnTo>
                      <a:lnTo>
                        <a:pt x="784" y="351"/>
                      </a:lnTo>
                      <a:lnTo>
                        <a:pt x="785" y="351"/>
                      </a:lnTo>
                      <a:lnTo>
                        <a:pt x="785" y="352"/>
                      </a:lnTo>
                      <a:lnTo>
                        <a:pt x="785" y="353"/>
                      </a:lnTo>
                      <a:lnTo>
                        <a:pt x="785" y="354"/>
                      </a:lnTo>
                      <a:lnTo>
                        <a:pt x="784" y="355"/>
                      </a:lnTo>
                      <a:lnTo>
                        <a:pt x="784" y="356"/>
                      </a:lnTo>
                      <a:lnTo>
                        <a:pt x="784" y="357"/>
                      </a:lnTo>
                      <a:lnTo>
                        <a:pt x="783" y="358"/>
                      </a:lnTo>
                      <a:lnTo>
                        <a:pt x="785" y="358"/>
                      </a:lnTo>
                      <a:lnTo>
                        <a:pt x="785" y="358"/>
                      </a:lnTo>
                      <a:lnTo>
                        <a:pt x="786" y="359"/>
                      </a:lnTo>
                      <a:lnTo>
                        <a:pt x="787" y="360"/>
                      </a:lnTo>
                      <a:lnTo>
                        <a:pt x="789" y="362"/>
                      </a:lnTo>
                      <a:lnTo>
                        <a:pt x="791" y="363"/>
                      </a:lnTo>
                      <a:lnTo>
                        <a:pt x="791" y="364"/>
                      </a:lnTo>
                      <a:lnTo>
                        <a:pt x="792" y="365"/>
                      </a:lnTo>
                      <a:lnTo>
                        <a:pt x="792" y="364"/>
                      </a:lnTo>
                      <a:lnTo>
                        <a:pt x="793" y="364"/>
                      </a:lnTo>
                      <a:lnTo>
                        <a:pt x="794" y="363"/>
                      </a:lnTo>
                      <a:lnTo>
                        <a:pt x="794" y="363"/>
                      </a:lnTo>
                      <a:lnTo>
                        <a:pt x="794" y="362"/>
                      </a:lnTo>
                      <a:lnTo>
                        <a:pt x="795" y="362"/>
                      </a:lnTo>
                      <a:lnTo>
                        <a:pt x="794" y="361"/>
                      </a:lnTo>
                      <a:lnTo>
                        <a:pt x="794" y="360"/>
                      </a:lnTo>
                      <a:lnTo>
                        <a:pt x="794" y="360"/>
                      </a:lnTo>
                      <a:lnTo>
                        <a:pt x="794" y="359"/>
                      </a:lnTo>
                      <a:lnTo>
                        <a:pt x="794" y="359"/>
                      </a:lnTo>
                      <a:lnTo>
                        <a:pt x="794" y="358"/>
                      </a:lnTo>
                      <a:lnTo>
                        <a:pt x="795" y="358"/>
                      </a:lnTo>
                      <a:lnTo>
                        <a:pt x="796" y="358"/>
                      </a:lnTo>
                      <a:lnTo>
                        <a:pt x="797" y="357"/>
                      </a:lnTo>
                      <a:lnTo>
                        <a:pt x="797" y="358"/>
                      </a:lnTo>
                      <a:lnTo>
                        <a:pt x="798" y="357"/>
                      </a:lnTo>
                      <a:lnTo>
                        <a:pt x="799" y="357"/>
                      </a:lnTo>
                      <a:lnTo>
                        <a:pt x="799" y="357"/>
                      </a:lnTo>
                      <a:lnTo>
                        <a:pt x="799" y="356"/>
                      </a:lnTo>
                      <a:lnTo>
                        <a:pt x="799" y="356"/>
                      </a:lnTo>
                      <a:lnTo>
                        <a:pt x="799" y="355"/>
                      </a:lnTo>
                      <a:lnTo>
                        <a:pt x="800" y="355"/>
                      </a:lnTo>
                      <a:lnTo>
                        <a:pt x="800" y="354"/>
                      </a:lnTo>
                      <a:lnTo>
                        <a:pt x="801" y="354"/>
                      </a:lnTo>
                      <a:lnTo>
                        <a:pt x="801" y="353"/>
                      </a:lnTo>
                      <a:lnTo>
                        <a:pt x="800" y="352"/>
                      </a:lnTo>
                      <a:lnTo>
                        <a:pt x="800" y="351"/>
                      </a:lnTo>
                      <a:lnTo>
                        <a:pt x="800" y="351"/>
                      </a:lnTo>
                      <a:lnTo>
                        <a:pt x="801" y="350"/>
                      </a:lnTo>
                      <a:lnTo>
                        <a:pt x="800" y="350"/>
                      </a:lnTo>
                      <a:lnTo>
                        <a:pt x="800" y="349"/>
                      </a:lnTo>
                      <a:lnTo>
                        <a:pt x="800" y="349"/>
                      </a:lnTo>
                      <a:lnTo>
                        <a:pt x="801" y="348"/>
                      </a:lnTo>
                      <a:lnTo>
                        <a:pt x="801" y="347"/>
                      </a:lnTo>
                      <a:lnTo>
                        <a:pt x="800" y="346"/>
                      </a:lnTo>
                      <a:lnTo>
                        <a:pt x="800" y="346"/>
                      </a:lnTo>
                      <a:lnTo>
                        <a:pt x="800" y="345"/>
                      </a:lnTo>
                      <a:lnTo>
                        <a:pt x="799" y="345"/>
                      </a:lnTo>
                      <a:lnTo>
                        <a:pt x="799" y="344"/>
                      </a:lnTo>
                      <a:lnTo>
                        <a:pt x="799" y="343"/>
                      </a:lnTo>
                      <a:lnTo>
                        <a:pt x="799" y="343"/>
                      </a:lnTo>
                      <a:lnTo>
                        <a:pt x="800" y="344"/>
                      </a:lnTo>
                      <a:lnTo>
                        <a:pt x="801" y="344"/>
                      </a:lnTo>
                      <a:lnTo>
                        <a:pt x="801" y="343"/>
                      </a:lnTo>
                      <a:lnTo>
                        <a:pt x="801" y="342"/>
                      </a:lnTo>
                      <a:lnTo>
                        <a:pt x="802" y="342"/>
                      </a:lnTo>
                      <a:lnTo>
                        <a:pt x="803" y="342"/>
                      </a:lnTo>
                      <a:lnTo>
                        <a:pt x="803" y="341"/>
                      </a:lnTo>
                      <a:lnTo>
                        <a:pt x="803" y="340"/>
                      </a:lnTo>
                      <a:lnTo>
                        <a:pt x="803" y="339"/>
                      </a:lnTo>
                      <a:lnTo>
                        <a:pt x="804" y="338"/>
                      </a:lnTo>
                      <a:lnTo>
                        <a:pt x="804" y="338"/>
                      </a:lnTo>
                      <a:lnTo>
                        <a:pt x="805" y="338"/>
                      </a:lnTo>
                      <a:lnTo>
                        <a:pt x="806" y="338"/>
                      </a:lnTo>
                      <a:lnTo>
                        <a:pt x="806" y="338"/>
                      </a:lnTo>
                      <a:lnTo>
                        <a:pt x="807" y="338"/>
                      </a:lnTo>
                      <a:lnTo>
                        <a:pt x="808" y="337"/>
                      </a:lnTo>
                      <a:lnTo>
                        <a:pt x="807" y="337"/>
                      </a:lnTo>
                      <a:lnTo>
                        <a:pt x="807" y="336"/>
                      </a:lnTo>
                      <a:lnTo>
                        <a:pt x="808" y="335"/>
                      </a:lnTo>
                      <a:lnTo>
                        <a:pt x="808" y="335"/>
                      </a:lnTo>
                      <a:lnTo>
                        <a:pt x="807" y="334"/>
                      </a:lnTo>
                      <a:lnTo>
                        <a:pt x="805" y="332"/>
                      </a:lnTo>
                      <a:lnTo>
                        <a:pt x="804" y="332"/>
                      </a:lnTo>
                      <a:lnTo>
                        <a:pt x="804" y="331"/>
                      </a:lnTo>
                      <a:lnTo>
                        <a:pt x="804" y="330"/>
                      </a:lnTo>
                      <a:lnTo>
                        <a:pt x="805" y="330"/>
                      </a:lnTo>
                      <a:lnTo>
                        <a:pt x="805" y="330"/>
                      </a:lnTo>
                      <a:lnTo>
                        <a:pt x="806" y="329"/>
                      </a:lnTo>
                      <a:lnTo>
                        <a:pt x="806" y="328"/>
                      </a:lnTo>
                      <a:lnTo>
                        <a:pt x="805" y="328"/>
                      </a:lnTo>
                      <a:lnTo>
                        <a:pt x="805" y="327"/>
                      </a:lnTo>
                      <a:lnTo>
                        <a:pt x="806" y="326"/>
                      </a:lnTo>
                      <a:lnTo>
                        <a:pt x="806" y="325"/>
                      </a:lnTo>
                      <a:lnTo>
                        <a:pt x="806" y="325"/>
                      </a:lnTo>
                      <a:lnTo>
                        <a:pt x="807" y="325"/>
                      </a:lnTo>
                      <a:lnTo>
                        <a:pt x="808" y="323"/>
                      </a:lnTo>
                      <a:lnTo>
                        <a:pt x="807" y="322"/>
                      </a:lnTo>
                      <a:lnTo>
                        <a:pt x="806" y="322"/>
                      </a:lnTo>
                      <a:lnTo>
                        <a:pt x="806" y="321"/>
                      </a:lnTo>
                      <a:lnTo>
                        <a:pt x="806" y="320"/>
                      </a:lnTo>
                      <a:lnTo>
                        <a:pt x="805" y="319"/>
                      </a:lnTo>
                      <a:lnTo>
                        <a:pt x="806" y="319"/>
                      </a:lnTo>
                      <a:lnTo>
                        <a:pt x="806" y="319"/>
                      </a:lnTo>
                      <a:lnTo>
                        <a:pt x="806" y="318"/>
                      </a:lnTo>
                      <a:lnTo>
                        <a:pt x="806" y="317"/>
                      </a:lnTo>
                      <a:lnTo>
                        <a:pt x="806" y="317"/>
                      </a:lnTo>
                      <a:lnTo>
                        <a:pt x="807" y="316"/>
                      </a:lnTo>
                      <a:lnTo>
                        <a:pt x="807" y="316"/>
                      </a:lnTo>
                      <a:lnTo>
                        <a:pt x="807" y="315"/>
                      </a:lnTo>
                      <a:lnTo>
                        <a:pt x="810" y="314"/>
                      </a:lnTo>
                      <a:lnTo>
                        <a:pt x="812" y="314"/>
                      </a:lnTo>
                      <a:lnTo>
                        <a:pt x="813" y="314"/>
                      </a:lnTo>
                      <a:lnTo>
                        <a:pt x="814" y="314"/>
                      </a:lnTo>
                      <a:lnTo>
                        <a:pt x="814" y="313"/>
                      </a:lnTo>
                      <a:lnTo>
                        <a:pt x="814" y="311"/>
                      </a:lnTo>
                      <a:lnTo>
                        <a:pt x="814" y="311"/>
                      </a:lnTo>
                      <a:lnTo>
                        <a:pt x="815" y="311"/>
                      </a:lnTo>
                      <a:lnTo>
                        <a:pt x="816" y="311"/>
                      </a:lnTo>
                      <a:lnTo>
                        <a:pt x="816" y="311"/>
                      </a:lnTo>
                      <a:lnTo>
                        <a:pt x="816" y="311"/>
                      </a:lnTo>
                      <a:lnTo>
                        <a:pt x="816" y="312"/>
                      </a:lnTo>
                      <a:lnTo>
                        <a:pt x="816" y="313"/>
                      </a:lnTo>
                      <a:lnTo>
                        <a:pt x="816" y="313"/>
                      </a:lnTo>
                      <a:lnTo>
                        <a:pt x="816" y="314"/>
                      </a:lnTo>
                      <a:lnTo>
                        <a:pt x="816" y="314"/>
                      </a:lnTo>
                      <a:lnTo>
                        <a:pt x="817" y="315"/>
                      </a:lnTo>
                      <a:lnTo>
                        <a:pt x="817" y="315"/>
                      </a:lnTo>
                      <a:lnTo>
                        <a:pt x="817" y="316"/>
                      </a:lnTo>
                      <a:lnTo>
                        <a:pt x="818" y="316"/>
                      </a:lnTo>
                      <a:lnTo>
                        <a:pt x="817" y="317"/>
                      </a:lnTo>
                      <a:lnTo>
                        <a:pt x="817" y="318"/>
                      </a:lnTo>
                      <a:lnTo>
                        <a:pt x="817" y="319"/>
                      </a:lnTo>
                      <a:lnTo>
                        <a:pt x="817" y="319"/>
                      </a:lnTo>
                      <a:lnTo>
                        <a:pt x="818" y="320"/>
                      </a:lnTo>
                      <a:lnTo>
                        <a:pt x="818" y="321"/>
                      </a:lnTo>
                      <a:lnTo>
                        <a:pt x="818" y="321"/>
                      </a:lnTo>
                      <a:lnTo>
                        <a:pt x="820" y="321"/>
                      </a:lnTo>
                      <a:lnTo>
                        <a:pt x="820" y="321"/>
                      </a:lnTo>
                      <a:lnTo>
                        <a:pt x="821" y="321"/>
                      </a:lnTo>
                      <a:lnTo>
                        <a:pt x="822" y="321"/>
                      </a:lnTo>
                      <a:lnTo>
                        <a:pt x="823" y="320"/>
                      </a:lnTo>
                      <a:lnTo>
                        <a:pt x="824" y="320"/>
                      </a:lnTo>
                      <a:lnTo>
                        <a:pt x="825" y="320"/>
                      </a:lnTo>
                      <a:lnTo>
                        <a:pt x="826" y="320"/>
                      </a:lnTo>
                      <a:lnTo>
                        <a:pt x="827" y="320"/>
                      </a:lnTo>
                      <a:lnTo>
                        <a:pt x="828" y="320"/>
                      </a:lnTo>
                      <a:lnTo>
                        <a:pt x="829" y="320"/>
                      </a:lnTo>
                      <a:lnTo>
                        <a:pt x="830" y="320"/>
                      </a:lnTo>
                      <a:lnTo>
                        <a:pt x="831" y="320"/>
                      </a:lnTo>
                      <a:lnTo>
                        <a:pt x="832" y="319"/>
                      </a:lnTo>
                      <a:lnTo>
                        <a:pt x="832" y="319"/>
                      </a:lnTo>
                      <a:lnTo>
                        <a:pt x="833" y="319"/>
                      </a:lnTo>
                      <a:lnTo>
                        <a:pt x="834" y="319"/>
                      </a:lnTo>
                      <a:lnTo>
                        <a:pt x="835" y="319"/>
                      </a:lnTo>
                      <a:lnTo>
                        <a:pt x="835" y="319"/>
                      </a:lnTo>
                      <a:lnTo>
                        <a:pt x="836" y="319"/>
                      </a:lnTo>
                      <a:lnTo>
                        <a:pt x="837" y="319"/>
                      </a:lnTo>
                      <a:lnTo>
                        <a:pt x="838" y="319"/>
                      </a:lnTo>
                      <a:lnTo>
                        <a:pt x="839" y="319"/>
                      </a:lnTo>
                      <a:lnTo>
                        <a:pt x="839" y="319"/>
                      </a:lnTo>
                      <a:lnTo>
                        <a:pt x="841" y="320"/>
                      </a:lnTo>
                      <a:lnTo>
                        <a:pt x="841" y="320"/>
                      </a:lnTo>
                      <a:lnTo>
                        <a:pt x="842" y="321"/>
                      </a:lnTo>
                      <a:lnTo>
                        <a:pt x="842" y="321"/>
                      </a:lnTo>
                      <a:lnTo>
                        <a:pt x="841" y="322"/>
                      </a:lnTo>
                      <a:lnTo>
                        <a:pt x="841" y="323"/>
                      </a:lnTo>
                      <a:lnTo>
                        <a:pt x="840" y="323"/>
                      </a:lnTo>
                      <a:lnTo>
                        <a:pt x="839" y="325"/>
                      </a:lnTo>
                      <a:lnTo>
                        <a:pt x="838" y="326"/>
                      </a:lnTo>
                      <a:lnTo>
                        <a:pt x="837" y="327"/>
                      </a:lnTo>
                      <a:lnTo>
                        <a:pt x="837" y="327"/>
                      </a:lnTo>
                      <a:lnTo>
                        <a:pt x="836" y="329"/>
                      </a:lnTo>
                      <a:lnTo>
                        <a:pt x="834" y="331"/>
                      </a:lnTo>
                      <a:lnTo>
                        <a:pt x="833" y="331"/>
                      </a:lnTo>
                      <a:lnTo>
                        <a:pt x="832" y="333"/>
                      </a:lnTo>
                      <a:lnTo>
                        <a:pt x="831" y="334"/>
                      </a:lnTo>
                      <a:lnTo>
                        <a:pt x="831" y="334"/>
                      </a:lnTo>
                      <a:lnTo>
                        <a:pt x="829" y="336"/>
                      </a:lnTo>
                      <a:lnTo>
                        <a:pt x="829" y="337"/>
                      </a:lnTo>
                      <a:lnTo>
                        <a:pt x="828" y="338"/>
                      </a:lnTo>
                      <a:lnTo>
                        <a:pt x="827" y="338"/>
                      </a:lnTo>
                      <a:lnTo>
                        <a:pt x="827" y="339"/>
                      </a:lnTo>
                      <a:lnTo>
                        <a:pt x="826" y="340"/>
                      </a:lnTo>
                      <a:lnTo>
                        <a:pt x="826" y="340"/>
                      </a:lnTo>
                      <a:lnTo>
                        <a:pt x="825" y="341"/>
                      </a:lnTo>
                      <a:lnTo>
                        <a:pt x="825" y="342"/>
                      </a:lnTo>
                      <a:lnTo>
                        <a:pt x="824" y="342"/>
                      </a:lnTo>
                      <a:lnTo>
                        <a:pt x="824" y="343"/>
                      </a:lnTo>
                      <a:lnTo>
                        <a:pt x="823" y="344"/>
                      </a:lnTo>
                      <a:lnTo>
                        <a:pt x="822" y="344"/>
                      </a:lnTo>
                      <a:lnTo>
                        <a:pt x="823" y="344"/>
                      </a:lnTo>
                      <a:lnTo>
                        <a:pt x="824" y="344"/>
                      </a:lnTo>
                      <a:lnTo>
                        <a:pt x="823" y="345"/>
                      </a:lnTo>
                      <a:lnTo>
                        <a:pt x="823" y="345"/>
                      </a:lnTo>
                      <a:lnTo>
                        <a:pt x="823" y="346"/>
                      </a:lnTo>
                      <a:lnTo>
                        <a:pt x="823" y="346"/>
                      </a:lnTo>
                      <a:lnTo>
                        <a:pt x="822" y="346"/>
                      </a:lnTo>
                      <a:lnTo>
                        <a:pt x="822" y="346"/>
                      </a:lnTo>
                      <a:lnTo>
                        <a:pt x="821" y="346"/>
                      </a:lnTo>
                      <a:lnTo>
                        <a:pt x="821" y="347"/>
                      </a:lnTo>
                      <a:lnTo>
                        <a:pt x="821" y="348"/>
                      </a:lnTo>
                      <a:lnTo>
                        <a:pt x="822" y="349"/>
                      </a:lnTo>
                      <a:lnTo>
                        <a:pt x="823" y="351"/>
                      </a:lnTo>
                      <a:lnTo>
                        <a:pt x="824" y="352"/>
                      </a:lnTo>
                      <a:lnTo>
                        <a:pt x="825" y="353"/>
                      </a:lnTo>
                      <a:lnTo>
                        <a:pt x="825" y="354"/>
                      </a:lnTo>
                      <a:lnTo>
                        <a:pt x="825" y="355"/>
                      </a:lnTo>
                      <a:lnTo>
                        <a:pt x="826" y="356"/>
                      </a:lnTo>
                      <a:lnTo>
                        <a:pt x="828" y="359"/>
                      </a:lnTo>
                      <a:lnTo>
                        <a:pt x="831" y="365"/>
                      </a:lnTo>
                      <a:lnTo>
                        <a:pt x="832" y="366"/>
                      </a:lnTo>
                      <a:lnTo>
                        <a:pt x="832" y="367"/>
                      </a:lnTo>
                      <a:lnTo>
                        <a:pt x="833" y="366"/>
                      </a:lnTo>
                      <a:lnTo>
                        <a:pt x="833" y="365"/>
                      </a:lnTo>
                      <a:lnTo>
                        <a:pt x="834" y="365"/>
                      </a:lnTo>
                      <a:lnTo>
                        <a:pt x="834" y="364"/>
                      </a:lnTo>
                      <a:lnTo>
                        <a:pt x="835" y="363"/>
                      </a:lnTo>
                      <a:lnTo>
                        <a:pt x="836" y="363"/>
                      </a:lnTo>
                      <a:lnTo>
                        <a:pt x="836" y="363"/>
                      </a:lnTo>
                      <a:lnTo>
                        <a:pt x="837" y="363"/>
                      </a:lnTo>
                      <a:lnTo>
                        <a:pt x="838" y="363"/>
                      </a:lnTo>
                      <a:lnTo>
                        <a:pt x="839" y="363"/>
                      </a:lnTo>
                      <a:lnTo>
                        <a:pt x="840" y="363"/>
                      </a:lnTo>
                      <a:lnTo>
                        <a:pt x="840" y="362"/>
                      </a:lnTo>
                      <a:lnTo>
                        <a:pt x="840" y="363"/>
                      </a:lnTo>
                      <a:lnTo>
                        <a:pt x="839" y="365"/>
                      </a:lnTo>
                      <a:lnTo>
                        <a:pt x="839" y="366"/>
                      </a:lnTo>
                      <a:lnTo>
                        <a:pt x="839" y="367"/>
                      </a:lnTo>
                      <a:lnTo>
                        <a:pt x="838" y="368"/>
                      </a:lnTo>
                      <a:lnTo>
                        <a:pt x="838" y="370"/>
                      </a:lnTo>
                      <a:lnTo>
                        <a:pt x="838" y="371"/>
                      </a:lnTo>
                      <a:lnTo>
                        <a:pt x="837" y="373"/>
                      </a:lnTo>
                      <a:lnTo>
                        <a:pt x="836" y="376"/>
                      </a:lnTo>
                      <a:lnTo>
                        <a:pt x="835" y="378"/>
                      </a:lnTo>
                      <a:lnTo>
                        <a:pt x="835" y="378"/>
                      </a:lnTo>
                      <a:lnTo>
                        <a:pt x="835" y="379"/>
                      </a:lnTo>
                      <a:lnTo>
                        <a:pt x="834" y="382"/>
                      </a:lnTo>
                      <a:lnTo>
                        <a:pt x="834" y="382"/>
                      </a:lnTo>
                      <a:lnTo>
                        <a:pt x="830" y="382"/>
                      </a:lnTo>
                      <a:lnTo>
                        <a:pt x="830" y="382"/>
                      </a:lnTo>
                      <a:lnTo>
                        <a:pt x="829" y="383"/>
                      </a:lnTo>
                      <a:lnTo>
                        <a:pt x="828" y="384"/>
                      </a:lnTo>
                      <a:lnTo>
                        <a:pt x="828" y="385"/>
                      </a:lnTo>
                      <a:lnTo>
                        <a:pt x="825" y="384"/>
                      </a:lnTo>
                      <a:lnTo>
                        <a:pt x="825" y="385"/>
                      </a:lnTo>
                      <a:lnTo>
                        <a:pt x="825" y="386"/>
                      </a:lnTo>
                      <a:lnTo>
                        <a:pt x="826" y="387"/>
                      </a:lnTo>
                      <a:lnTo>
                        <a:pt x="826" y="388"/>
                      </a:lnTo>
                      <a:lnTo>
                        <a:pt x="827" y="389"/>
                      </a:lnTo>
                      <a:lnTo>
                        <a:pt x="829" y="390"/>
                      </a:lnTo>
                      <a:lnTo>
                        <a:pt x="830" y="390"/>
                      </a:lnTo>
                      <a:lnTo>
                        <a:pt x="831" y="390"/>
                      </a:lnTo>
                      <a:lnTo>
                        <a:pt x="831" y="390"/>
                      </a:lnTo>
                      <a:lnTo>
                        <a:pt x="831" y="391"/>
                      </a:lnTo>
                      <a:lnTo>
                        <a:pt x="831" y="392"/>
                      </a:lnTo>
                      <a:lnTo>
                        <a:pt x="830" y="393"/>
                      </a:lnTo>
                      <a:lnTo>
                        <a:pt x="829" y="397"/>
                      </a:lnTo>
                      <a:lnTo>
                        <a:pt x="828" y="400"/>
                      </a:lnTo>
                      <a:lnTo>
                        <a:pt x="827" y="402"/>
                      </a:lnTo>
                      <a:lnTo>
                        <a:pt x="827" y="405"/>
                      </a:lnTo>
                      <a:lnTo>
                        <a:pt x="826" y="406"/>
                      </a:lnTo>
                      <a:lnTo>
                        <a:pt x="826" y="406"/>
                      </a:lnTo>
                      <a:lnTo>
                        <a:pt x="825" y="406"/>
                      </a:lnTo>
                      <a:lnTo>
                        <a:pt x="825" y="407"/>
                      </a:lnTo>
                      <a:lnTo>
                        <a:pt x="824" y="408"/>
                      </a:lnTo>
                      <a:lnTo>
                        <a:pt x="823" y="410"/>
                      </a:lnTo>
                      <a:lnTo>
                        <a:pt x="822" y="411"/>
                      </a:lnTo>
                      <a:lnTo>
                        <a:pt x="823" y="411"/>
                      </a:lnTo>
                      <a:lnTo>
                        <a:pt x="824" y="412"/>
                      </a:lnTo>
                      <a:lnTo>
                        <a:pt x="824" y="413"/>
                      </a:lnTo>
                      <a:lnTo>
                        <a:pt x="823" y="414"/>
                      </a:lnTo>
                      <a:lnTo>
                        <a:pt x="822" y="418"/>
                      </a:lnTo>
                      <a:lnTo>
                        <a:pt x="822" y="418"/>
                      </a:lnTo>
                      <a:lnTo>
                        <a:pt x="821" y="421"/>
                      </a:lnTo>
                      <a:lnTo>
                        <a:pt x="821" y="422"/>
                      </a:lnTo>
                      <a:lnTo>
                        <a:pt x="821" y="423"/>
                      </a:lnTo>
                      <a:lnTo>
                        <a:pt x="820" y="424"/>
                      </a:lnTo>
                      <a:lnTo>
                        <a:pt x="821" y="424"/>
                      </a:lnTo>
                      <a:lnTo>
                        <a:pt x="821" y="424"/>
                      </a:lnTo>
                      <a:lnTo>
                        <a:pt x="822" y="425"/>
                      </a:lnTo>
                      <a:lnTo>
                        <a:pt x="823" y="425"/>
                      </a:lnTo>
                      <a:lnTo>
                        <a:pt x="824" y="425"/>
                      </a:lnTo>
                      <a:lnTo>
                        <a:pt x="824" y="425"/>
                      </a:lnTo>
                      <a:lnTo>
                        <a:pt x="825" y="426"/>
                      </a:lnTo>
                      <a:lnTo>
                        <a:pt x="826" y="426"/>
                      </a:lnTo>
                      <a:lnTo>
                        <a:pt x="827" y="426"/>
                      </a:lnTo>
                      <a:lnTo>
                        <a:pt x="827" y="427"/>
                      </a:lnTo>
                      <a:lnTo>
                        <a:pt x="827" y="429"/>
                      </a:lnTo>
                      <a:lnTo>
                        <a:pt x="826" y="429"/>
                      </a:lnTo>
                      <a:lnTo>
                        <a:pt x="824" y="433"/>
                      </a:lnTo>
                      <a:lnTo>
                        <a:pt x="823" y="437"/>
                      </a:lnTo>
                      <a:lnTo>
                        <a:pt x="822" y="437"/>
                      </a:lnTo>
                      <a:lnTo>
                        <a:pt x="822" y="439"/>
                      </a:lnTo>
                      <a:lnTo>
                        <a:pt x="821" y="440"/>
                      </a:lnTo>
                      <a:lnTo>
                        <a:pt x="821" y="440"/>
                      </a:lnTo>
                      <a:lnTo>
                        <a:pt x="820" y="441"/>
                      </a:lnTo>
                      <a:lnTo>
                        <a:pt x="818" y="445"/>
                      </a:lnTo>
                      <a:lnTo>
                        <a:pt x="817" y="449"/>
                      </a:lnTo>
                      <a:lnTo>
                        <a:pt x="817" y="450"/>
                      </a:lnTo>
                      <a:lnTo>
                        <a:pt x="815" y="452"/>
                      </a:lnTo>
                      <a:lnTo>
                        <a:pt x="814" y="455"/>
                      </a:lnTo>
                      <a:lnTo>
                        <a:pt x="813" y="457"/>
                      </a:lnTo>
                      <a:lnTo>
                        <a:pt x="812" y="458"/>
                      </a:lnTo>
                      <a:lnTo>
                        <a:pt x="811" y="461"/>
                      </a:lnTo>
                      <a:lnTo>
                        <a:pt x="810" y="462"/>
                      </a:lnTo>
                      <a:lnTo>
                        <a:pt x="810" y="464"/>
                      </a:lnTo>
                      <a:lnTo>
                        <a:pt x="809" y="465"/>
                      </a:lnTo>
                      <a:lnTo>
                        <a:pt x="808" y="467"/>
                      </a:lnTo>
                      <a:lnTo>
                        <a:pt x="807" y="469"/>
                      </a:lnTo>
                      <a:lnTo>
                        <a:pt x="807" y="470"/>
                      </a:lnTo>
                      <a:lnTo>
                        <a:pt x="806" y="470"/>
                      </a:lnTo>
                      <a:lnTo>
                        <a:pt x="805" y="474"/>
                      </a:lnTo>
                      <a:lnTo>
                        <a:pt x="805" y="474"/>
                      </a:lnTo>
                      <a:lnTo>
                        <a:pt x="804" y="475"/>
                      </a:lnTo>
                      <a:lnTo>
                        <a:pt x="801" y="481"/>
                      </a:lnTo>
                      <a:lnTo>
                        <a:pt x="800" y="484"/>
                      </a:lnTo>
                      <a:lnTo>
                        <a:pt x="798" y="487"/>
                      </a:lnTo>
                      <a:lnTo>
                        <a:pt x="798" y="488"/>
                      </a:lnTo>
                      <a:lnTo>
                        <a:pt x="798" y="488"/>
                      </a:lnTo>
                      <a:lnTo>
                        <a:pt x="796" y="491"/>
                      </a:lnTo>
                      <a:lnTo>
                        <a:pt x="795" y="495"/>
                      </a:lnTo>
                      <a:lnTo>
                        <a:pt x="794" y="496"/>
                      </a:lnTo>
                      <a:lnTo>
                        <a:pt x="793" y="499"/>
                      </a:lnTo>
                      <a:lnTo>
                        <a:pt x="791" y="503"/>
                      </a:lnTo>
                      <a:lnTo>
                        <a:pt x="790" y="505"/>
                      </a:lnTo>
                      <a:lnTo>
                        <a:pt x="789" y="507"/>
                      </a:lnTo>
                      <a:lnTo>
                        <a:pt x="789" y="507"/>
                      </a:lnTo>
                      <a:lnTo>
                        <a:pt x="788" y="510"/>
                      </a:lnTo>
                      <a:lnTo>
                        <a:pt x="787" y="511"/>
                      </a:lnTo>
                      <a:lnTo>
                        <a:pt x="786" y="513"/>
                      </a:lnTo>
                      <a:lnTo>
                        <a:pt x="786" y="513"/>
                      </a:lnTo>
                      <a:lnTo>
                        <a:pt x="785" y="515"/>
                      </a:lnTo>
                      <a:lnTo>
                        <a:pt x="784" y="517"/>
                      </a:lnTo>
                      <a:lnTo>
                        <a:pt x="783" y="520"/>
                      </a:lnTo>
                      <a:lnTo>
                        <a:pt x="782" y="522"/>
                      </a:lnTo>
                      <a:lnTo>
                        <a:pt x="781" y="524"/>
                      </a:lnTo>
                      <a:lnTo>
                        <a:pt x="781" y="525"/>
                      </a:lnTo>
                      <a:lnTo>
                        <a:pt x="780" y="526"/>
                      </a:lnTo>
                      <a:lnTo>
                        <a:pt x="779" y="529"/>
                      </a:lnTo>
                      <a:lnTo>
                        <a:pt x="777" y="532"/>
                      </a:lnTo>
                      <a:lnTo>
                        <a:pt x="774" y="537"/>
                      </a:lnTo>
                      <a:lnTo>
                        <a:pt x="774" y="539"/>
                      </a:lnTo>
                      <a:lnTo>
                        <a:pt x="773" y="540"/>
                      </a:lnTo>
                      <a:lnTo>
                        <a:pt x="773" y="540"/>
                      </a:lnTo>
                      <a:lnTo>
                        <a:pt x="774" y="540"/>
                      </a:lnTo>
                      <a:lnTo>
                        <a:pt x="774" y="541"/>
                      </a:lnTo>
                      <a:lnTo>
                        <a:pt x="774" y="542"/>
                      </a:lnTo>
                      <a:lnTo>
                        <a:pt x="774" y="543"/>
                      </a:lnTo>
                      <a:lnTo>
                        <a:pt x="774" y="544"/>
                      </a:lnTo>
                      <a:lnTo>
                        <a:pt x="773" y="545"/>
                      </a:lnTo>
                      <a:lnTo>
                        <a:pt x="774" y="546"/>
                      </a:lnTo>
                      <a:lnTo>
                        <a:pt x="774" y="546"/>
                      </a:lnTo>
                      <a:lnTo>
                        <a:pt x="775" y="547"/>
                      </a:lnTo>
                      <a:lnTo>
                        <a:pt x="775" y="547"/>
                      </a:lnTo>
                      <a:lnTo>
                        <a:pt x="776" y="548"/>
                      </a:lnTo>
                      <a:lnTo>
                        <a:pt x="776" y="548"/>
                      </a:lnTo>
                      <a:lnTo>
                        <a:pt x="777" y="549"/>
                      </a:lnTo>
                      <a:lnTo>
                        <a:pt x="777" y="550"/>
                      </a:lnTo>
                      <a:lnTo>
                        <a:pt x="777" y="551"/>
                      </a:lnTo>
                      <a:lnTo>
                        <a:pt x="778" y="552"/>
                      </a:lnTo>
                      <a:lnTo>
                        <a:pt x="778" y="552"/>
                      </a:lnTo>
                      <a:lnTo>
                        <a:pt x="779" y="553"/>
                      </a:lnTo>
                      <a:lnTo>
                        <a:pt x="779" y="554"/>
                      </a:lnTo>
                      <a:lnTo>
                        <a:pt x="780" y="555"/>
                      </a:lnTo>
                      <a:lnTo>
                        <a:pt x="780" y="555"/>
                      </a:lnTo>
                      <a:lnTo>
                        <a:pt x="781" y="556"/>
                      </a:lnTo>
                      <a:lnTo>
                        <a:pt x="781" y="556"/>
                      </a:lnTo>
                      <a:lnTo>
                        <a:pt x="781" y="556"/>
                      </a:lnTo>
                      <a:lnTo>
                        <a:pt x="781" y="556"/>
                      </a:lnTo>
                      <a:lnTo>
                        <a:pt x="782" y="557"/>
                      </a:lnTo>
                      <a:lnTo>
                        <a:pt x="782" y="557"/>
                      </a:lnTo>
                      <a:lnTo>
                        <a:pt x="782" y="557"/>
                      </a:lnTo>
                      <a:lnTo>
                        <a:pt x="782" y="557"/>
                      </a:lnTo>
                      <a:lnTo>
                        <a:pt x="782" y="557"/>
                      </a:lnTo>
                      <a:lnTo>
                        <a:pt x="782" y="558"/>
                      </a:lnTo>
                      <a:lnTo>
                        <a:pt x="783" y="558"/>
                      </a:lnTo>
                      <a:lnTo>
                        <a:pt x="783" y="558"/>
                      </a:lnTo>
                      <a:lnTo>
                        <a:pt x="783" y="558"/>
                      </a:lnTo>
                      <a:lnTo>
                        <a:pt x="784" y="557"/>
                      </a:lnTo>
                      <a:lnTo>
                        <a:pt x="784" y="557"/>
                      </a:lnTo>
                      <a:lnTo>
                        <a:pt x="784" y="557"/>
                      </a:lnTo>
                      <a:lnTo>
                        <a:pt x="785" y="557"/>
                      </a:lnTo>
                      <a:lnTo>
                        <a:pt x="785" y="557"/>
                      </a:lnTo>
                      <a:lnTo>
                        <a:pt x="785" y="557"/>
                      </a:lnTo>
                      <a:lnTo>
                        <a:pt x="786" y="558"/>
                      </a:lnTo>
                      <a:lnTo>
                        <a:pt x="787" y="558"/>
                      </a:lnTo>
                      <a:lnTo>
                        <a:pt x="788" y="558"/>
                      </a:lnTo>
                      <a:lnTo>
                        <a:pt x="788" y="558"/>
                      </a:lnTo>
                      <a:lnTo>
                        <a:pt x="789" y="559"/>
                      </a:lnTo>
                      <a:lnTo>
                        <a:pt x="789" y="560"/>
                      </a:lnTo>
                      <a:lnTo>
                        <a:pt x="789" y="561"/>
                      </a:lnTo>
                      <a:lnTo>
                        <a:pt x="790" y="561"/>
                      </a:lnTo>
                      <a:lnTo>
                        <a:pt x="791" y="561"/>
                      </a:lnTo>
                      <a:lnTo>
                        <a:pt x="791" y="561"/>
                      </a:lnTo>
                      <a:lnTo>
                        <a:pt x="792" y="561"/>
                      </a:lnTo>
                      <a:lnTo>
                        <a:pt x="793" y="561"/>
                      </a:lnTo>
                      <a:lnTo>
                        <a:pt x="793" y="562"/>
                      </a:lnTo>
                      <a:lnTo>
                        <a:pt x="793" y="563"/>
                      </a:lnTo>
                      <a:lnTo>
                        <a:pt x="794" y="563"/>
                      </a:lnTo>
                      <a:lnTo>
                        <a:pt x="794" y="564"/>
                      </a:lnTo>
                      <a:lnTo>
                        <a:pt x="795" y="565"/>
                      </a:lnTo>
                      <a:lnTo>
                        <a:pt x="795" y="566"/>
                      </a:lnTo>
                      <a:lnTo>
                        <a:pt x="796" y="566"/>
                      </a:lnTo>
                      <a:lnTo>
                        <a:pt x="796" y="567"/>
                      </a:lnTo>
                      <a:lnTo>
                        <a:pt x="797" y="567"/>
                      </a:lnTo>
                      <a:lnTo>
                        <a:pt x="798" y="568"/>
                      </a:lnTo>
                      <a:lnTo>
                        <a:pt x="798" y="568"/>
                      </a:lnTo>
                      <a:lnTo>
                        <a:pt x="799" y="569"/>
                      </a:lnTo>
                      <a:lnTo>
                        <a:pt x="800" y="569"/>
                      </a:lnTo>
                      <a:lnTo>
                        <a:pt x="800" y="569"/>
                      </a:lnTo>
                      <a:lnTo>
                        <a:pt x="801" y="569"/>
                      </a:lnTo>
                      <a:lnTo>
                        <a:pt x="802" y="569"/>
                      </a:lnTo>
                      <a:lnTo>
                        <a:pt x="803" y="569"/>
                      </a:lnTo>
                      <a:lnTo>
                        <a:pt x="803" y="568"/>
                      </a:lnTo>
                      <a:lnTo>
                        <a:pt x="804" y="567"/>
                      </a:lnTo>
                      <a:lnTo>
                        <a:pt x="804" y="568"/>
                      </a:lnTo>
                      <a:lnTo>
                        <a:pt x="805" y="568"/>
                      </a:lnTo>
                      <a:lnTo>
                        <a:pt x="805" y="569"/>
                      </a:lnTo>
                      <a:lnTo>
                        <a:pt x="805" y="570"/>
                      </a:lnTo>
                      <a:lnTo>
                        <a:pt x="804" y="571"/>
                      </a:lnTo>
                      <a:lnTo>
                        <a:pt x="804" y="572"/>
                      </a:lnTo>
                      <a:lnTo>
                        <a:pt x="804" y="573"/>
                      </a:lnTo>
                      <a:lnTo>
                        <a:pt x="805" y="574"/>
                      </a:lnTo>
                      <a:lnTo>
                        <a:pt x="805" y="575"/>
                      </a:lnTo>
                      <a:lnTo>
                        <a:pt x="805" y="576"/>
                      </a:lnTo>
                      <a:lnTo>
                        <a:pt x="806" y="576"/>
                      </a:lnTo>
                      <a:lnTo>
                        <a:pt x="806" y="576"/>
                      </a:lnTo>
                      <a:lnTo>
                        <a:pt x="807" y="577"/>
                      </a:lnTo>
                      <a:lnTo>
                        <a:pt x="808" y="577"/>
                      </a:lnTo>
                      <a:lnTo>
                        <a:pt x="809" y="577"/>
                      </a:lnTo>
                      <a:lnTo>
                        <a:pt x="809" y="578"/>
                      </a:lnTo>
                      <a:lnTo>
                        <a:pt x="810" y="578"/>
                      </a:lnTo>
                      <a:lnTo>
                        <a:pt x="811" y="578"/>
                      </a:lnTo>
                      <a:lnTo>
                        <a:pt x="811" y="578"/>
                      </a:lnTo>
                      <a:lnTo>
                        <a:pt x="811" y="578"/>
                      </a:lnTo>
                      <a:lnTo>
                        <a:pt x="812" y="578"/>
                      </a:lnTo>
                      <a:lnTo>
                        <a:pt x="812" y="578"/>
                      </a:lnTo>
                      <a:lnTo>
                        <a:pt x="812" y="578"/>
                      </a:lnTo>
                      <a:lnTo>
                        <a:pt x="813" y="578"/>
                      </a:lnTo>
                      <a:lnTo>
                        <a:pt x="813" y="578"/>
                      </a:lnTo>
                      <a:lnTo>
                        <a:pt x="813" y="578"/>
                      </a:lnTo>
                      <a:lnTo>
                        <a:pt x="814" y="578"/>
                      </a:lnTo>
                      <a:lnTo>
                        <a:pt x="814" y="578"/>
                      </a:lnTo>
                      <a:lnTo>
                        <a:pt x="815" y="578"/>
                      </a:lnTo>
                      <a:lnTo>
                        <a:pt x="815" y="578"/>
                      </a:lnTo>
                      <a:lnTo>
                        <a:pt x="816" y="578"/>
                      </a:lnTo>
                      <a:lnTo>
                        <a:pt x="817" y="578"/>
                      </a:lnTo>
                      <a:lnTo>
                        <a:pt x="818" y="579"/>
                      </a:lnTo>
                      <a:lnTo>
                        <a:pt x="818" y="579"/>
                      </a:lnTo>
                      <a:lnTo>
                        <a:pt x="818" y="580"/>
                      </a:lnTo>
                      <a:lnTo>
                        <a:pt x="818" y="581"/>
                      </a:lnTo>
                      <a:lnTo>
                        <a:pt x="818" y="582"/>
                      </a:lnTo>
                      <a:lnTo>
                        <a:pt x="818" y="582"/>
                      </a:lnTo>
                      <a:lnTo>
                        <a:pt x="818" y="583"/>
                      </a:lnTo>
                      <a:lnTo>
                        <a:pt x="818" y="584"/>
                      </a:lnTo>
                      <a:lnTo>
                        <a:pt x="818" y="585"/>
                      </a:lnTo>
                      <a:lnTo>
                        <a:pt x="818" y="585"/>
                      </a:lnTo>
                      <a:lnTo>
                        <a:pt x="818" y="586"/>
                      </a:lnTo>
                      <a:lnTo>
                        <a:pt x="819" y="587"/>
                      </a:lnTo>
                      <a:lnTo>
                        <a:pt x="819" y="588"/>
                      </a:lnTo>
                      <a:lnTo>
                        <a:pt x="820" y="588"/>
                      </a:lnTo>
                      <a:lnTo>
                        <a:pt x="820" y="589"/>
                      </a:lnTo>
                      <a:lnTo>
                        <a:pt x="821" y="589"/>
                      </a:lnTo>
                      <a:lnTo>
                        <a:pt x="821" y="590"/>
                      </a:lnTo>
                      <a:lnTo>
                        <a:pt x="821" y="591"/>
                      </a:lnTo>
                      <a:lnTo>
                        <a:pt x="821" y="592"/>
                      </a:lnTo>
                      <a:lnTo>
                        <a:pt x="821" y="592"/>
                      </a:lnTo>
                      <a:lnTo>
                        <a:pt x="822" y="593"/>
                      </a:lnTo>
                      <a:lnTo>
                        <a:pt x="823" y="593"/>
                      </a:lnTo>
                      <a:lnTo>
                        <a:pt x="824" y="593"/>
                      </a:lnTo>
                      <a:lnTo>
                        <a:pt x="824" y="594"/>
                      </a:lnTo>
                      <a:lnTo>
                        <a:pt x="825" y="594"/>
                      </a:lnTo>
                      <a:lnTo>
                        <a:pt x="825" y="595"/>
                      </a:lnTo>
                      <a:lnTo>
                        <a:pt x="825" y="596"/>
                      </a:lnTo>
                      <a:lnTo>
                        <a:pt x="826" y="597"/>
                      </a:lnTo>
                      <a:lnTo>
                        <a:pt x="826" y="598"/>
                      </a:lnTo>
                      <a:lnTo>
                        <a:pt x="826" y="599"/>
                      </a:lnTo>
                      <a:lnTo>
                        <a:pt x="826" y="599"/>
                      </a:lnTo>
                      <a:lnTo>
                        <a:pt x="827" y="600"/>
                      </a:lnTo>
                      <a:lnTo>
                        <a:pt x="827" y="601"/>
                      </a:lnTo>
                      <a:lnTo>
                        <a:pt x="827" y="602"/>
                      </a:lnTo>
                      <a:lnTo>
                        <a:pt x="828" y="603"/>
                      </a:lnTo>
                      <a:lnTo>
                        <a:pt x="828" y="603"/>
                      </a:lnTo>
                      <a:lnTo>
                        <a:pt x="829" y="602"/>
                      </a:lnTo>
                      <a:lnTo>
                        <a:pt x="830" y="602"/>
                      </a:lnTo>
                      <a:lnTo>
                        <a:pt x="830" y="602"/>
                      </a:lnTo>
                      <a:lnTo>
                        <a:pt x="830" y="603"/>
                      </a:lnTo>
                      <a:lnTo>
                        <a:pt x="831" y="604"/>
                      </a:lnTo>
                      <a:lnTo>
                        <a:pt x="831" y="604"/>
                      </a:lnTo>
                      <a:lnTo>
                        <a:pt x="832" y="605"/>
                      </a:lnTo>
                      <a:lnTo>
                        <a:pt x="832" y="604"/>
                      </a:lnTo>
                      <a:lnTo>
                        <a:pt x="833" y="605"/>
                      </a:lnTo>
                      <a:lnTo>
                        <a:pt x="833" y="606"/>
                      </a:lnTo>
                      <a:lnTo>
                        <a:pt x="833" y="607"/>
                      </a:lnTo>
                      <a:lnTo>
                        <a:pt x="832" y="607"/>
                      </a:lnTo>
                      <a:lnTo>
                        <a:pt x="832" y="608"/>
                      </a:lnTo>
                      <a:lnTo>
                        <a:pt x="833" y="608"/>
                      </a:lnTo>
                      <a:lnTo>
                        <a:pt x="834" y="609"/>
                      </a:lnTo>
                      <a:lnTo>
                        <a:pt x="834" y="610"/>
                      </a:lnTo>
                      <a:lnTo>
                        <a:pt x="835" y="610"/>
                      </a:lnTo>
                      <a:lnTo>
                        <a:pt x="835" y="611"/>
                      </a:lnTo>
                      <a:lnTo>
                        <a:pt x="836" y="611"/>
                      </a:lnTo>
                      <a:lnTo>
                        <a:pt x="836" y="612"/>
                      </a:lnTo>
                      <a:lnTo>
                        <a:pt x="837" y="612"/>
                      </a:lnTo>
                      <a:lnTo>
                        <a:pt x="838" y="612"/>
                      </a:lnTo>
                      <a:lnTo>
                        <a:pt x="839" y="611"/>
                      </a:lnTo>
                      <a:lnTo>
                        <a:pt x="839" y="611"/>
                      </a:lnTo>
                      <a:lnTo>
                        <a:pt x="840" y="611"/>
                      </a:lnTo>
                      <a:lnTo>
                        <a:pt x="841" y="611"/>
                      </a:lnTo>
                      <a:lnTo>
                        <a:pt x="841" y="612"/>
                      </a:lnTo>
                      <a:lnTo>
                        <a:pt x="841" y="613"/>
                      </a:lnTo>
                      <a:lnTo>
                        <a:pt x="842" y="614"/>
                      </a:lnTo>
                      <a:lnTo>
                        <a:pt x="842" y="614"/>
                      </a:lnTo>
                      <a:lnTo>
                        <a:pt x="842" y="615"/>
                      </a:lnTo>
                      <a:lnTo>
                        <a:pt x="842" y="616"/>
                      </a:lnTo>
                      <a:lnTo>
                        <a:pt x="842" y="617"/>
                      </a:lnTo>
                      <a:lnTo>
                        <a:pt x="841" y="617"/>
                      </a:lnTo>
                      <a:lnTo>
                        <a:pt x="841" y="618"/>
                      </a:lnTo>
                      <a:lnTo>
                        <a:pt x="841" y="619"/>
                      </a:lnTo>
                      <a:lnTo>
                        <a:pt x="841" y="620"/>
                      </a:lnTo>
                      <a:lnTo>
                        <a:pt x="842" y="620"/>
                      </a:lnTo>
                      <a:lnTo>
                        <a:pt x="843" y="619"/>
                      </a:lnTo>
                      <a:lnTo>
                        <a:pt x="844" y="619"/>
                      </a:lnTo>
                      <a:lnTo>
                        <a:pt x="844" y="619"/>
                      </a:lnTo>
                      <a:lnTo>
                        <a:pt x="845" y="620"/>
                      </a:lnTo>
                      <a:lnTo>
                        <a:pt x="845" y="620"/>
                      </a:lnTo>
                      <a:lnTo>
                        <a:pt x="846" y="621"/>
                      </a:lnTo>
                      <a:lnTo>
                        <a:pt x="847" y="621"/>
                      </a:lnTo>
                      <a:lnTo>
                        <a:pt x="847" y="622"/>
                      </a:lnTo>
                      <a:lnTo>
                        <a:pt x="847" y="623"/>
                      </a:lnTo>
                      <a:lnTo>
                        <a:pt x="848" y="624"/>
                      </a:lnTo>
                      <a:lnTo>
                        <a:pt x="848" y="624"/>
                      </a:lnTo>
                      <a:lnTo>
                        <a:pt x="848" y="625"/>
                      </a:lnTo>
                      <a:lnTo>
                        <a:pt x="849" y="626"/>
                      </a:lnTo>
                      <a:lnTo>
                        <a:pt x="849" y="626"/>
                      </a:lnTo>
                      <a:lnTo>
                        <a:pt x="850" y="627"/>
                      </a:lnTo>
                      <a:lnTo>
                        <a:pt x="851" y="627"/>
                      </a:lnTo>
                      <a:lnTo>
                        <a:pt x="851" y="628"/>
                      </a:lnTo>
                      <a:lnTo>
                        <a:pt x="852" y="628"/>
                      </a:lnTo>
                      <a:lnTo>
                        <a:pt x="853" y="629"/>
                      </a:lnTo>
                      <a:lnTo>
                        <a:pt x="853" y="630"/>
                      </a:lnTo>
                      <a:lnTo>
                        <a:pt x="852" y="630"/>
                      </a:lnTo>
                      <a:lnTo>
                        <a:pt x="852" y="631"/>
                      </a:lnTo>
                      <a:lnTo>
                        <a:pt x="853" y="631"/>
                      </a:lnTo>
                      <a:lnTo>
                        <a:pt x="853" y="632"/>
                      </a:lnTo>
                      <a:lnTo>
                        <a:pt x="854" y="633"/>
                      </a:lnTo>
                      <a:lnTo>
                        <a:pt x="854" y="633"/>
                      </a:lnTo>
                      <a:lnTo>
                        <a:pt x="855" y="634"/>
                      </a:lnTo>
                      <a:lnTo>
                        <a:pt x="856" y="635"/>
                      </a:lnTo>
                      <a:lnTo>
                        <a:pt x="856" y="635"/>
                      </a:lnTo>
                      <a:lnTo>
                        <a:pt x="856" y="636"/>
                      </a:lnTo>
                      <a:lnTo>
                        <a:pt x="857" y="636"/>
                      </a:lnTo>
                      <a:lnTo>
                        <a:pt x="858" y="636"/>
                      </a:lnTo>
                      <a:lnTo>
                        <a:pt x="859" y="636"/>
                      </a:lnTo>
                      <a:lnTo>
                        <a:pt x="859" y="636"/>
                      </a:lnTo>
                      <a:lnTo>
                        <a:pt x="860" y="636"/>
                      </a:lnTo>
                      <a:lnTo>
                        <a:pt x="861" y="636"/>
                      </a:lnTo>
                      <a:lnTo>
                        <a:pt x="861" y="637"/>
                      </a:lnTo>
                      <a:lnTo>
                        <a:pt x="862" y="638"/>
                      </a:lnTo>
                      <a:lnTo>
                        <a:pt x="862" y="638"/>
                      </a:lnTo>
                      <a:lnTo>
                        <a:pt x="863" y="639"/>
                      </a:lnTo>
                      <a:lnTo>
                        <a:pt x="863" y="639"/>
                      </a:lnTo>
                      <a:lnTo>
                        <a:pt x="864" y="640"/>
                      </a:lnTo>
                      <a:lnTo>
                        <a:pt x="864" y="641"/>
                      </a:lnTo>
                      <a:lnTo>
                        <a:pt x="865" y="641"/>
                      </a:lnTo>
                      <a:lnTo>
                        <a:pt x="865" y="642"/>
                      </a:lnTo>
                      <a:lnTo>
                        <a:pt x="866" y="643"/>
                      </a:lnTo>
                      <a:lnTo>
                        <a:pt x="866" y="643"/>
                      </a:lnTo>
                      <a:lnTo>
                        <a:pt x="867" y="644"/>
                      </a:lnTo>
                      <a:lnTo>
                        <a:pt x="867" y="644"/>
                      </a:lnTo>
                      <a:lnTo>
                        <a:pt x="868" y="644"/>
                      </a:lnTo>
                      <a:lnTo>
                        <a:pt x="869" y="644"/>
                      </a:lnTo>
                      <a:lnTo>
                        <a:pt x="869" y="644"/>
                      </a:lnTo>
                      <a:lnTo>
                        <a:pt x="870" y="643"/>
                      </a:lnTo>
                      <a:lnTo>
                        <a:pt x="870" y="642"/>
                      </a:lnTo>
                      <a:lnTo>
                        <a:pt x="871" y="643"/>
                      </a:lnTo>
                      <a:lnTo>
                        <a:pt x="872" y="643"/>
                      </a:lnTo>
                      <a:lnTo>
                        <a:pt x="872" y="643"/>
                      </a:lnTo>
                      <a:lnTo>
                        <a:pt x="873" y="642"/>
                      </a:lnTo>
                      <a:lnTo>
                        <a:pt x="874" y="642"/>
                      </a:lnTo>
                      <a:lnTo>
                        <a:pt x="874" y="643"/>
                      </a:lnTo>
                      <a:lnTo>
                        <a:pt x="875" y="643"/>
                      </a:lnTo>
                      <a:lnTo>
                        <a:pt x="876" y="644"/>
                      </a:lnTo>
                      <a:lnTo>
                        <a:pt x="876" y="644"/>
                      </a:lnTo>
                      <a:lnTo>
                        <a:pt x="877" y="644"/>
                      </a:lnTo>
                      <a:lnTo>
                        <a:pt x="878" y="644"/>
                      </a:lnTo>
                      <a:lnTo>
                        <a:pt x="878" y="645"/>
                      </a:lnTo>
                      <a:lnTo>
                        <a:pt x="879" y="646"/>
                      </a:lnTo>
                      <a:lnTo>
                        <a:pt x="879" y="646"/>
                      </a:lnTo>
                      <a:lnTo>
                        <a:pt x="880" y="647"/>
                      </a:lnTo>
                      <a:lnTo>
                        <a:pt x="881" y="647"/>
                      </a:lnTo>
                      <a:lnTo>
                        <a:pt x="881" y="648"/>
                      </a:lnTo>
                      <a:lnTo>
                        <a:pt x="882" y="648"/>
                      </a:lnTo>
                      <a:lnTo>
                        <a:pt x="882" y="649"/>
                      </a:lnTo>
                      <a:lnTo>
                        <a:pt x="883" y="649"/>
                      </a:lnTo>
                      <a:lnTo>
                        <a:pt x="883" y="650"/>
                      </a:lnTo>
                      <a:lnTo>
                        <a:pt x="882" y="650"/>
                      </a:lnTo>
                      <a:lnTo>
                        <a:pt x="882" y="651"/>
                      </a:lnTo>
                      <a:lnTo>
                        <a:pt x="882" y="652"/>
                      </a:lnTo>
                      <a:lnTo>
                        <a:pt x="882" y="653"/>
                      </a:lnTo>
                      <a:lnTo>
                        <a:pt x="882" y="654"/>
                      </a:lnTo>
                      <a:lnTo>
                        <a:pt x="883" y="654"/>
                      </a:lnTo>
                      <a:lnTo>
                        <a:pt x="883" y="655"/>
                      </a:lnTo>
                      <a:lnTo>
                        <a:pt x="883" y="655"/>
                      </a:lnTo>
                      <a:lnTo>
                        <a:pt x="883" y="656"/>
                      </a:lnTo>
                      <a:lnTo>
                        <a:pt x="883" y="657"/>
                      </a:lnTo>
                      <a:lnTo>
                        <a:pt x="883" y="658"/>
                      </a:lnTo>
                      <a:lnTo>
                        <a:pt x="883" y="659"/>
                      </a:lnTo>
                      <a:lnTo>
                        <a:pt x="883" y="659"/>
                      </a:lnTo>
                      <a:lnTo>
                        <a:pt x="883" y="660"/>
                      </a:lnTo>
                      <a:lnTo>
                        <a:pt x="883" y="661"/>
                      </a:lnTo>
                      <a:lnTo>
                        <a:pt x="884" y="661"/>
                      </a:lnTo>
                      <a:lnTo>
                        <a:pt x="884" y="662"/>
                      </a:lnTo>
                      <a:lnTo>
                        <a:pt x="884" y="663"/>
                      </a:lnTo>
                      <a:lnTo>
                        <a:pt x="884" y="663"/>
                      </a:lnTo>
                      <a:lnTo>
                        <a:pt x="884" y="664"/>
                      </a:lnTo>
                      <a:lnTo>
                        <a:pt x="884" y="665"/>
                      </a:lnTo>
                      <a:lnTo>
                        <a:pt x="884" y="666"/>
                      </a:lnTo>
                      <a:lnTo>
                        <a:pt x="884" y="667"/>
                      </a:lnTo>
                      <a:lnTo>
                        <a:pt x="885" y="668"/>
                      </a:lnTo>
                      <a:lnTo>
                        <a:pt x="885" y="668"/>
                      </a:lnTo>
                      <a:lnTo>
                        <a:pt x="886" y="668"/>
                      </a:lnTo>
                      <a:lnTo>
                        <a:pt x="887" y="668"/>
                      </a:lnTo>
                      <a:lnTo>
                        <a:pt x="887" y="669"/>
                      </a:lnTo>
                      <a:lnTo>
                        <a:pt x="888" y="669"/>
                      </a:lnTo>
                      <a:lnTo>
                        <a:pt x="889" y="670"/>
                      </a:lnTo>
                      <a:lnTo>
                        <a:pt x="890" y="669"/>
                      </a:lnTo>
                      <a:lnTo>
                        <a:pt x="891" y="669"/>
                      </a:lnTo>
                      <a:lnTo>
                        <a:pt x="891" y="670"/>
                      </a:lnTo>
                      <a:lnTo>
                        <a:pt x="890" y="670"/>
                      </a:lnTo>
                      <a:lnTo>
                        <a:pt x="890" y="671"/>
                      </a:lnTo>
                      <a:lnTo>
                        <a:pt x="890" y="672"/>
                      </a:lnTo>
                      <a:lnTo>
                        <a:pt x="889" y="673"/>
                      </a:lnTo>
                      <a:lnTo>
                        <a:pt x="889" y="673"/>
                      </a:lnTo>
                      <a:lnTo>
                        <a:pt x="888" y="674"/>
                      </a:lnTo>
                      <a:lnTo>
                        <a:pt x="887" y="674"/>
                      </a:lnTo>
                      <a:lnTo>
                        <a:pt x="885" y="676"/>
                      </a:lnTo>
                      <a:lnTo>
                        <a:pt x="885" y="676"/>
                      </a:lnTo>
                      <a:lnTo>
                        <a:pt x="884" y="677"/>
                      </a:lnTo>
                      <a:lnTo>
                        <a:pt x="884" y="678"/>
                      </a:lnTo>
                      <a:lnTo>
                        <a:pt x="886" y="679"/>
                      </a:lnTo>
                      <a:lnTo>
                        <a:pt x="886" y="680"/>
                      </a:lnTo>
                      <a:lnTo>
                        <a:pt x="887" y="681"/>
                      </a:lnTo>
                      <a:lnTo>
                        <a:pt x="888" y="681"/>
                      </a:lnTo>
                      <a:lnTo>
                        <a:pt x="888" y="682"/>
                      </a:lnTo>
                      <a:lnTo>
                        <a:pt x="888" y="682"/>
                      </a:lnTo>
                      <a:lnTo>
                        <a:pt x="888" y="683"/>
                      </a:lnTo>
                      <a:lnTo>
                        <a:pt x="887" y="684"/>
                      </a:lnTo>
                      <a:lnTo>
                        <a:pt x="887" y="685"/>
                      </a:lnTo>
                      <a:lnTo>
                        <a:pt x="887" y="686"/>
                      </a:lnTo>
                      <a:lnTo>
                        <a:pt x="887" y="686"/>
                      </a:lnTo>
                      <a:lnTo>
                        <a:pt x="887" y="687"/>
                      </a:lnTo>
                      <a:lnTo>
                        <a:pt x="887" y="688"/>
                      </a:lnTo>
                      <a:lnTo>
                        <a:pt x="886" y="689"/>
                      </a:lnTo>
                      <a:lnTo>
                        <a:pt x="885" y="690"/>
                      </a:lnTo>
                      <a:lnTo>
                        <a:pt x="885" y="690"/>
                      </a:lnTo>
                      <a:lnTo>
                        <a:pt x="884" y="691"/>
                      </a:lnTo>
                      <a:lnTo>
                        <a:pt x="884" y="692"/>
                      </a:lnTo>
                      <a:lnTo>
                        <a:pt x="884" y="692"/>
                      </a:lnTo>
                      <a:lnTo>
                        <a:pt x="885" y="693"/>
                      </a:lnTo>
                      <a:lnTo>
                        <a:pt x="885" y="694"/>
                      </a:lnTo>
                      <a:lnTo>
                        <a:pt x="886" y="694"/>
                      </a:lnTo>
                      <a:lnTo>
                        <a:pt x="886" y="694"/>
                      </a:lnTo>
                      <a:lnTo>
                        <a:pt x="886" y="695"/>
                      </a:lnTo>
                      <a:lnTo>
                        <a:pt x="886" y="696"/>
                      </a:lnTo>
                      <a:lnTo>
                        <a:pt x="885" y="697"/>
                      </a:lnTo>
                      <a:lnTo>
                        <a:pt x="885" y="697"/>
                      </a:lnTo>
                      <a:lnTo>
                        <a:pt x="884" y="698"/>
                      </a:lnTo>
                      <a:lnTo>
                        <a:pt x="883" y="698"/>
                      </a:lnTo>
                      <a:lnTo>
                        <a:pt x="883" y="699"/>
                      </a:lnTo>
                      <a:lnTo>
                        <a:pt x="882" y="699"/>
                      </a:lnTo>
                      <a:lnTo>
                        <a:pt x="881" y="699"/>
                      </a:lnTo>
                      <a:lnTo>
                        <a:pt x="881" y="700"/>
                      </a:lnTo>
                      <a:lnTo>
                        <a:pt x="881" y="700"/>
                      </a:lnTo>
                      <a:lnTo>
                        <a:pt x="882" y="702"/>
                      </a:lnTo>
                      <a:lnTo>
                        <a:pt x="882" y="702"/>
                      </a:lnTo>
                      <a:lnTo>
                        <a:pt x="881" y="703"/>
                      </a:lnTo>
                      <a:lnTo>
                        <a:pt x="881" y="704"/>
                      </a:lnTo>
                      <a:lnTo>
                        <a:pt x="881" y="705"/>
                      </a:lnTo>
                      <a:lnTo>
                        <a:pt x="880" y="706"/>
                      </a:lnTo>
                      <a:lnTo>
                        <a:pt x="879" y="707"/>
                      </a:lnTo>
                      <a:lnTo>
                        <a:pt x="878" y="708"/>
                      </a:lnTo>
                      <a:lnTo>
                        <a:pt x="878" y="708"/>
                      </a:lnTo>
                      <a:lnTo>
                        <a:pt x="877" y="708"/>
                      </a:lnTo>
                      <a:lnTo>
                        <a:pt x="876" y="708"/>
                      </a:lnTo>
                      <a:lnTo>
                        <a:pt x="876" y="708"/>
                      </a:lnTo>
                      <a:lnTo>
                        <a:pt x="875" y="709"/>
                      </a:lnTo>
                      <a:lnTo>
                        <a:pt x="875" y="710"/>
                      </a:lnTo>
                      <a:lnTo>
                        <a:pt x="875" y="711"/>
                      </a:lnTo>
                      <a:lnTo>
                        <a:pt x="875" y="712"/>
                      </a:lnTo>
                      <a:lnTo>
                        <a:pt x="874" y="714"/>
                      </a:lnTo>
                      <a:lnTo>
                        <a:pt x="874" y="715"/>
                      </a:lnTo>
                      <a:lnTo>
                        <a:pt x="875" y="716"/>
                      </a:lnTo>
                      <a:lnTo>
                        <a:pt x="875" y="717"/>
                      </a:lnTo>
                      <a:lnTo>
                        <a:pt x="875" y="718"/>
                      </a:lnTo>
                      <a:lnTo>
                        <a:pt x="874" y="718"/>
                      </a:lnTo>
                      <a:lnTo>
                        <a:pt x="874" y="718"/>
                      </a:lnTo>
                      <a:lnTo>
                        <a:pt x="873" y="719"/>
                      </a:lnTo>
                      <a:lnTo>
                        <a:pt x="872" y="719"/>
                      </a:lnTo>
                      <a:lnTo>
                        <a:pt x="872" y="720"/>
                      </a:lnTo>
                      <a:lnTo>
                        <a:pt x="871" y="719"/>
                      </a:lnTo>
                      <a:lnTo>
                        <a:pt x="870" y="719"/>
                      </a:lnTo>
                      <a:lnTo>
                        <a:pt x="870" y="719"/>
                      </a:lnTo>
                      <a:lnTo>
                        <a:pt x="869" y="718"/>
                      </a:lnTo>
                      <a:lnTo>
                        <a:pt x="867" y="718"/>
                      </a:lnTo>
                      <a:lnTo>
                        <a:pt x="867" y="717"/>
                      </a:lnTo>
                      <a:lnTo>
                        <a:pt x="866" y="717"/>
                      </a:lnTo>
                      <a:lnTo>
                        <a:pt x="866" y="718"/>
                      </a:lnTo>
                      <a:lnTo>
                        <a:pt x="865" y="718"/>
                      </a:lnTo>
                      <a:lnTo>
                        <a:pt x="864" y="718"/>
                      </a:lnTo>
                      <a:lnTo>
                        <a:pt x="864" y="718"/>
                      </a:lnTo>
                      <a:lnTo>
                        <a:pt x="863" y="717"/>
                      </a:lnTo>
                      <a:lnTo>
                        <a:pt x="863" y="717"/>
                      </a:lnTo>
                      <a:lnTo>
                        <a:pt x="862" y="716"/>
                      </a:lnTo>
                      <a:lnTo>
                        <a:pt x="860" y="716"/>
                      </a:lnTo>
                      <a:lnTo>
                        <a:pt x="860" y="715"/>
                      </a:lnTo>
                      <a:lnTo>
                        <a:pt x="859" y="715"/>
                      </a:lnTo>
                      <a:lnTo>
                        <a:pt x="858" y="715"/>
                      </a:lnTo>
                      <a:lnTo>
                        <a:pt x="858" y="715"/>
                      </a:lnTo>
                      <a:lnTo>
                        <a:pt x="857" y="716"/>
                      </a:lnTo>
                      <a:lnTo>
                        <a:pt x="858" y="716"/>
                      </a:lnTo>
                      <a:lnTo>
                        <a:pt x="857" y="717"/>
                      </a:lnTo>
                      <a:lnTo>
                        <a:pt x="857" y="717"/>
                      </a:lnTo>
                      <a:lnTo>
                        <a:pt x="856" y="717"/>
                      </a:lnTo>
                      <a:lnTo>
                        <a:pt x="855" y="718"/>
                      </a:lnTo>
                      <a:lnTo>
                        <a:pt x="855" y="718"/>
                      </a:lnTo>
                      <a:lnTo>
                        <a:pt x="855" y="719"/>
                      </a:lnTo>
                      <a:lnTo>
                        <a:pt x="854" y="720"/>
                      </a:lnTo>
                      <a:lnTo>
                        <a:pt x="853" y="720"/>
                      </a:lnTo>
                      <a:lnTo>
                        <a:pt x="853" y="719"/>
                      </a:lnTo>
                      <a:lnTo>
                        <a:pt x="852" y="720"/>
                      </a:lnTo>
                      <a:lnTo>
                        <a:pt x="852" y="721"/>
                      </a:lnTo>
                      <a:lnTo>
                        <a:pt x="851" y="720"/>
                      </a:lnTo>
                      <a:lnTo>
                        <a:pt x="850" y="720"/>
                      </a:lnTo>
                      <a:lnTo>
                        <a:pt x="849" y="721"/>
                      </a:lnTo>
                      <a:lnTo>
                        <a:pt x="848" y="721"/>
                      </a:lnTo>
                      <a:lnTo>
                        <a:pt x="847" y="722"/>
                      </a:lnTo>
                      <a:lnTo>
                        <a:pt x="847" y="723"/>
                      </a:lnTo>
                      <a:lnTo>
                        <a:pt x="846" y="723"/>
                      </a:lnTo>
                      <a:lnTo>
                        <a:pt x="845" y="723"/>
                      </a:lnTo>
                      <a:lnTo>
                        <a:pt x="845" y="722"/>
                      </a:lnTo>
                      <a:lnTo>
                        <a:pt x="844" y="722"/>
                      </a:lnTo>
                      <a:lnTo>
                        <a:pt x="844" y="723"/>
                      </a:lnTo>
                      <a:lnTo>
                        <a:pt x="843" y="724"/>
                      </a:lnTo>
                      <a:lnTo>
                        <a:pt x="843" y="723"/>
                      </a:lnTo>
                      <a:lnTo>
                        <a:pt x="842" y="723"/>
                      </a:lnTo>
                      <a:lnTo>
                        <a:pt x="841" y="723"/>
                      </a:lnTo>
                      <a:lnTo>
                        <a:pt x="839" y="723"/>
                      </a:lnTo>
                      <a:lnTo>
                        <a:pt x="839" y="723"/>
                      </a:lnTo>
                      <a:lnTo>
                        <a:pt x="838" y="723"/>
                      </a:lnTo>
                      <a:lnTo>
                        <a:pt x="837" y="723"/>
                      </a:lnTo>
                      <a:lnTo>
                        <a:pt x="836" y="724"/>
                      </a:lnTo>
                      <a:lnTo>
                        <a:pt x="836" y="724"/>
                      </a:lnTo>
                      <a:lnTo>
                        <a:pt x="834" y="725"/>
                      </a:lnTo>
                      <a:lnTo>
                        <a:pt x="834" y="725"/>
                      </a:lnTo>
                      <a:lnTo>
                        <a:pt x="833" y="726"/>
                      </a:lnTo>
                      <a:lnTo>
                        <a:pt x="832" y="727"/>
                      </a:lnTo>
                      <a:lnTo>
                        <a:pt x="832" y="728"/>
                      </a:lnTo>
                      <a:lnTo>
                        <a:pt x="832" y="728"/>
                      </a:lnTo>
                      <a:lnTo>
                        <a:pt x="831" y="729"/>
                      </a:lnTo>
                      <a:lnTo>
                        <a:pt x="831" y="729"/>
                      </a:lnTo>
                      <a:lnTo>
                        <a:pt x="830" y="729"/>
                      </a:lnTo>
                      <a:lnTo>
                        <a:pt x="829" y="729"/>
                      </a:lnTo>
                      <a:lnTo>
                        <a:pt x="828" y="729"/>
                      </a:lnTo>
                      <a:lnTo>
                        <a:pt x="827" y="729"/>
                      </a:lnTo>
                      <a:lnTo>
                        <a:pt x="826" y="729"/>
                      </a:lnTo>
                      <a:lnTo>
                        <a:pt x="826" y="729"/>
                      </a:lnTo>
                      <a:lnTo>
                        <a:pt x="825" y="730"/>
                      </a:lnTo>
                      <a:lnTo>
                        <a:pt x="824" y="730"/>
                      </a:lnTo>
                      <a:lnTo>
                        <a:pt x="823" y="730"/>
                      </a:lnTo>
                      <a:lnTo>
                        <a:pt x="823" y="731"/>
                      </a:lnTo>
                      <a:lnTo>
                        <a:pt x="823" y="732"/>
                      </a:lnTo>
                      <a:lnTo>
                        <a:pt x="824" y="733"/>
                      </a:lnTo>
                      <a:lnTo>
                        <a:pt x="824" y="734"/>
                      </a:lnTo>
                      <a:lnTo>
                        <a:pt x="824" y="735"/>
                      </a:lnTo>
                      <a:lnTo>
                        <a:pt x="823" y="736"/>
                      </a:lnTo>
                      <a:lnTo>
                        <a:pt x="823" y="735"/>
                      </a:lnTo>
                      <a:lnTo>
                        <a:pt x="822" y="735"/>
                      </a:lnTo>
                      <a:lnTo>
                        <a:pt x="821" y="734"/>
                      </a:lnTo>
                      <a:lnTo>
                        <a:pt x="820" y="734"/>
                      </a:lnTo>
                      <a:lnTo>
                        <a:pt x="818" y="736"/>
                      </a:lnTo>
                      <a:lnTo>
                        <a:pt x="817" y="737"/>
                      </a:lnTo>
                      <a:lnTo>
                        <a:pt x="817" y="738"/>
                      </a:lnTo>
                      <a:lnTo>
                        <a:pt x="816" y="738"/>
                      </a:lnTo>
                      <a:lnTo>
                        <a:pt x="815" y="738"/>
                      </a:lnTo>
                      <a:lnTo>
                        <a:pt x="814" y="738"/>
                      </a:lnTo>
                      <a:lnTo>
                        <a:pt x="813" y="738"/>
                      </a:lnTo>
                      <a:lnTo>
                        <a:pt x="812" y="738"/>
                      </a:lnTo>
                      <a:lnTo>
                        <a:pt x="810" y="739"/>
                      </a:lnTo>
                      <a:lnTo>
                        <a:pt x="810" y="739"/>
                      </a:lnTo>
                      <a:lnTo>
                        <a:pt x="809" y="740"/>
                      </a:lnTo>
                      <a:lnTo>
                        <a:pt x="809" y="739"/>
                      </a:lnTo>
                      <a:lnTo>
                        <a:pt x="808" y="739"/>
                      </a:lnTo>
                      <a:lnTo>
                        <a:pt x="807" y="738"/>
                      </a:lnTo>
                      <a:lnTo>
                        <a:pt x="806" y="738"/>
                      </a:lnTo>
                      <a:lnTo>
                        <a:pt x="805" y="737"/>
                      </a:lnTo>
                      <a:lnTo>
                        <a:pt x="804" y="737"/>
                      </a:lnTo>
                      <a:lnTo>
                        <a:pt x="804" y="737"/>
                      </a:lnTo>
                      <a:lnTo>
                        <a:pt x="803" y="737"/>
                      </a:lnTo>
                      <a:lnTo>
                        <a:pt x="798" y="739"/>
                      </a:lnTo>
                      <a:lnTo>
                        <a:pt x="797" y="739"/>
                      </a:lnTo>
                      <a:lnTo>
                        <a:pt x="796" y="740"/>
                      </a:lnTo>
                      <a:lnTo>
                        <a:pt x="795" y="741"/>
                      </a:lnTo>
                      <a:lnTo>
                        <a:pt x="795" y="742"/>
                      </a:lnTo>
                      <a:lnTo>
                        <a:pt x="795" y="742"/>
                      </a:lnTo>
                      <a:lnTo>
                        <a:pt x="794" y="748"/>
                      </a:lnTo>
                      <a:lnTo>
                        <a:pt x="793" y="748"/>
                      </a:lnTo>
                      <a:lnTo>
                        <a:pt x="793" y="748"/>
                      </a:lnTo>
                      <a:lnTo>
                        <a:pt x="792" y="749"/>
                      </a:lnTo>
                      <a:lnTo>
                        <a:pt x="791" y="749"/>
                      </a:lnTo>
                      <a:lnTo>
                        <a:pt x="791" y="750"/>
                      </a:lnTo>
                      <a:lnTo>
                        <a:pt x="791" y="750"/>
                      </a:lnTo>
                      <a:lnTo>
                        <a:pt x="791" y="751"/>
                      </a:lnTo>
                      <a:lnTo>
                        <a:pt x="791" y="751"/>
                      </a:lnTo>
                      <a:lnTo>
                        <a:pt x="791" y="755"/>
                      </a:lnTo>
                      <a:lnTo>
                        <a:pt x="791" y="756"/>
                      </a:lnTo>
                      <a:lnTo>
                        <a:pt x="789" y="758"/>
                      </a:lnTo>
                      <a:lnTo>
                        <a:pt x="789" y="759"/>
                      </a:lnTo>
                      <a:lnTo>
                        <a:pt x="791" y="762"/>
                      </a:lnTo>
                      <a:lnTo>
                        <a:pt x="791" y="763"/>
                      </a:lnTo>
                      <a:lnTo>
                        <a:pt x="791" y="764"/>
                      </a:lnTo>
                      <a:lnTo>
                        <a:pt x="790" y="767"/>
                      </a:lnTo>
                      <a:lnTo>
                        <a:pt x="790" y="767"/>
                      </a:lnTo>
                      <a:lnTo>
                        <a:pt x="790" y="768"/>
                      </a:lnTo>
                      <a:lnTo>
                        <a:pt x="790" y="770"/>
                      </a:lnTo>
                      <a:lnTo>
                        <a:pt x="790" y="772"/>
                      </a:lnTo>
                      <a:lnTo>
                        <a:pt x="790" y="773"/>
                      </a:lnTo>
                      <a:lnTo>
                        <a:pt x="790" y="774"/>
                      </a:lnTo>
                      <a:lnTo>
                        <a:pt x="789" y="774"/>
                      </a:lnTo>
                      <a:lnTo>
                        <a:pt x="787" y="774"/>
                      </a:lnTo>
                      <a:lnTo>
                        <a:pt x="786" y="774"/>
                      </a:lnTo>
                      <a:lnTo>
                        <a:pt x="785" y="774"/>
                      </a:lnTo>
                      <a:lnTo>
                        <a:pt x="785" y="774"/>
                      </a:lnTo>
                      <a:lnTo>
                        <a:pt x="784" y="775"/>
                      </a:lnTo>
                      <a:lnTo>
                        <a:pt x="783" y="775"/>
                      </a:lnTo>
                      <a:lnTo>
                        <a:pt x="782" y="775"/>
                      </a:lnTo>
                      <a:lnTo>
                        <a:pt x="780" y="772"/>
                      </a:lnTo>
                      <a:lnTo>
                        <a:pt x="780" y="773"/>
                      </a:lnTo>
                      <a:lnTo>
                        <a:pt x="781" y="774"/>
                      </a:lnTo>
                      <a:lnTo>
                        <a:pt x="780" y="775"/>
                      </a:lnTo>
                      <a:lnTo>
                        <a:pt x="780" y="775"/>
                      </a:lnTo>
                      <a:lnTo>
                        <a:pt x="779" y="775"/>
                      </a:lnTo>
                      <a:lnTo>
                        <a:pt x="778" y="775"/>
                      </a:lnTo>
                      <a:lnTo>
                        <a:pt x="777" y="775"/>
                      </a:lnTo>
                      <a:lnTo>
                        <a:pt x="776" y="775"/>
                      </a:lnTo>
                      <a:lnTo>
                        <a:pt x="775" y="775"/>
                      </a:lnTo>
                      <a:lnTo>
                        <a:pt x="774" y="775"/>
                      </a:lnTo>
                      <a:lnTo>
                        <a:pt x="773" y="775"/>
                      </a:lnTo>
                      <a:lnTo>
                        <a:pt x="772" y="775"/>
                      </a:lnTo>
                      <a:lnTo>
                        <a:pt x="771" y="776"/>
                      </a:lnTo>
                      <a:lnTo>
                        <a:pt x="771" y="777"/>
                      </a:lnTo>
                      <a:lnTo>
                        <a:pt x="771" y="778"/>
                      </a:lnTo>
                      <a:lnTo>
                        <a:pt x="770" y="778"/>
                      </a:lnTo>
                      <a:lnTo>
                        <a:pt x="769" y="780"/>
                      </a:lnTo>
                      <a:lnTo>
                        <a:pt x="769" y="780"/>
                      </a:lnTo>
                      <a:lnTo>
                        <a:pt x="768" y="780"/>
                      </a:lnTo>
                      <a:lnTo>
                        <a:pt x="767" y="781"/>
                      </a:lnTo>
                      <a:lnTo>
                        <a:pt x="766" y="780"/>
                      </a:lnTo>
                      <a:lnTo>
                        <a:pt x="766" y="780"/>
                      </a:lnTo>
                      <a:lnTo>
                        <a:pt x="766" y="780"/>
                      </a:lnTo>
                      <a:lnTo>
                        <a:pt x="765" y="781"/>
                      </a:lnTo>
                      <a:lnTo>
                        <a:pt x="764" y="780"/>
                      </a:lnTo>
                      <a:lnTo>
                        <a:pt x="764" y="780"/>
                      </a:lnTo>
                      <a:lnTo>
                        <a:pt x="763" y="780"/>
                      </a:lnTo>
                      <a:lnTo>
                        <a:pt x="763" y="779"/>
                      </a:lnTo>
                      <a:lnTo>
                        <a:pt x="762" y="779"/>
                      </a:lnTo>
                      <a:lnTo>
                        <a:pt x="761" y="779"/>
                      </a:lnTo>
                      <a:lnTo>
                        <a:pt x="760" y="778"/>
                      </a:lnTo>
                      <a:lnTo>
                        <a:pt x="760" y="778"/>
                      </a:lnTo>
                      <a:lnTo>
                        <a:pt x="759" y="778"/>
                      </a:lnTo>
                      <a:lnTo>
                        <a:pt x="758" y="778"/>
                      </a:lnTo>
                      <a:lnTo>
                        <a:pt x="756" y="778"/>
                      </a:lnTo>
                      <a:lnTo>
                        <a:pt x="755" y="778"/>
                      </a:lnTo>
                      <a:lnTo>
                        <a:pt x="754" y="781"/>
                      </a:lnTo>
                      <a:lnTo>
                        <a:pt x="754" y="781"/>
                      </a:lnTo>
                      <a:lnTo>
                        <a:pt x="754" y="783"/>
                      </a:lnTo>
                      <a:lnTo>
                        <a:pt x="753" y="783"/>
                      </a:lnTo>
                      <a:lnTo>
                        <a:pt x="752" y="784"/>
                      </a:lnTo>
                      <a:lnTo>
                        <a:pt x="750" y="784"/>
                      </a:lnTo>
                      <a:lnTo>
                        <a:pt x="750" y="784"/>
                      </a:lnTo>
                      <a:lnTo>
                        <a:pt x="749" y="784"/>
                      </a:lnTo>
                      <a:lnTo>
                        <a:pt x="748" y="784"/>
                      </a:lnTo>
                      <a:lnTo>
                        <a:pt x="747" y="785"/>
                      </a:lnTo>
                      <a:lnTo>
                        <a:pt x="746" y="785"/>
                      </a:lnTo>
                      <a:lnTo>
                        <a:pt x="745" y="783"/>
                      </a:lnTo>
                      <a:lnTo>
                        <a:pt x="745" y="782"/>
                      </a:lnTo>
                      <a:lnTo>
                        <a:pt x="744" y="781"/>
                      </a:lnTo>
                      <a:lnTo>
                        <a:pt x="743" y="781"/>
                      </a:lnTo>
                      <a:lnTo>
                        <a:pt x="743" y="779"/>
                      </a:lnTo>
                      <a:lnTo>
                        <a:pt x="742" y="777"/>
                      </a:lnTo>
                      <a:lnTo>
                        <a:pt x="742" y="776"/>
                      </a:lnTo>
                      <a:lnTo>
                        <a:pt x="742" y="775"/>
                      </a:lnTo>
                      <a:lnTo>
                        <a:pt x="743" y="775"/>
                      </a:lnTo>
                      <a:lnTo>
                        <a:pt x="744" y="774"/>
                      </a:lnTo>
                      <a:lnTo>
                        <a:pt x="742" y="774"/>
                      </a:lnTo>
                      <a:lnTo>
                        <a:pt x="741" y="774"/>
                      </a:lnTo>
                      <a:lnTo>
                        <a:pt x="740" y="774"/>
                      </a:lnTo>
                      <a:lnTo>
                        <a:pt x="739" y="774"/>
                      </a:lnTo>
                      <a:lnTo>
                        <a:pt x="738" y="774"/>
                      </a:lnTo>
                      <a:lnTo>
                        <a:pt x="736" y="774"/>
                      </a:lnTo>
                      <a:lnTo>
                        <a:pt x="736" y="775"/>
                      </a:lnTo>
                      <a:lnTo>
                        <a:pt x="736" y="775"/>
                      </a:lnTo>
                      <a:lnTo>
                        <a:pt x="735" y="779"/>
                      </a:lnTo>
                      <a:lnTo>
                        <a:pt x="735" y="780"/>
                      </a:lnTo>
                      <a:lnTo>
                        <a:pt x="734" y="781"/>
                      </a:lnTo>
                      <a:lnTo>
                        <a:pt x="734" y="782"/>
                      </a:lnTo>
                      <a:lnTo>
                        <a:pt x="734" y="782"/>
                      </a:lnTo>
                      <a:lnTo>
                        <a:pt x="732" y="783"/>
                      </a:lnTo>
                      <a:lnTo>
                        <a:pt x="732" y="784"/>
                      </a:lnTo>
                      <a:lnTo>
                        <a:pt x="731" y="784"/>
                      </a:lnTo>
                      <a:lnTo>
                        <a:pt x="731" y="787"/>
                      </a:lnTo>
                      <a:lnTo>
                        <a:pt x="730" y="788"/>
                      </a:lnTo>
                      <a:lnTo>
                        <a:pt x="730" y="788"/>
                      </a:lnTo>
                      <a:lnTo>
                        <a:pt x="729" y="789"/>
                      </a:lnTo>
                      <a:lnTo>
                        <a:pt x="728" y="789"/>
                      </a:lnTo>
                      <a:lnTo>
                        <a:pt x="728" y="789"/>
                      </a:lnTo>
                      <a:lnTo>
                        <a:pt x="727" y="788"/>
                      </a:lnTo>
                      <a:lnTo>
                        <a:pt x="727" y="787"/>
                      </a:lnTo>
                      <a:lnTo>
                        <a:pt x="726" y="787"/>
                      </a:lnTo>
                      <a:lnTo>
                        <a:pt x="726" y="786"/>
                      </a:lnTo>
                      <a:lnTo>
                        <a:pt x="725" y="785"/>
                      </a:lnTo>
                      <a:lnTo>
                        <a:pt x="724" y="784"/>
                      </a:lnTo>
                      <a:lnTo>
                        <a:pt x="724" y="783"/>
                      </a:lnTo>
                      <a:lnTo>
                        <a:pt x="723" y="782"/>
                      </a:lnTo>
                      <a:lnTo>
                        <a:pt x="723" y="782"/>
                      </a:lnTo>
                      <a:lnTo>
                        <a:pt x="723" y="781"/>
                      </a:lnTo>
                      <a:lnTo>
                        <a:pt x="723" y="781"/>
                      </a:lnTo>
                      <a:lnTo>
                        <a:pt x="722" y="781"/>
                      </a:lnTo>
                      <a:lnTo>
                        <a:pt x="721" y="781"/>
                      </a:lnTo>
                      <a:lnTo>
                        <a:pt x="721" y="780"/>
                      </a:lnTo>
                      <a:lnTo>
                        <a:pt x="722" y="778"/>
                      </a:lnTo>
                      <a:lnTo>
                        <a:pt x="724" y="777"/>
                      </a:lnTo>
                      <a:lnTo>
                        <a:pt x="724" y="776"/>
                      </a:lnTo>
                      <a:lnTo>
                        <a:pt x="724" y="775"/>
                      </a:lnTo>
                      <a:lnTo>
                        <a:pt x="723" y="775"/>
                      </a:lnTo>
                      <a:lnTo>
                        <a:pt x="722" y="775"/>
                      </a:lnTo>
                      <a:lnTo>
                        <a:pt x="721" y="775"/>
                      </a:lnTo>
                      <a:lnTo>
                        <a:pt x="720" y="774"/>
                      </a:lnTo>
                      <a:lnTo>
                        <a:pt x="719" y="774"/>
                      </a:lnTo>
                      <a:lnTo>
                        <a:pt x="718" y="773"/>
                      </a:lnTo>
                      <a:lnTo>
                        <a:pt x="717" y="773"/>
                      </a:lnTo>
                      <a:lnTo>
                        <a:pt x="716" y="773"/>
                      </a:lnTo>
                      <a:lnTo>
                        <a:pt x="715" y="772"/>
                      </a:lnTo>
                      <a:lnTo>
                        <a:pt x="714" y="770"/>
                      </a:lnTo>
                      <a:lnTo>
                        <a:pt x="714" y="769"/>
                      </a:lnTo>
                      <a:lnTo>
                        <a:pt x="713" y="768"/>
                      </a:lnTo>
                      <a:lnTo>
                        <a:pt x="713" y="768"/>
                      </a:lnTo>
                      <a:lnTo>
                        <a:pt x="712" y="767"/>
                      </a:lnTo>
                      <a:lnTo>
                        <a:pt x="711" y="767"/>
                      </a:lnTo>
                      <a:lnTo>
                        <a:pt x="709" y="767"/>
                      </a:lnTo>
                      <a:lnTo>
                        <a:pt x="707" y="768"/>
                      </a:lnTo>
                      <a:lnTo>
                        <a:pt x="706" y="768"/>
                      </a:lnTo>
                      <a:lnTo>
                        <a:pt x="705" y="768"/>
                      </a:lnTo>
                      <a:lnTo>
                        <a:pt x="705" y="769"/>
                      </a:lnTo>
                      <a:lnTo>
                        <a:pt x="704" y="769"/>
                      </a:lnTo>
                      <a:lnTo>
                        <a:pt x="703" y="768"/>
                      </a:lnTo>
                      <a:lnTo>
                        <a:pt x="702" y="768"/>
                      </a:lnTo>
                      <a:lnTo>
                        <a:pt x="701" y="768"/>
                      </a:lnTo>
                      <a:lnTo>
                        <a:pt x="700" y="769"/>
                      </a:lnTo>
                      <a:lnTo>
                        <a:pt x="699" y="770"/>
                      </a:lnTo>
                      <a:lnTo>
                        <a:pt x="699" y="770"/>
                      </a:lnTo>
                      <a:lnTo>
                        <a:pt x="698" y="772"/>
                      </a:lnTo>
                      <a:lnTo>
                        <a:pt x="697" y="772"/>
                      </a:lnTo>
                      <a:lnTo>
                        <a:pt x="696" y="772"/>
                      </a:lnTo>
                      <a:lnTo>
                        <a:pt x="695" y="772"/>
                      </a:lnTo>
                      <a:lnTo>
                        <a:pt x="694" y="772"/>
                      </a:lnTo>
                      <a:lnTo>
                        <a:pt x="693" y="773"/>
                      </a:lnTo>
                      <a:lnTo>
                        <a:pt x="693" y="774"/>
                      </a:lnTo>
                      <a:lnTo>
                        <a:pt x="692" y="774"/>
                      </a:lnTo>
                      <a:lnTo>
                        <a:pt x="691" y="774"/>
                      </a:lnTo>
                      <a:lnTo>
                        <a:pt x="690" y="774"/>
                      </a:lnTo>
                      <a:lnTo>
                        <a:pt x="689" y="773"/>
                      </a:lnTo>
                      <a:lnTo>
                        <a:pt x="688" y="773"/>
                      </a:lnTo>
                      <a:lnTo>
                        <a:pt x="687" y="773"/>
                      </a:lnTo>
                      <a:lnTo>
                        <a:pt x="685" y="772"/>
                      </a:lnTo>
                      <a:lnTo>
                        <a:pt x="683" y="771"/>
                      </a:lnTo>
                      <a:lnTo>
                        <a:pt x="682" y="771"/>
                      </a:lnTo>
                      <a:lnTo>
                        <a:pt x="682" y="770"/>
                      </a:lnTo>
                      <a:lnTo>
                        <a:pt x="681" y="773"/>
                      </a:lnTo>
                      <a:lnTo>
                        <a:pt x="681" y="774"/>
                      </a:lnTo>
                      <a:lnTo>
                        <a:pt x="681" y="774"/>
                      </a:lnTo>
                      <a:lnTo>
                        <a:pt x="681" y="775"/>
                      </a:lnTo>
                      <a:lnTo>
                        <a:pt x="680" y="775"/>
                      </a:lnTo>
                      <a:lnTo>
                        <a:pt x="679" y="775"/>
                      </a:lnTo>
                      <a:lnTo>
                        <a:pt x="678" y="775"/>
                      </a:lnTo>
                      <a:lnTo>
                        <a:pt x="677" y="775"/>
                      </a:lnTo>
                      <a:lnTo>
                        <a:pt x="676" y="775"/>
                      </a:lnTo>
                      <a:lnTo>
                        <a:pt x="676" y="775"/>
                      </a:lnTo>
                      <a:lnTo>
                        <a:pt x="675" y="775"/>
                      </a:lnTo>
                      <a:lnTo>
                        <a:pt x="673" y="775"/>
                      </a:lnTo>
                      <a:lnTo>
                        <a:pt x="671" y="776"/>
                      </a:lnTo>
                      <a:lnTo>
                        <a:pt x="671" y="777"/>
                      </a:lnTo>
                      <a:lnTo>
                        <a:pt x="669" y="779"/>
                      </a:lnTo>
                      <a:lnTo>
                        <a:pt x="668" y="781"/>
                      </a:lnTo>
                      <a:lnTo>
                        <a:pt x="667" y="782"/>
                      </a:lnTo>
                      <a:lnTo>
                        <a:pt x="667" y="783"/>
                      </a:lnTo>
                      <a:lnTo>
                        <a:pt x="667" y="784"/>
                      </a:lnTo>
                      <a:lnTo>
                        <a:pt x="667" y="786"/>
                      </a:lnTo>
                      <a:lnTo>
                        <a:pt x="667" y="787"/>
                      </a:lnTo>
                      <a:lnTo>
                        <a:pt x="666" y="788"/>
                      </a:lnTo>
                      <a:lnTo>
                        <a:pt x="664" y="790"/>
                      </a:lnTo>
                      <a:lnTo>
                        <a:pt x="664" y="791"/>
                      </a:lnTo>
                      <a:lnTo>
                        <a:pt x="663" y="792"/>
                      </a:lnTo>
                      <a:lnTo>
                        <a:pt x="664" y="793"/>
                      </a:lnTo>
                      <a:lnTo>
                        <a:pt x="663" y="794"/>
                      </a:lnTo>
                      <a:lnTo>
                        <a:pt x="663" y="795"/>
                      </a:lnTo>
                      <a:lnTo>
                        <a:pt x="660" y="797"/>
                      </a:lnTo>
                      <a:lnTo>
                        <a:pt x="660" y="797"/>
                      </a:lnTo>
                      <a:lnTo>
                        <a:pt x="658" y="798"/>
                      </a:lnTo>
                      <a:lnTo>
                        <a:pt x="658" y="799"/>
                      </a:lnTo>
                      <a:lnTo>
                        <a:pt x="657" y="800"/>
                      </a:lnTo>
                      <a:lnTo>
                        <a:pt x="656" y="801"/>
                      </a:lnTo>
                      <a:lnTo>
                        <a:pt x="655" y="802"/>
                      </a:lnTo>
                      <a:lnTo>
                        <a:pt x="655" y="802"/>
                      </a:lnTo>
                      <a:lnTo>
                        <a:pt x="655" y="803"/>
                      </a:lnTo>
                      <a:lnTo>
                        <a:pt x="654" y="803"/>
                      </a:lnTo>
                      <a:lnTo>
                        <a:pt x="653" y="803"/>
                      </a:lnTo>
                      <a:lnTo>
                        <a:pt x="652" y="803"/>
                      </a:lnTo>
                      <a:lnTo>
                        <a:pt x="652" y="804"/>
                      </a:lnTo>
                      <a:lnTo>
                        <a:pt x="651" y="805"/>
                      </a:lnTo>
                      <a:lnTo>
                        <a:pt x="650" y="805"/>
                      </a:lnTo>
                      <a:lnTo>
                        <a:pt x="650" y="804"/>
                      </a:lnTo>
                      <a:lnTo>
                        <a:pt x="649" y="803"/>
                      </a:lnTo>
                      <a:lnTo>
                        <a:pt x="648" y="803"/>
                      </a:lnTo>
                      <a:lnTo>
                        <a:pt x="647" y="803"/>
                      </a:lnTo>
                      <a:lnTo>
                        <a:pt x="647" y="801"/>
                      </a:lnTo>
                      <a:lnTo>
                        <a:pt x="647" y="800"/>
                      </a:lnTo>
                      <a:lnTo>
                        <a:pt x="647" y="798"/>
                      </a:lnTo>
                      <a:lnTo>
                        <a:pt x="647" y="797"/>
                      </a:lnTo>
                      <a:lnTo>
                        <a:pt x="648" y="796"/>
                      </a:lnTo>
                      <a:lnTo>
                        <a:pt x="648" y="795"/>
                      </a:lnTo>
                      <a:lnTo>
                        <a:pt x="646" y="794"/>
                      </a:lnTo>
                      <a:lnTo>
                        <a:pt x="646" y="794"/>
                      </a:lnTo>
                      <a:lnTo>
                        <a:pt x="645" y="794"/>
                      </a:lnTo>
                      <a:lnTo>
                        <a:pt x="644" y="793"/>
                      </a:lnTo>
                      <a:lnTo>
                        <a:pt x="643" y="793"/>
                      </a:lnTo>
                      <a:lnTo>
                        <a:pt x="643" y="793"/>
                      </a:lnTo>
                      <a:lnTo>
                        <a:pt x="642" y="793"/>
                      </a:lnTo>
                      <a:lnTo>
                        <a:pt x="640" y="792"/>
                      </a:lnTo>
                      <a:lnTo>
                        <a:pt x="640" y="792"/>
                      </a:lnTo>
                      <a:lnTo>
                        <a:pt x="639" y="792"/>
                      </a:lnTo>
                      <a:lnTo>
                        <a:pt x="638" y="792"/>
                      </a:lnTo>
                      <a:lnTo>
                        <a:pt x="637" y="792"/>
                      </a:lnTo>
                      <a:lnTo>
                        <a:pt x="637" y="792"/>
                      </a:lnTo>
                      <a:lnTo>
                        <a:pt x="635" y="793"/>
                      </a:lnTo>
                      <a:lnTo>
                        <a:pt x="634" y="793"/>
                      </a:lnTo>
                      <a:lnTo>
                        <a:pt x="633" y="793"/>
                      </a:lnTo>
                      <a:lnTo>
                        <a:pt x="632" y="793"/>
                      </a:lnTo>
                      <a:lnTo>
                        <a:pt x="631" y="793"/>
                      </a:lnTo>
                      <a:lnTo>
                        <a:pt x="629" y="792"/>
                      </a:lnTo>
                      <a:lnTo>
                        <a:pt x="629" y="791"/>
                      </a:lnTo>
                      <a:lnTo>
                        <a:pt x="628" y="788"/>
                      </a:lnTo>
                      <a:lnTo>
                        <a:pt x="628" y="787"/>
                      </a:lnTo>
                      <a:lnTo>
                        <a:pt x="627" y="787"/>
                      </a:lnTo>
                      <a:lnTo>
                        <a:pt x="626" y="788"/>
                      </a:lnTo>
                      <a:lnTo>
                        <a:pt x="625" y="789"/>
                      </a:lnTo>
                      <a:lnTo>
                        <a:pt x="624" y="789"/>
                      </a:lnTo>
                      <a:lnTo>
                        <a:pt x="623" y="790"/>
                      </a:lnTo>
                      <a:lnTo>
                        <a:pt x="623" y="790"/>
                      </a:lnTo>
                      <a:lnTo>
                        <a:pt x="622" y="790"/>
                      </a:lnTo>
                      <a:lnTo>
                        <a:pt x="621" y="791"/>
                      </a:lnTo>
                      <a:lnTo>
                        <a:pt x="621" y="791"/>
                      </a:lnTo>
                      <a:lnTo>
                        <a:pt x="620" y="791"/>
                      </a:lnTo>
                      <a:lnTo>
                        <a:pt x="619" y="791"/>
                      </a:lnTo>
                      <a:lnTo>
                        <a:pt x="619" y="790"/>
                      </a:lnTo>
                      <a:lnTo>
                        <a:pt x="618" y="788"/>
                      </a:lnTo>
                      <a:lnTo>
                        <a:pt x="617" y="788"/>
                      </a:lnTo>
                      <a:lnTo>
                        <a:pt x="616" y="786"/>
                      </a:lnTo>
                      <a:lnTo>
                        <a:pt x="616" y="785"/>
                      </a:lnTo>
                      <a:lnTo>
                        <a:pt x="615" y="785"/>
                      </a:lnTo>
                      <a:lnTo>
                        <a:pt x="613" y="785"/>
                      </a:lnTo>
                      <a:lnTo>
                        <a:pt x="612" y="786"/>
                      </a:lnTo>
                      <a:lnTo>
                        <a:pt x="610" y="786"/>
                      </a:lnTo>
                      <a:lnTo>
                        <a:pt x="609" y="787"/>
                      </a:lnTo>
                      <a:lnTo>
                        <a:pt x="609" y="787"/>
                      </a:lnTo>
                      <a:lnTo>
                        <a:pt x="608" y="787"/>
                      </a:lnTo>
                      <a:lnTo>
                        <a:pt x="607" y="787"/>
                      </a:lnTo>
                      <a:lnTo>
                        <a:pt x="607" y="787"/>
                      </a:lnTo>
                      <a:lnTo>
                        <a:pt x="606" y="786"/>
                      </a:lnTo>
                      <a:lnTo>
                        <a:pt x="605" y="786"/>
                      </a:lnTo>
                      <a:lnTo>
                        <a:pt x="605" y="787"/>
                      </a:lnTo>
                      <a:lnTo>
                        <a:pt x="603" y="787"/>
                      </a:lnTo>
                      <a:lnTo>
                        <a:pt x="603" y="787"/>
                      </a:lnTo>
                      <a:lnTo>
                        <a:pt x="600" y="785"/>
                      </a:lnTo>
                      <a:lnTo>
                        <a:pt x="601" y="785"/>
                      </a:lnTo>
                      <a:lnTo>
                        <a:pt x="601" y="784"/>
                      </a:lnTo>
                      <a:lnTo>
                        <a:pt x="602" y="781"/>
                      </a:lnTo>
                      <a:lnTo>
                        <a:pt x="602" y="779"/>
                      </a:lnTo>
                      <a:lnTo>
                        <a:pt x="603" y="778"/>
                      </a:lnTo>
                      <a:lnTo>
                        <a:pt x="603" y="777"/>
                      </a:lnTo>
                      <a:lnTo>
                        <a:pt x="604" y="776"/>
                      </a:lnTo>
                      <a:lnTo>
                        <a:pt x="603" y="776"/>
                      </a:lnTo>
                      <a:lnTo>
                        <a:pt x="602" y="775"/>
                      </a:lnTo>
                      <a:lnTo>
                        <a:pt x="601" y="775"/>
                      </a:lnTo>
                      <a:lnTo>
                        <a:pt x="600" y="775"/>
                      </a:lnTo>
                      <a:lnTo>
                        <a:pt x="599" y="775"/>
                      </a:lnTo>
                      <a:lnTo>
                        <a:pt x="599" y="774"/>
                      </a:lnTo>
                      <a:lnTo>
                        <a:pt x="599" y="771"/>
                      </a:lnTo>
                      <a:lnTo>
                        <a:pt x="599" y="771"/>
                      </a:lnTo>
                      <a:lnTo>
                        <a:pt x="598" y="771"/>
                      </a:lnTo>
                      <a:lnTo>
                        <a:pt x="595" y="770"/>
                      </a:lnTo>
                      <a:lnTo>
                        <a:pt x="594" y="770"/>
                      </a:lnTo>
                      <a:lnTo>
                        <a:pt x="593" y="770"/>
                      </a:lnTo>
                      <a:lnTo>
                        <a:pt x="592" y="770"/>
                      </a:lnTo>
                      <a:lnTo>
                        <a:pt x="592" y="770"/>
                      </a:lnTo>
                      <a:lnTo>
                        <a:pt x="589" y="768"/>
                      </a:lnTo>
                      <a:lnTo>
                        <a:pt x="586" y="766"/>
                      </a:lnTo>
                      <a:lnTo>
                        <a:pt x="585" y="766"/>
                      </a:lnTo>
                      <a:lnTo>
                        <a:pt x="584" y="765"/>
                      </a:lnTo>
                      <a:lnTo>
                        <a:pt x="582" y="764"/>
                      </a:lnTo>
                      <a:lnTo>
                        <a:pt x="582" y="764"/>
                      </a:lnTo>
                      <a:lnTo>
                        <a:pt x="581" y="764"/>
                      </a:lnTo>
                      <a:lnTo>
                        <a:pt x="580" y="763"/>
                      </a:lnTo>
                      <a:lnTo>
                        <a:pt x="579" y="763"/>
                      </a:lnTo>
                      <a:lnTo>
                        <a:pt x="579" y="763"/>
                      </a:lnTo>
                      <a:lnTo>
                        <a:pt x="578" y="762"/>
                      </a:lnTo>
                      <a:lnTo>
                        <a:pt x="577" y="762"/>
                      </a:lnTo>
                      <a:lnTo>
                        <a:pt x="575" y="761"/>
                      </a:lnTo>
                      <a:lnTo>
                        <a:pt x="574" y="760"/>
                      </a:lnTo>
                      <a:lnTo>
                        <a:pt x="574" y="760"/>
                      </a:lnTo>
                      <a:lnTo>
                        <a:pt x="573" y="760"/>
                      </a:lnTo>
                      <a:lnTo>
                        <a:pt x="572" y="760"/>
                      </a:lnTo>
                      <a:lnTo>
                        <a:pt x="572" y="761"/>
                      </a:lnTo>
                      <a:lnTo>
                        <a:pt x="571" y="761"/>
                      </a:lnTo>
                      <a:lnTo>
                        <a:pt x="570" y="761"/>
                      </a:lnTo>
                      <a:lnTo>
                        <a:pt x="570" y="762"/>
                      </a:lnTo>
                      <a:lnTo>
                        <a:pt x="570" y="766"/>
                      </a:lnTo>
                      <a:lnTo>
                        <a:pt x="569" y="768"/>
                      </a:lnTo>
                      <a:lnTo>
                        <a:pt x="569" y="769"/>
                      </a:lnTo>
                      <a:lnTo>
                        <a:pt x="568" y="769"/>
                      </a:lnTo>
                      <a:lnTo>
                        <a:pt x="567" y="772"/>
                      </a:lnTo>
                      <a:lnTo>
                        <a:pt x="567" y="774"/>
                      </a:lnTo>
                      <a:lnTo>
                        <a:pt x="566" y="775"/>
                      </a:lnTo>
                      <a:lnTo>
                        <a:pt x="565" y="776"/>
                      </a:lnTo>
                      <a:lnTo>
                        <a:pt x="565" y="777"/>
                      </a:lnTo>
                      <a:lnTo>
                        <a:pt x="563" y="780"/>
                      </a:lnTo>
                      <a:lnTo>
                        <a:pt x="563" y="781"/>
                      </a:lnTo>
                      <a:lnTo>
                        <a:pt x="563" y="781"/>
                      </a:lnTo>
                      <a:lnTo>
                        <a:pt x="563" y="783"/>
                      </a:lnTo>
                      <a:lnTo>
                        <a:pt x="563" y="784"/>
                      </a:lnTo>
                      <a:lnTo>
                        <a:pt x="560" y="785"/>
                      </a:lnTo>
                      <a:lnTo>
                        <a:pt x="559" y="786"/>
                      </a:lnTo>
                      <a:lnTo>
                        <a:pt x="559" y="786"/>
                      </a:lnTo>
                      <a:lnTo>
                        <a:pt x="560" y="787"/>
                      </a:lnTo>
                      <a:lnTo>
                        <a:pt x="561" y="787"/>
                      </a:lnTo>
                      <a:lnTo>
                        <a:pt x="561" y="788"/>
                      </a:lnTo>
                      <a:lnTo>
                        <a:pt x="560" y="790"/>
                      </a:lnTo>
                      <a:lnTo>
                        <a:pt x="560" y="793"/>
                      </a:lnTo>
                      <a:lnTo>
                        <a:pt x="560" y="796"/>
                      </a:lnTo>
                      <a:lnTo>
                        <a:pt x="559" y="795"/>
                      </a:lnTo>
                      <a:lnTo>
                        <a:pt x="558" y="795"/>
                      </a:lnTo>
                      <a:lnTo>
                        <a:pt x="557" y="795"/>
                      </a:lnTo>
                      <a:lnTo>
                        <a:pt x="556" y="794"/>
                      </a:lnTo>
                      <a:lnTo>
                        <a:pt x="555" y="793"/>
                      </a:lnTo>
                      <a:lnTo>
                        <a:pt x="555" y="792"/>
                      </a:lnTo>
                      <a:lnTo>
                        <a:pt x="554" y="792"/>
                      </a:lnTo>
                      <a:lnTo>
                        <a:pt x="553" y="792"/>
                      </a:lnTo>
                      <a:lnTo>
                        <a:pt x="552" y="791"/>
                      </a:lnTo>
                      <a:lnTo>
                        <a:pt x="551" y="791"/>
                      </a:lnTo>
                      <a:lnTo>
                        <a:pt x="551" y="791"/>
                      </a:lnTo>
                      <a:lnTo>
                        <a:pt x="551" y="792"/>
                      </a:lnTo>
                      <a:lnTo>
                        <a:pt x="551" y="793"/>
                      </a:lnTo>
                      <a:lnTo>
                        <a:pt x="552" y="794"/>
                      </a:lnTo>
                      <a:lnTo>
                        <a:pt x="552" y="795"/>
                      </a:lnTo>
                      <a:lnTo>
                        <a:pt x="553" y="795"/>
                      </a:lnTo>
                      <a:lnTo>
                        <a:pt x="553" y="796"/>
                      </a:lnTo>
                      <a:lnTo>
                        <a:pt x="553" y="797"/>
                      </a:lnTo>
                      <a:lnTo>
                        <a:pt x="553" y="798"/>
                      </a:lnTo>
                      <a:lnTo>
                        <a:pt x="553" y="799"/>
                      </a:lnTo>
                      <a:lnTo>
                        <a:pt x="553" y="799"/>
                      </a:lnTo>
                      <a:lnTo>
                        <a:pt x="552" y="800"/>
                      </a:lnTo>
                      <a:lnTo>
                        <a:pt x="551" y="801"/>
                      </a:lnTo>
                      <a:lnTo>
                        <a:pt x="550" y="801"/>
                      </a:lnTo>
                      <a:lnTo>
                        <a:pt x="551" y="802"/>
                      </a:lnTo>
                      <a:lnTo>
                        <a:pt x="551" y="803"/>
                      </a:lnTo>
                      <a:lnTo>
                        <a:pt x="552" y="805"/>
                      </a:lnTo>
                      <a:lnTo>
                        <a:pt x="552" y="805"/>
                      </a:lnTo>
                      <a:lnTo>
                        <a:pt x="552" y="807"/>
                      </a:lnTo>
                      <a:lnTo>
                        <a:pt x="553" y="808"/>
                      </a:lnTo>
                      <a:lnTo>
                        <a:pt x="552" y="808"/>
                      </a:lnTo>
                      <a:lnTo>
                        <a:pt x="551" y="810"/>
                      </a:lnTo>
                      <a:lnTo>
                        <a:pt x="551" y="810"/>
                      </a:lnTo>
                      <a:lnTo>
                        <a:pt x="552" y="813"/>
                      </a:lnTo>
                      <a:lnTo>
                        <a:pt x="553" y="813"/>
                      </a:lnTo>
                      <a:lnTo>
                        <a:pt x="553" y="814"/>
                      </a:lnTo>
                      <a:lnTo>
                        <a:pt x="556" y="815"/>
                      </a:lnTo>
                      <a:lnTo>
                        <a:pt x="556" y="816"/>
                      </a:lnTo>
                      <a:lnTo>
                        <a:pt x="555" y="816"/>
                      </a:lnTo>
                      <a:lnTo>
                        <a:pt x="555" y="817"/>
                      </a:lnTo>
                      <a:lnTo>
                        <a:pt x="555" y="818"/>
                      </a:lnTo>
                      <a:lnTo>
                        <a:pt x="553" y="822"/>
                      </a:lnTo>
                      <a:lnTo>
                        <a:pt x="552" y="824"/>
                      </a:lnTo>
                      <a:lnTo>
                        <a:pt x="552" y="825"/>
                      </a:lnTo>
                      <a:lnTo>
                        <a:pt x="552" y="823"/>
                      </a:lnTo>
                      <a:lnTo>
                        <a:pt x="551" y="821"/>
                      </a:lnTo>
                      <a:lnTo>
                        <a:pt x="551" y="819"/>
                      </a:lnTo>
                      <a:lnTo>
                        <a:pt x="550" y="818"/>
                      </a:lnTo>
                      <a:lnTo>
                        <a:pt x="550" y="818"/>
                      </a:lnTo>
                      <a:lnTo>
                        <a:pt x="548" y="819"/>
                      </a:lnTo>
                      <a:lnTo>
                        <a:pt x="547" y="820"/>
                      </a:lnTo>
                      <a:lnTo>
                        <a:pt x="545" y="821"/>
                      </a:lnTo>
                      <a:lnTo>
                        <a:pt x="545" y="822"/>
                      </a:lnTo>
                      <a:lnTo>
                        <a:pt x="545" y="825"/>
                      </a:lnTo>
                      <a:lnTo>
                        <a:pt x="544" y="827"/>
                      </a:lnTo>
                      <a:lnTo>
                        <a:pt x="544" y="828"/>
                      </a:lnTo>
                      <a:lnTo>
                        <a:pt x="544" y="829"/>
                      </a:lnTo>
                      <a:lnTo>
                        <a:pt x="544" y="831"/>
                      </a:lnTo>
                      <a:lnTo>
                        <a:pt x="543" y="832"/>
                      </a:lnTo>
                      <a:lnTo>
                        <a:pt x="543" y="832"/>
                      </a:lnTo>
                      <a:lnTo>
                        <a:pt x="541" y="833"/>
                      </a:lnTo>
                      <a:lnTo>
                        <a:pt x="540" y="833"/>
                      </a:lnTo>
                      <a:lnTo>
                        <a:pt x="538" y="834"/>
                      </a:lnTo>
                      <a:lnTo>
                        <a:pt x="537" y="834"/>
                      </a:lnTo>
                      <a:lnTo>
                        <a:pt x="537" y="835"/>
                      </a:lnTo>
                      <a:lnTo>
                        <a:pt x="536" y="838"/>
                      </a:lnTo>
                      <a:lnTo>
                        <a:pt x="536" y="838"/>
                      </a:lnTo>
                      <a:lnTo>
                        <a:pt x="534" y="838"/>
                      </a:lnTo>
                      <a:lnTo>
                        <a:pt x="534" y="838"/>
                      </a:lnTo>
                      <a:lnTo>
                        <a:pt x="534" y="839"/>
                      </a:lnTo>
                      <a:lnTo>
                        <a:pt x="534" y="840"/>
                      </a:lnTo>
                      <a:lnTo>
                        <a:pt x="531" y="840"/>
                      </a:lnTo>
                      <a:lnTo>
                        <a:pt x="530" y="840"/>
                      </a:lnTo>
                      <a:lnTo>
                        <a:pt x="530" y="840"/>
                      </a:lnTo>
                      <a:lnTo>
                        <a:pt x="529" y="840"/>
                      </a:lnTo>
                      <a:lnTo>
                        <a:pt x="528" y="840"/>
                      </a:lnTo>
                      <a:lnTo>
                        <a:pt x="527" y="839"/>
                      </a:lnTo>
                      <a:lnTo>
                        <a:pt x="524" y="838"/>
                      </a:lnTo>
                      <a:lnTo>
                        <a:pt x="522" y="837"/>
                      </a:lnTo>
                      <a:lnTo>
                        <a:pt x="521" y="837"/>
                      </a:lnTo>
                      <a:lnTo>
                        <a:pt x="521" y="836"/>
                      </a:lnTo>
                      <a:lnTo>
                        <a:pt x="521" y="835"/>
                      </a:lnTo>
                      <a:lnTo>
                        <a:pt x="521" y="834"/>
                      </a:lnTo>
                      <a:lnTo>
                        <a:pt x="520" y="834"/>
                      </a:lnTo>
                      <a:lnTo>
                        <a:pt x="519" y="834"/>
                      </a:lnTo>
                      <a:lnTo>
                        <a:pt x="519" y="834"/>
                      </a:lnTo>
                      <a:lnTo>
                        <a:pt x="518" y="832"/>
                      </a:lnTo>
                      <a:lnTo>
                        <a:pt x="517" y="832"/>
                      </a:lnTo>
                      <a:lnTo>
                        <a:pt x="517" y="833"/>
                      </a:lnTo>
                      <a:lnTo>
                        <a:pt x="515" y="834"/>
                      </a:lnTo>
                      <a:lnTo>
                        <a:pt x="515" y="835"/>
                      </a:lnTo>
                      <a:lnTo>
                        <a:pt x="514" y="836"/>
                      </a:lnTo>
                      <a:lnTo>
                        <a:pt x="513" y="837"/>
                      </a:lnTo>
                      <a:lnTo>
                        <a:pt x="512" y="836"/>
                      </a:lnTo>
                      <a:lnTo>
                        <a:pt x="511" y="836"/>
                      </a:lnTo>
                      <a:lnTo>
                        <a:pt x="511" y="835"/>
                      </a:lnTo>
                      <a:lnTo>
                        <a:pt x="510" y="834"/>
                      </a:lnTo>
                      <a:lnTo>
                        <a:pt x="510" y="834"/>
                      </a:lnTo>
                      <a:lnTo>
                        <a:pt x="509" y="832"/>
                      </a:lnTo>
                      <a:lnTo>
                        <a:pt x="508" y="832"/>
                      </a:lnTo>
                      <a:lnTo>
                        <a:pt x="507" y="832"/>
                      </a:lnTo>
                      <a:lnTo>
                        <a:pt x="506" y="832"/>
                      </a:lnTo>
                      <a:lnTo>
                        <a:pt x="505" y="832"/>
                      </a:lnTo>
                      <a:lnTo>
                        <a:pt x="505" y="832"/>
                      </a:lnTo>
                      <a:lnTo>
                        <a:pt x="504" y="833"/>
                      </a:lnTo>
                      <a:lnTo>
                        <a:pt x="503" y="833"/>
                      </a:lnTo>
                      <a:lnTo>
                        <a:pt x="503" y="834"/>
                      </a:lnTo>
                      <a:lnTo>
                        <a:pt x="502" y="834"/>
                      </a:lnTo>
                      <a:lnTo>
                        <a:pt x="500" y="834"/>
                      </a:lnTo>
                      <a:lnTo>
                        <a:pt x="499" y="834"/>
                      </a:lnTo>
                      <a:lnTo>
                        <a:pt x="499" y="835"/>
                      </a:lnTo>
                      <a:lnTo>
                        <a:pt x="498" y="835"/>
                      </a:lnTo>
                      <a:lnTo>
                        <a:pt x="498" y="835"/>
                      </a:lnTo>
                      <a:lnTo>
                        <a:pt x="498" y="836"/>
                      </a:lnTo>
                      <a:lnTo>
                        <a:pt x="498" y="837"/>
                      </a:lnTo>
                      <a:lnTo>
                        <a:pt x="498" y="838"/>
                      </a:lnTo>
                      <a:lnTo>
                        <a:pt x="499" y="841"/>
                      </a:lnTo>
                      <a:lnTo>
                        <a:pt x="499" y="842"/>
                      </a:lnTo>
                      <a:lnTo>
                        <a:pt x="500" y="844"/>
                      </a:lnTo>
                      <a:lnTo>
                        <a:pt x="500" y="845"/>
                      </a:lnTo>
                      <a:lnTo>
                        <a:pt x="499" y="845"/>
                      </a:lnTo>
                      <a:lnTo>
                        <a:pt x="499" y="846"/>
                      </a:lnTo>
                      <a:lnTo>
                        <a:pt x="498" y="846"/>
                      </a:lnTo>
                      <a:lnTo>
                        <a:pt x="497" y="846"/>
                      </a:lnTo>
                      <a:lnTo>
                        <a:pt x="497" y="847"/>
                      </a:lnTo>
                      <a:lnTo>
                        <a:pt x="496" y="847"/>
                      </a:lnTo>
                      <a:lnTo>
                        <a:pt x="493" y="846"/>
                      </a:lnTo>
                      <a:lnTo>
                        <a:pt x="493" y="846"/>
                      </a:lnTo>
                      <a:lnTo>
                        <a:pt x="492" y="846"/>
                      </a:lnTo>
                      <a:lnTo>
                        <a:pt x="491" y="847"/>
                      </a:lnTo>
                      <a:lnTo>
                        <a:pt x="491" y="847"/>
                      </a:lnTo>
                      <a:lnTo>
                        <a:pt x="490" y="848"/>
                      </a:lnTo>
                      <a:lnTo>
                        <a:pt x="489" y="849"/>
                      </a:lnTo>
                      <a:lnTo>
                        <a:pt x="488" y="851"/>
                      </a:lnTo>
                      <a:lnTo>
                        <a:pt x="487" y="851"/>
                      </a:lnTo>
                      <a:lnTo>
                        <a:pt x="486" y="851"/>
                      </a:lnTo>
                      <a:lnTo>
                        <a:pt x="485" y="851"/>
                      </a:lnTo>
                      <a:lnTo>
                        <a:pt x="485" y="851"/>
                      </a:lnTo>
                      <a:lnTo>
                        <a:pt x="484" y="851"/>
                      </a:lnTo>
                      <a:lnTo>
                        <a:pt x="483" y="852"/>
                      </a:lnTo>
                      <a:lnTo>
                        <a:pt x="482" y="852"/>
                      </a:lnTo>
                      <a:lnTo>
                        <a:pt x="481" y="853"/>
                      </a:lnTo>
                      <a:lnTo>
                        <a:pt x="480" y="853"/>
                      </a:lnTo>
                      <a:lnTo>
                        <a:pt x="479" y="853"/>
                      </a:lnTo>
                      <a:lnTo>
                        <a:pt x="479" y="853"/>
                      </a:lnTo>
                      <a:lnTo>
                        <a:pt x="476" y="852"/>
                      </a:lnTo>
                      <a:lnTo>
                        <a:pt x="475" y="852"/>
                      </a:lnTo>
                      <a:lnTo>
                        <a:pt x="475" y="854"/>
                      </a:lnTo>
                      <a:lnTo>
                        <a:pt x="475" y="855"/>
                      </a:lnTo>
                      <a:lnTo>
                        <a:pt x="474" y="857"/>
                      </a:lnTo>
                      <a:lnTo>
                        <a:pt x="473" y="859"/>
                      </a:lnTo>
                      <a:lnTo>
                        <a:pt x="473" y="859"/>
                      </a:lnTo>
                      <a:lnTo>
                        <a:pt x="472" y="860"/>
                      </a:lnTo>
                      <a:lnTo>
                        <a:pt x="471" y="860"/>
                      </a:lnTo>
                      <a:lnTo>
                        <a:pt x="469" y="861"/>
                      </a:lnTo>
                      <a:lnTo>
                        <a:pt x="468" y="862"/>
                      </a:lnTo>
                      <a:lnTo>
                        <a:pt x="468" y="862"/>
                      </a:lnTo>
                      <a:lnTo>
                        <a:pt x="465" y="865"/>
                      </a:lnTo>
                      <a:lnTo>
                        <a:pt x="465" y="866"/>
                      </a:lnTo>
                      <a:lnTo>
                        <a:pt x="464" y="866"/>
                      </a:lnTo>
                      <a:lnTo>
                        <a:pt x="464" y="867"/>
                      </a:lnTo>
                      <a:lnTo>
                        <a:pt x="463" y="868"/>
                      </a:lnTo>
                      <a:lnTo>
                        <a:pt x="463" y="868"/>
                      </a:lnTo>
                      <a:lnTo>
                        <a:pt x="462" y="871"/>
                      </a:lnTo>
                      <a:lnTo>
                        <a:pt x="461" y="872"/>
                      </a:lnTo>
                      <a:lnTo>
                        <a:pt x="461" y="873"/>
                      </a:lnTo>
                      <a:lnTo>
                        <a:pt x="461" y="873"/>
                      </a:lnTo>
                      <a:lnTo>
                        <a:pt x="460" y="876"/>
                      </a:lnTo>
                      <a:lnTo>
                        <a:pt x="459" y="876"/>
                      </a:lnTo>
                      <a:lnTo>
                        <a:pt x="460" y="878"/>
                      </a:lnTo>
                      <a:lnTo>
                        <a:pt x="460" y="879"/>
                      </a:lnTo>
                      <a:lnTo>
                        <a:pt x="461" y="881"/>
                      </a:lnTo>
                      <a:lnTo>
                        <a:pt x="460" y="881"/>
                      </a:lnTo>
                      <a:lnTo>
                        <a:pt x="457" y="883"/>
                      </a:lnTo>
                      <a:lnTo>
                        <a:pt x="457" y="883"/>
                      </a:lnTo>
                      <a:lnTo>
                        <a:pt x="456" y="883"/>
                      </a:lnTo>
                      <a:lnTo>
                        <a:pt x="455" y="884"/>
                      </a:lnTo>
                      <a:lnTo>
                        <a:pt x="454" y="884"/>
                      </a:lnTo>
                      <a:lnTo>
                        <a:pt x="453" y="884"/>
                      </a:lnTo>
                      <a:lnTo>
                        <a:pt x="453" y="884"/>
                      </a:lnTo>
                      <a:lnTo>
                        <a:pt x="452" y="884"/>
                      </a:lnTo>
                      <a:lnTo>
                        <a:pt x="451" y="884"/>
                      </a:lnTo>
                      <a:lnTo>
                        <a:pt x="450" y="883"/>
                      </a:lnTo>
                      <a:lnTo>
                        <a:pt x="449" y="883"/>
                      </a:lnTo>
                      <a:lnTo>
                        <a:pt x="446" y="883"/>
                      </a:lnTo>
                      <a:lnTo>
                        <a:pt x="446" y="883"/>
                      </a:lnTo>
                      <a:lnTo>
                        <a:pt x="443" y="882"/>
                      </a:lnTo>
                      <a:lnTo>
                        <a:pt x="443" y="882"/>
                      </a:lnTo>
                      <a:lnTo>
                        <a:pt x="442" y="882"/>
                      </a:lnTo>
                      <a:lnTo>
                        <a:pt x="441" y="882"/>
                      </a:lnTo>
                      <a:lnTo>
                        <a:pt x="438" y="883"/>
                      </a:lnTo>
                      <a:lnTo>
                        <a:pt x="433" y="884"/>
                      </a:lnTo>
                      <a:lnTo>
                        <a:pt x="432" y="884"/>
                      </a:lnTo>
                      <a:lnTo>
                        <a:pt x="430" y="885"/>
                      </a:lnTo>
                      <a:lnTo>
                        <a:pt x="430" y="885"/>
                      </a:lnTo>
                      <a:lnTo>
                        <a:pt x="429" y="886"/>
                      </a:lnTo>
                      <a:lnTo>
                        <a:pt x="428" y="889"/>
                      </a:lnTo>
                      <a:lnTo>
                        <a:pt x="427" y="889"/>
                      </a:lnTo>
                      <a:lnTo>
                        <a:pt x="426" y="890"/>
                      </a:lnTo>
                      <a:lnTo>
                        <a:pt x="425" y="890"/>
                      </a:lnTo>
                      <a:lnTo>
                        <a:pt x="425" y="891"/>
                      </a:lnTo>
                      <a:lnTo>
                        <a:pt x="425" y="893"/>
                      </a:lnTo>
                      <a:lnTo>
                        <a:pt x="425" y="894"/>
                      </a:lnTo>
                      <a:lnTo>
                        <a:pt x="426" y="895"/>
                      </a:lnTo>
                      <a:lnTo>
                        <a:pt x="427" y="896"/>
                      </a:lnTo>
                      <a:lnTo>
                        <a:pt x="429" y="899"/>
                      </a:lnTo>
                      <a:lnTo>
                        <a:pt x="429" y="900"/>
                      </a:lnTo>
                      <a:lnTo>
                        <a:pt x="429" y="903"/>
                      </a:lnTo>
                      <a:lnTo>
                        <a:pt x="429" y="903"/>
                      </a:lnTo>
                      <a:lnTo>
                        <a:pt x="429" y="904"/>
                      </a:lnTo>
                      <a:lnTo>
                        <a:pt x="428" y="906"/>
                      </a:lnTo>
                      <a:lnTo>
                        <a:pt x="428" y="907"/>
                      </a:lnTo>
                      <a:lnTo>
                        <a:pt x="427" y="908"/>
                      </a:lnTo>
                      <a:lnTo>
                        <a:pt x="427" y="909"/>
                      </a:lnTo>
                      <a:lnTo>
                        <a:pt x="426" y="912"/>
                      </a:lnTo>
                      <a:lnTo>
                        <a:pt x="425" y="912"/>
                      </a:lnTo>
                      <a:lnTo>
                        <a:pt x="424" y="913"/>
                      </a:lnTo>
                      <a:lnTo>
                        <a:pt x="423" y="913"/>
                      </a:lnTo>
                      <a:lnTo>
                        <a:pt x="421" y="914"/>
                      </a:lnTo>
                      <a:lnTo>
                        <a:pt x="420" y="915"/>
                      </a:lnTo>
                      <a:lnTo>
                        <a:pt x="419" y="917"/>
                      </a:lnTo>
                      <a:lnTo>
                        <a:pt x="419" y="918"/>
                      </a:lnTo>
                      <a:lnTo>
                        <a:pt x="418" y="918"/>
                      </a:lnTo>
                      <a:lnTo>
                        <a:pt x="417" y="918"/>
                      </a:lnTo>
                      <a:lnTo>
                        <a:pt x="416" y="917"/>
                      </a:lnTo>
                      <a:lnTo>
                        <a:pt x="416" y="917"/>
                      </a:lnTo>
                      <a:lnTo>
                        <a:pt x="415" y="917"/>
                      </a:lnTo>
                      <a:lnTo>
                        <a:pt x="413" y="917"/>
                      </a:lnTo>
                      <a:lnTo>
                        <a:pt x="412" y="917"/>
                      </a:lnTo>
                      <a:lnTo>
                        <a:pt x="412" y="917"/>
                      </a:lnTo>
                      <a:lnTo>
                        <a:pt x="411" y="917"/>
                      </a:lnTo>
                      <a:lnTo>
                        <a:pt x="409" y="917"/>
                      </a:lnTo>
                      <a:lnTo>
                        <a:pt x="408" y="918"/>
                      </a:lnTo>
                      <a:lnTo>
                        <a:pt x="407" y="918"/>
                      </a:lnTo>
                      <a:lnTo>
                        <a:pt x="406" y="918"/>
                      </a:lnTo>
                      <a:lnTo>
                        <a:pt x="405" y="917"/>
                      </a:lnTo>
                      <a:lnTo>
                        <a:pt x="405" y="916"/>
                      </a:lnTo>
                      <a:lnTo>
                        <a:pt x="405" y="915"/>
                      </a:lnTo>
                      <a:lnTo>
                        <a:pt x="405" y="914"/>
                      </a:lnTo>
                      <a:lnTo>
                        <a:pt x="403" y="911"/>
                      </a:lnTo>
                      <a:lnTo>
                        <a:pt x="402" y="911"/>
                      </a:lnTo>
                      <a:lnTo>
                        <a:pt x="402" y="911"/>
                      </a:lnTo>
                      <a:lnTo>
                        <a:pt x="401" y="913"/>
                      </a:lnTo>
                      <a:lnTo>
                        <a:pt x="399" y="914"/>
                      </a:lnTo>
                      <a:lnTo>
                        <a:pt x="398" y="916"/>
                      </a:lnTo>
                      <a:lnTo>
                        <a:pt x="397" y="917"/>
                      </a:lnTo>
                      <a:lnTo>
                        <a:pt x="396" y="917"/>
                      </a:lnTo>
                      <a:lnTo>
                        <a:pt x="395" y="917"/>
                      </a:lnTo>
                      <a:lnTo>
                        <a:pt x="394" y="917"/>
                      </a:lnTo>
                      <a:lnTo>
                        <a:pt x="393" y="917"/>
                      </a:lnTo>
                      <a:lnTo>
                        <a:pt x="391" y="917"/>
                      </a:lnTo>
                      <a:lnTo>
                        <a:pt x="390" y="917"/>
                      </a:lnTo>
                      <a:lnTo>
                        <a:pt x="390" y="917"/>
                      </a:lnTo>
                      <a:lnTo>
                        <a:pt x="387" y="915"/>
                      </a:lnTo>
                      <a:lnTo>
                        <a:pt x="386" y="914"/>
                      </a:lnTo>
                      <a:lnTo>
                        <a:pt x="385" y="913"/>
                      </a:lnTo>
                      <a:lnTo>
                        <a:pt x="384" y="913"/>
                      </a:lnTo>
                      <a:lnTo>
                        <a:pt x="384" y="914"/>
                      </a:lnTo>
                      <a:lnTo>
                        <a:pt x="383" y="913"/>
                      </a:lnTo>
                      <a:lnTo>
                        <a:pt x="383" y="911"/>
                      </a:lnTo>
                      <a:lnTo>
                        <a:pt x="383" y="911"/>
                      </a:lnTo>
                      <a:lnTo>
                        <a:pt x="383" y="909"/>
                      </a:lnTo>
                      <a:lnTo>
                        <a:pt x="382" y="908"/>
                      </a:lnTo>
                      <a:lnTo>
                        <a:pt x="381" y="908"/>
                      </a:lnTo>
                      <a:lnTo>
                        <a:pt x="381" y="907"/>
                      </a:lnTo>
                      <a:lnTo>
                        <a:pt x="380" y="906"/>
                      </a:lnTo>
                      <a:lnTo>
                        <a:pt x="380" y="906"/>
                      </a:lnTo>
                      <a:lnTo>
                        <a:pt x="379" y="905"/>
                      </a:lnTo>
                      <a:lnTo>
                        <a:pt x="377" y="902"/>
                      </a:lnTo>
                      <a:lnTo>
                        <a:pt x="376" y="902"/>
                      </a:lnTo>
                      <a:lnTo>
                        <a:pt x="373" y="901"/>
                      </a:lnTo>
                      <a:lnTo>
                        <a:pt x="372" y="901"/>
                      </a:lnTo>
                      <a:lnTo>
                        <a:pt x="371" y="900"/>
                      </a:lnTo>
                      <a:lnTo>
                        <a:pt x="370" y="900"/>
                      </a:lnTo>
                      <a:lnTo>
                        <a:pt x="369" y="899"/>
                      </a:lnTo>
                      <a:lnTo>
                        <a:pt x="369" y="899"/>
                      </a:lnTo>
                      <a:lnTo>
                        <a:pt x="368" y="898"/>
                      </a:lnTo>
                      <a:lnTo>
                        <a:pt x="366" y="896"/>
                      </a:lnTo>
                      <a:lnTo>
                        <a:pt x="366" y="896"/>
                      </a:lnTo>
                      <a:lnTo>
                        <a:pt x="366" y="895"/>
                      </a:lnTo>
                      <a:lnTo>
                        <a:pt x="366" y="891"/>
                      </a:lnTo>
                      <a:lnTo>
                        <a:pt x="366" y="890"/>
                      </a:lnTo>
                      <a:lnTo>
                        <a:pt x="366" y="888"/>
                      </a:lnTo>
                      <a:lnTo>
                        <a:pt x="366" y="887"/>
                      </a:lnTo>
                      <a:lnTo>
                        <a:pt x="365" y="886"/>
                      </a:lnTo>
                      <a:lnTo>
                        <a:pt x="364" y="885"/>
                      </a:lnTo>
                      <a:lnTo>
                        <a:pt x="364" y="885"/>
                      </a:lnTo>
                      <a:lnTo>
                        <a:pt x="362" y="883"/>
                      </a:lnTo>
                      <a:lnTo>
                        <a:pt x="361" y="883"/>
                      </a:lnTo>
                      <a:lnTo>
                        <a:pt x="361" y="882"/>
                      </a:lnTo>
                      <a:lnTo>
                        <a:pt x="361" y="881"/>
                      </a:lnTo>
                      <a:lnTo>
                        <a:pt x="361" y="879"/>
                      </a:lnTo>
                      <a:lnTo>
                        <a:pt x="360" y="878"/>
                      </a:lnTo>
                      <a:lnTo>
                        <a:pt x="359" y="875"/>
                      </a:lnTo>
                      <a:lnTo>
                        <a:pt x="359" y="874"/>
                      </a:lnTo>
                      <a:lnTo>
                        <a:pt x="359" y="873"/>
                      </a:lnTo>
                      <a:lnTo>
                        <a:pt x="359" y="873"/>
                      </a:lnTo>
                      <a:lnTo>
                        <a:pt x="358" y="870"/>
                      </a:lnTo>
                      <a:lnTo>
                        <a:pt x="358" y="869"/>
                      </a:lnTo>
                      <a:lnTo>
                        <a:pt x="358" y="868"/>
                      </a:lnTo>
                      <a:lnTo>
                        <a:pt x="357" y="867"/>
                      </a:lnTo>
                      <a:lnTo>
                        <a:pt x="357" y="866"/>
                      </a:lnTo>
                      <a:lnTo>
                        <a:pt x="357" y="864"/>
                      </a:lnTo>
                      <a:lnTo>
                        <a:pt x="357" y="863"/>
                      </a:lnTo>
                      <a:lnTo>
                        <a:pt x="357" y="862"/>
                      </a:lnTo>
                      <a:lnTo>
                        <a:pt x="357" y="861"/>
                      </a:lnTo>
                      <a:lnTo>
                        <a:pt x="355" y="855"/>
                      </a:lnTo>
                      <a:lnTo>
                        <a:pt x="356" y="854"/>
                      </a:lnTo>
                      <a:lnTo>
                        <a:pt x="356" y="854"/>
                      </a:lnTo>
                      <a:lnTo>
                        <a:pt x="358" y="855"/>
                      </a:lnTo>
                      <a:lnTo>
                        <a:pt x="358" y="856"/>
                      </a:lnTo>
                      <a:lnTo>
                        <a:pt x="359" y="856"/>
                      </a:lnTo>
                      <a:lnTo>
                        <a:pt x="360" y="856"/>
                      </a:lnTo>
                      <a:lnTo>
                        <a:pt x="360" y="857"/>
                      </a:lnTo>
                      <a:lnTo>
                        <a:pt x="362" y="855"/>
                      </a:lnTo>
                      <a:lnTo>
                        <a:pt x="363" y="854"/>
                      </a:lnTo>
                      <a:lnTo>
                        <a:pt x="363" y="853"/>
                      </a:lnTo>
                      <a:lnTo>
                        <a:pt x="364" y="853"/>
                      </a:lnTo>
                      <a:lnTo>
                        <a:pt x="364" y="852"/>
                      </a:lnTo>
                      <a:lnTo>
                        <a:pt x="364" y="851"/>
                      </a:lnTo>
                      <a:lnTo>
                        <a:pt x="363" y="849"/>
                      </a:lnTo>
                      <a:lnTo>
                        <a:pt x="364" y="848"/>
                      </a:lnTo>
                      <a:lnTo>
                        <a:pt x="364" y="848"/>
                      </a:lnTo>
                      <a:lnTo>
                        <a:pt x="367" y="844"/>
                      </a:lnTo>
                      <a:lnTo>
                        <a:pt x="368" y="843"/>
                      </a:lnTo>
                      <a:lnTo>
                        <a:pt x="369" y="843"/>
                      </a:lnTo>
                      <a:lnTo>
                        <a:pt x="370" y="843"/>
                      </a:lnTo>
                      <a:lnTo>
                        <a:pt x="371" y="844"/>
                      </a:lnTo>
                      <a:lnTo>
                        <a:pt x="372" y="844"/>
                      </a:lnTo>
                      <a:lnTo>
                        <a:pt x="372" y="843"/>
                      </a:lnTo>
                      <a:lnTo>
                        <a:pt x="372" y="841"/>
                      </a:lnTo>
                      <a:lnTo>
                        <a:pt x="372" y="839"/>
                      </a:lnTo>
                      <a:lnTo>
                        <a:pt x="371" y="837"/>
                      </a:lnTo>
                      <a:lnTo>
                        <a:pt x="371" y="836"/>
                      </a:lnTo>
                      <a:lnTo>
                        <a:pt x="371" y="834"/>
                      </a:lnTo>
                      <a:lnTo>
                        <a:pt x="370" y="834"/>
                      </a:lnTo>
                      <a:lnTo>
                        <a:pt x="370" y="834"/>
                      </a:lnTo>
                      <a:lnTo>
                        <a:pt x="368" y="834"/>
                      </a:lnTo>
                      <a:lnTo>
                        <a:pt x="367" y="834"/>
                      </a:lnTo>
                      <a:lnTo>
                        <a:pt x="366" y="834"/>
                      </a:lnTo>
                      <a:lnTo>
                        <a:pt x="364" y="834"/>
                      </a:lnTo>
                      <a:lnTo>
                        <a:pt x="364" y="834"/>
                      </a:lnTo>
                      <a:lnTo>
                        <a:pt x="364" y="832"/>
                      </a:lnTo>
                      <a:lnTo>
                        <a:pt x="365" y="831"/>
                      </a:lnTo>
                      <a:lnTo>
                        <a:pt x="365" y="830"/>
                      </a:lnTo>
                      <a:lnTo>
                        <a:pt x="365" y="829"/>
                      </a:lnTo>
                      <a:lnTo>
                        <a:pt x="362" y="829"/>
                      </a:lnTo>
                      <a:lnTo>
                        <a:pt x="362" y="830"/>
                      </a:lnTo>
                      <a:lnTo>
                        <a:pt x="361" y="830"/>
                      </a:lnTo>
                      <a:lnTo>
                        <a:pt x="360" y="831"/>
                      </a:lnTo>
                      <a:lnTo>
                        <a:pt x="360" y="831"/>
                      </a:lnTo>
                      <a:lnTo>
                        <a:pt x="359" y="832"/>
                      </a:lnTo>
                      <a:lnTo>
                        <a:pt x="359" y="832"/>
                      </a:lnTo>
                      <a:lnTo>
                        <a:pt x="358" y="833"/>
                      </a:lnTo>
                      <a:lnTo>
                        <a:pt x="358" y="834"/>
                      </a:lnTo>
                      <a:lnTo>
                        <a:pt x="358" y="835"/>
                      </a:lnTo>
                      <a:lnTo>
                        <a:pt x="358" y="835"/>
                      </a:lnTo>
                      <a:lnTo>
                        <a:pt x="358" y="836"/>
                      </a:lnTo>
                      <a:lnTo>
                        <a:pt x="357" y="837"/>
                      </a:lnTo>
                      <a:lnTo>
                        <a:pt x="357" y="837"/>
                      </a:lnTo>
                      <a:lnTo>
                        <a:pt x="356" y="837"/>
                      </a:lnTo>
                      <a:lnTo>
                        <a:pt x="355" y="837"/>
                      </a:lnTo>
                      <a:lnTo>
                        <a:pt x="354" y="837"/>
                      </a:lnTo>
                      <a:lnTo>
                        <a:pt x="353" y="837"/>
                      </a:lnTo>
                      <a:lnTo>
                        <a:pt x="353" y="838"/>
                      </a:lnTo>
                      <a:lnTo>
                        <a:pt x="351" y="842"/>
                      </a:lnTo>
                      <a:lnTo>
                        <a:pt x="351" y="842"/>
                      </a:lnTo>
                      <a:lnTo>
                        <a:pt x="350" y="843"/>
                      </a:lnTo>
                      <a:lnTo>
                        <a:pt x="350" y="844"/>
                      </a:lnTo>
                      <a:lnTo>
                        <a:pt x="349" y="845"/>
                      </a:lnTo>
                      <a:lnTo>
                        <a:pt x="348" y="846"/>
                      </a:lnTo>
                      <a:lnTo>
                        <a:pt x="348" y="846"/>
                      </a:lnTo>
                      <a:lnTo>
                        <a:pt x="347" y="847"/>
                      </a:lnTo>
                      <a:lnTo>
                        <a:pt x="345" y="848"/>
                      </a:lnTo>
                      <a:lnTo>
                        <a:pt x="344" y="849"/>
                      </a:lnTo>
                      <a:lnTo>
                        <a:pt x="344" y="849"/>
                      </a:lnTo>
                      <a:lnTo>
                        <a:pt x="343" y="850"/>
                      </a:lnTo>
                      <a:lnTo>
                        <a:pt x="342" y="851"/>
                      </a:lnTo>
                      <a:lnTo>
                        <a:pt x="341" y="852"/>
                      </a:lnTo>
                      <a:lnTo>
                        <a:pt x="340" y="852"/>
                      </a:lnTo>
                      <a:lnTo>
                        <a:pt x="339" y="852"/>
                      </a:lnTo>
                      <a:lnTo>
                        <a:pt x="336" y="852"/>
                      </a:lnTo>
                      <a:lnTo>
                        <a:pt x="335" y="852"/>
                      </a:lnTo>
                      <a:lnTo>
                        <a:pt x="333" y="851"/>
                      </a:lnTo>
                      <a:lnTo>
                        <a:pt x="332" y="850"/>
                      </a:lnTo>
                      <a:lnTo>
                        <a:pt x="331" y="850"/>
                      </a:lnTo>
                      <a:lnTo>
                        <a:pt x="330" y="850"/>
                      </a:lnTo>
                      <a:lnTo>
                        <a:pt x="330" y="850"/>
                      </a:lnTo>
                      <a:lnTo>
                        <a:pt x="329" y="853"/>
                      </a:lnTo>
                      <a:lnTo>
                        <a:pt x="328" y="853"/>
                      </a:lnTo>
                      <a:lnTo>
                        <a:pt x="328" y="854"/>
                      </a:lnTo>
                      <a:lnTo>
                        <a:pt x="327" y="854"/>
                      </a:lnTo>
                      <a:lnTo>
                        <a:pt x="325" y="855"/>
                      </a:lnTo>
                      <a:lnTo>
                        <a:pt x="325" y="855"/>
                      </a:lnTo>
                      <a:lnTo>
                        <a:pt x="324" y="855"/>
                      </a:lnTo>
                      <a:lnTo>
                        <a:pt x="323" y="854"/>
                      </a:lnTo>
                      <a:lnTo>
                        <a:pt x="322" y="853"/>
                      </a:lnTo>
                      <a:lnTo>
                        <a:pt x="322" y="853"/>
                      </a:lnTo>
                      <a:lnTo>
                        <a:pt x="321" y="854"/>
                      </a:lnTo>
                      <a:lnTo>
                        <a:pt x="321" y="855"/>
                      </a:lnTo>
                      <a:lnTo>
                        <a:pt x="321" y="856"/>
                      </a:lnTo>
                      <a:lnTo>
                        <a:pt x="320" y="856"/>
                      </a:lnTo>
                      <a:lnTo>
                        <a:pt x="319" y="857"/>
                      </a:lnTo>
                      <a:lnTo>
                        <a:pt x="319" y="857"/>
                      </a:lnTo>
                      <a:lnTo>
                        <a:pt x="320" y="858"/>
                      </a:lnTo>
                      <a:lnTo>
                        <a:pt x="320" y="858"/>
                      </a:lnTo>
                      <a:lnTo>
                        <a:pt x="321" y="859"/>
                      </a:lnTo>
                      <a:lnTo>
                        <a:pt x="321" y="859"/>
                      </a:lnTo>
                      <a:lnTo>
                        <a:pt x="320" y="860"/>
                      </a:lnTo>
                      <a:lnTo>
                        <a:pt x="319" y="860"/>
                      </a:lnTo>
                      <a:lnTo>
                        <a:pt x="318" y="861"/>
                      </a:lnTo>
                      <a:lnTo>
                        <a:pt x="318" y="861"/>
                      </a:lnTo>
                      <a:lnTo>
                        <a:pt x="316" y="862"/>
                      </a:lnTo>
                      <a:lnTo>
                        <a:pt x="315" y="861"/>
                      </a:lnTo>
                      <a:lnTo>
                        <a:pt x="315" y="861"/>
                      </a:lnTo>
                      <a:lnTo>
                        <a:pt x="314" y="859"/>
                      </a:lnTo>
                      <a:lnTo>
                        <a:pt x="313" y="859"/>
                      </a:lnTo>
                      <a:lnTo>
                        <a:pt x="313" y="860"/>
                      </a:lnTo>
                      <a:lnTo>
                        <a:pt x="312" y="861"/>
                      </a:lnTo>
                      <a:lnTo>
                        <a:pt x="310" y="862"/>
                      </a:lnTo>
                      <a:lnTo>
                        <a:pt x="310" y="863"/>
                      </a:lnTo>
                      <a:lnTo>
                        <a:pt x="310" y="864"/>
                      </a:lnTo>
                      <a:lnTo>
                        <a:pt x="311" y="866"/>
                      </a:lnTo>
                      <a:lnTo>
                        <a:pt x="311" y="867"/>
                      </a:lnTo>
                      <a:lnTo>
                        <a:pt x="310" y="870"/>
                      </a:lnTo>
                      <a:lnTo>
                        <a:pt x="309" y="871"/>
                      </a:lnTo>
                      <a:lnTo>
                        <a:pt x="309" y="872"/>
                      </a:lnTo>
                      <a:lnTo>
                        <a:pt x="309" y="873"/>
                      </a:lnTo>
                      <a:lnTo>
                        <a:pt x="309" y="874"/>
                      </a:lnTo>
                      <a:lnTo>
                        <a:pt x="309" y="880"/>
                      </a:lnTo>
                      <a:lnTo>
                        <a:pt x="309" y="881"/>
                      </a:lnTo>
                      <a:lnTo>
                        <a:pt x="307" y="882"/>
                      </a:lnTo>
                      <a:lnTo>
                        <a:pt x="307" y="883"/>
                      </a:lnTo>
                      <a:lnTo>
                        <a:pt x="301" y="886"/>
                      </a:lnTo>
                      <a:lnTo>
                        <a:pt x="300" y="883"/>
                      </a:lnTo>
                      <a:lnTo>
                        <a:pt x="299" y="881"/>
                      </a:lnTo>
                      <a:lnTo>
                        <a:pt x="298" y="879"/>
                      </a:lnTo>
                      <a:lnTo>
                        <a:pt x="297" y="873"/>
                      </a:lnTo>
                      <a:lnTo>
                        <a:pt x="297" y="873"/>
                      </a:lnTo>
                      <a:lnTo>
                        <a:pt x="297" y="872"/>
                      </a:lnTo>
                      <a:lnTo>
                        <a:pt x="298" y="869"/>
                      </a:lnTo>
                      <a:lnTo>
                        <a:pt x="298" y="867"/>
                      </a:lnTo>
                      <a:lnTo>
                        <a:pt x="298" y="866"/>
                      </a:lnTo>
                      <a:lnTo>
                        <a:pt x="300" y="865"/>
                      </a:lnTo>
                      <a:lnTo>
                        <a:pt x="300" y="864"/>
                      </a:lnTo>
                      <a:lnTo>
                        <a:pt x="300" y="864"/>
                      </a:lnTo>
                      <a:lnTo>
                        <a:pt x="299" y="863"/>
                      </a:lnTo>
                      <a:lnTo>
                        <a:pt x="298" y="863"/>
                      </a:lnTo>
                      <a:lnTo>
                        <a:pt x="298" y="863"/>
                      </a:lnTo>
                      <a:lnTo>
                        <a:pt x="297" y="862"/>
                      </a:lnTo>
                      <a:lnTo>
                        <a:pt x="297" y="861"/>
                      </a:lnTo>
                      <a:lnTo>
                        <a:pt x="297" y="860"/>
                      </a:lnTo>
                      <a:lnTo>
                        <a:pt x="297" y="859"/>
                      </a:lnTo>
                      <a:lnTo>
                        <a:pt x="296" y="859"/>
                      </a:lnTo>
                      <a:lnTo>
                        <a:pt x="296" y="858"/>
                      </a:lnTo>
                      <a:lnTo>
                        <a:pt x="295" y="857"/>
                      </a:lnTo>
                      <a:lnTo>
                        <a:pt x="295" y="856"/>
                      </a:lnTo>
                      <a:lnTo>
                        <a:pt x="295" y="855"/>
                      </a:lnTo>
                      <a:lnTo>
                        <a:pt x="294" y="855"/>
                      </a:lnTo>
                      <a:lnTo>
                        <a:pt x="294" y="854"/>
                      </a:lnTo>
                      <a:lnTo>
                        <a:pt x="293" y="853"/>
                      </a:lnTo>
                      <a:lnTo>
                        <a:pt x="293" y="852"/>
                      </a:lnTo>
                      <a:lnTo>
                        <a:pt x="292" y="852"/>
                      </a:lnTo>
                      <a:lnTo>
                        <a:pt x="292" y="851"/>
                      </a:lnTo>
                      <a:lnTo>
                        <a:pt x="292" y="850"/>
                      </a:lnTo>
                      <a:lnTo>
                        <a:pt x="291" y="849"/>
                      </a:lnTo>
                      <a:lnTo>
                        <a:pt x="291" y="848"/>
                      </a:lnTo>
                      <a:lnTo>
                        <a:pt x="291" y="846"/>
                      </a:lnTo>
                      <a:lnTo>
                        <a:pt x="290" y="842"/>
                      </a:lnTo>
                      <a:lnTo>
                        <a:pt x="290" y="841"/>
                      </a:lnTo>
                      <a:lnTo>
                        <a:pt x="291" y="841"/>
                      </a:lnTo>
                      <a:lnTo>
                        <a:pt x="293" y="840"/>
                      </a:lnTo>
                      <a:lnTo>
                        <a:pt x="294" y="839"/>
                      </a:lnTo>
                      <a:lnTo>
                        <a:pt x="298" y="837"/>
                      </a:lnTo>
                      <a:lnTo>
                        <a:pt x="298" y="837"/>
                      </a:lnTo>
                      <a:lnTo>
                        <a:pt x="297" y="836"/>
                      </a:lnTo>
                      <a:lnTo>
                        <a:pt x="297" y="835"/>
                      </a:lnTo>
                      <a:lnTo>
                        <a:pt x="297" y="835"/>
                      </a:lnTo>
                      <a:lnTo>
                        <a:pt x="298" y="834"/>
                      </a:lnTo>
                      <a:lnTo>
                        <a:pt x="298" y="833"/>
                      </a:lnTo>
                      <a:lnTo>
                        <a:pt x="298" y="832"/>
                      </a:lnTo>
                      <a:lnTo>
                        <a:pt x="299" y="832"/>
                      </a:lnTo>
                      <a:lnTo>
                        <a:pt x="298" y="831"/>
                      </a:lnTo>
                      <a:lnTo>
                        <a:pt x="298" y="831"/>
                      </a:lnTo>
                      <a:lnTo>
                        <a:pt x="299" y="829"/>
                      </a:lnTo>
                      <a:lnTo>
                        <a:pt x="298" y="828"/>
                      </a:lnTo>
                      <a:lnTo>
                        <a:pt x="298" y="828"/>
                      </a:lnTo>
                      <a:lnTo>
                        <a:pt x="297" y="827"/>
                      </a:lnTo>
                      <a:lnTo>
                        <a:pt x="297" y="827"/>
                      </a:lnTo>
                      <a:lnTo>
                        <a:pt x="297" y="827"/>
                      </a:lnTo>
                      <a:lnTo>
                        <a:pt x="297" y="826"/>
                      </a:lnTo>
                      <a:lnTo>
                        <a:pt x="296" y="825"/>
                      </a:lnTo>
                      <a:lnTo>
                        <a:pt x="297" y="824"/>
                      </a:lnTo>
                      <a:lnTo>
                        <a:pt x="297" y="824"/>
                      </a:lnTo>
                      <a:lnTo>
                        <a:pt x="298" y="823"/>
                      </a:lnTo>
                      <a:lnTo>
                        <a:pt x="298" y="823"/>
                      </a:lnTo>
                      <a:lnTo>
                        <a:pt x="299" y="823"/>
                      </a:lnTo>
                      <a:lnTo>
                        <a:pt x="300" y="822"/>
                      </a:lnTo>
                      <a:lnTo>
                        <a:pt x="300" y="821"/>
                      </a:lnTo>
                      <a:lnTo>
                        <a:pt x="299" y="818"/>
                      </a:lnTo>
                      <a:lnTo>
                        <a:pt x="299" y="818"/>
                      </a:lnTo>
                      <a:lnTo>
                        <a:pt x="299" y="819"/>
                      </a:lnTo>
                      <a:lnTo>
                        <a:pt x="298" y="820"/>
                      </a:lnTo>
                      <a:lnTo>
                        <a:pt x="298" y="821"/>
                      </a:lnTo>
                      <a:lnTo>
                        <a:pt x="297" y="822"/>
                      </a:lnTo>
                      <a:lnTo>
                        <a:pt x="297" y="821"/>
                      </a:lnTo>
                      <a:lnTo>
                        <a:pt x="297" y="819"/>
                      </a:lnTo>
                      <a:lnTo>
                        <a:pt x="297" y="818"/>
                      </a:lnTo>
                      <a:lnTo>
                        <a:pt x="297" y="817"/>
                      </a:lnTo>
                      <a:lnTo>
                        <a:pt x="297" y="816"/>
                      </a:lnTo>
                      <a:lnTo>
                        <a:pt x="296" y="816"/>
                      </a:lnTo>
                      <a:lnTo>
                        <a:pt x="295" y="816"/>
                      </a:lnTo>
                      <a:lnTo>
                        <a:pt x="295" y="816"/>
                      </a:lnTo>
                      <a:lnTo>
                        <a:pt x="293" y="814"/>
                      </a:lnTo>
                      <a:lnTo>
                        <a:pt x="293" y="813"/>
                      </a:lnTo>
                      <a:lnTo>
                        <a:pt x="291" y="812"/>
                      </a:lnTo>
                      <a:lnTo>
                        <a:pt x="291" y="811"/>
                      </a:lnTo>
                      <a:lnTo>
                        <a:pt x="289" y="810"/>
                      </a:lnTo>
                      <a:lnTo>
                        <a:pt x="288" y="810"/>
                      </a:lnTo>
                      <a:lnTo>
                        <a:pt x="288" y="811"/>
                      </a:lnTo>
                      <a:lnTo>
                        <a:pt x="287" y="812"/>
                      </a:lnTo>
                      <a:lnTo>
                        <a:pt x="285" y="813"/>
                      </a:lnTo>
                      <a:lnTo>
                        <a:pt x="285" y="812"/>
                      </a:lnTo>
                      <a:lnTo>
                        <a:pt x="284" y="812"/>
                      </a:lnTo>
                      <a:lnTo>
                        <a:pt x="284" y="811"/>
                      </a:lnTo>
                      <a:lnTo>
                        <a:pt x="282" y="809"/>
                      </a:lnTo>
                      <a:lnTo>
                        <a:pt x="282" y="809"/>
                      </a:lnTo>
                      <a:lnTo>
                        <a:pt x="281" y="807"/>
                      </a:lnTo>
                      <a:lnTo>
                        <a:pt x="281" y="806"/>
                      </a:lnTo>
                      <a:lnTo>
                        <a:pt x="280" y="806"/>
                      </a:lnTo>
                      <a:lnTo>
                        <a:pt x="280" y="805"/>
                      </a:lnTo>
                      <a:lnTo>
                        <a:pt x="278" y="804"/>
                      </a:lnTo>
                      <a:lnTo>
                        <a:pt x="278" y="804"/>
                      </a:lnTo>
                      <a:lnTo>
                        <a:pt x="277" y="806"/>
                      </a:lnTo>
                      <a:lnTo>
                        <a:pt x="276" y="805"/>
                      </a:lnTo>
                      <a:lnTo>
                        <a:pt x="276" y="804"/>
                      </a:lnTo>
                      <a:lnTo>
                        <a:pt x="276" y="804"/>
                      </a:lnTo>
                      <a:lnTo>
                        <a:pt x="276" y="802"/>
                      </a:lnTo>
                      <a:lnTo>
                        <a:pt x="277" y="799"/>
                      </a:lnTo>
                      <a:lnTo>
                        <a:pt x="277" y="798"/>
                      </a:lnTo>
                      <a:lnTo>
                        <a:pt x="277" y="796"/>
                      </a:lnTo>
                      <a:lnTo>
                        <a:pt x="278" y="793"/>
                      </a:lnTo>
                      <a:lnTo>
                        <a:pt x="278" y="792"/>
                      </a:lnTo>
                      <a:lnTo>
                        <a:pt x="277" y="793"/>
                      </a:lnTo>
                      <a:lnTo>
                        <a:pt x="276" y="794"/>
                      </a:lnTo>
                      <a:lnTo>
                        <a:pt x="275" y="796"/>
                      </a:lnTo>
                      <a:lnTo>
                        <a:pt x="274" y="798"/>
                      </a:lnTo>
                      <a:lnTo>
                        <a:pt x="273" y="799"/>
                      </a:lnTo>
                      <a:lnTo>
                        <a:pt x="273" y="799"/>
                      </a:lnTo>
                      <a:lnTo>
                        <a:pt x="271" y="801"/>
                      </a:lnTo>
                      <a:lnTo>
                        <a:pt x="270" y="802"/>
                      </a:lnTo>
                      <a:lnTo>
                        <a:pt x="270" y="801"/>
                      </a:lnTo>
                      <a:lnTo>
                        <a:pt x="270" y="799"/>
                      </a:lnTo>
                      <a:lnTo>
                        <a:pt x="269" y="798"/>
                      </a:lnTo>
                      <a:lnTo>
                        <a:pt x="269" y="797"/>
                      </a:lnTo>
                      <a:lnTo>
                        <a:pt x="268" y="797"/>
                      </a:lnTo>
                      <a:lnTo>
                        <a:pt x="267" y="797"/>
                      </a:lnTo>
                      <a:lnTo>
                        <a:pt x="267" y="797"/>
                      </a:lnTo>
                      <a:lnTo>
                        <a:pt x="266" y="797"/>
                      </a:lnTo>
                      <a:lnTo>
                        <a:pt x="265" y="797"/>
                      </a:lnTo>
                      <a:lnTo>
                        <a:pt x="265" y="796"/>
                      </a:lnTo>
                      <a:lnTo>
                        <a:pt x="264" y="797"/>
                      </a:lnTo>
                      <a:lnTo>
                        <a:pt x="263" y="798"/>
                      </a:lnTo>
                      <a:lnTo>
                        <a:pt x="263" y="797"/>
                      </a:lnTo>
                      <a:lnTo>
                        <a:pt x="262" y="797"/>
                      </a:lnTo>
                      <a:lnTo>
                        <a:pt x="261" y="797"/>
                      </a:lnTo>
                      <a:lnTo>
                        <a:pt x="261" y="797"/>
                      </a:lnTo>
                      <a:lnTo>
                        <a:pt x="260" y="796"/>
                      </a:lnTo>
                      <a:lnTo>
                        <a:pt x="259" y="796"/>
                      </a:lnTo>
                      <a:lnTo>
                        <a:pt x="259" y="796"/>
                      </a:lnTo>
                      <a:lnTo>
                        <a:pt x="258" y="796"/>
                      </a:lnTo>
                      <a:lnTo>
                        <a:pt x="257" y="795"/>
                      </a:lnTo>
                      <a:lnTo>
                        <a:pt x="256" y="795"/>
                      </a:lnTo>
                      <a:lnTo>
                        <a:pt x="256" y="794"/>
                      </a:lnTo>
                      <a:lnTo>
                        <a:pt x="255" y="794"/>
                      </a:lnTo>
                      <a:lnTo>
                        <a:pt x="254" y="794"/>
                      </a:lnTo>
                      <a:lnTo>
                        <a:pt x="253" y="794"/>
                      </a:lnTo>
                      <a:lnTo>
                        <a:pt x="253" y="794"/>
                      </a:lnTo>
                      <a:lnTo>
                        <a:pt x="252" y="794"/>
                      </a:lnTo>
                      <a:lnTo>
                        <a:pt x="252" y="793"/>
                      </a:lnTo>
                      <a:lnTo>
                        <a:pt x="252" y="793"/>
                      </a:lnTo>
                      <a:lnTo>
                        <a:pt x="253" y="792"/>
                      </a:lnTo>
                      <a:lnTo>
                        <a:pt x="252" y="791"/>
                      </a:lnTo>
                      <a:lnTo>
                        <a:pt x="252" y="790"/>
                      </a:lnTo>
                      <a:lnTo>
                        <a:pt x="252" y="790"/>
                      </a:lnTo>
                      <a:lnTo>
                        <a:pt x="252" y="789"/>
                      </a:lnTo>
                      <a:lnTo>
                        <a:pt x="253" y="788"/>
                      </a:lnTo>
                      <a:lnTo>
                        <a:pt x="253" y="788"/>
                      </a:lnTo>
                      <a:lnTo>
                        <a:pt x="254" y="788"/>
                      </a:lnTo>
                      <a:lnTo>
                        <a:pt x="255" y="787"/>
                      </a:lnTo>
                      <a:lnTo>
                        <a:pt x="255" y="787"/>
                      </a:lnTo>
                      <a:lnTo>
                        <a:pt x="255" y="786"/>
                      </a:lnTo>
                      <a:lnTo>
                        <a:pt x="256" y="786"/>
                      </a:lnTo>
                      <a:lnTo>
                        <a:pt x="256" y="785"/>
                      </a:lnTo>
                      <a:lnTo>
                        <a:pt x="257" y="785"/>
                      </a:lnTo>
                      <a:lnTo>
                        <a:pt x="257" y="784"/>
                      </a:lnTo>
                      <a:lnTo>
                        <a:pt x="258" y="784"/>
                      </a:lnTo>
                      <a:lnTo>
                        <a:pt x="258" y="783"/>
                      </a:lnTo>
                      <a:lnTo>
                        <a:pt x="257" y="783"/>
                      </a:lnTo>
                      <a:lnTo>
                        <a:pt x="257" y="783"/>
                      </a:lnTo>
                      <a:lnTo>
                        <a:pt x="256" y="783"/>
                      </a:lnTo>
                      <a:lnTo>
                        <a:pt x="256" y="782"/>
                      </a:lnTo>
                      <a:lnTo>
                        <a:pt x="256" y="781"/>
                      </a:lnTo>
                      <a:lnTo>
                        <a:pt x="256" y="780"/>
                      </a:lnTo>
                      <a:lnTo>
                        <a:pt x="257" y="780"/>
                      </a:lnTo>
                      <a:lnTo>
                        <a:pt x="258" y="780"/>
                      </a:lnTo>
                      <a:lnTo>
                        <a:pt x="258" y="780"/>
                      </a:lnTo>
                      <a:lnTo>
                        <a:pt x="259" y="779"/>
                      </a:lnTo>
                      <a:lnTo>
                        <a:pt x="258" y="778"/>
                      </a:lnTo>
                      <a:lnTo>
                        <a:pt x="258" y="777"/>
                      </a:lnTo>
                      <a:lnTo>
                        <a:pt x="257" y="777"/>
                      </a:lnTo>
                      <a:lnTo>
                        <a:pt x="257" y="776"/>
                      </a:lnTo>
                      <a:lnTo>
                        <a:pt x="257" y="775"/>
                      </a:lnTo>
                      <a:lnTo>
                        <a:pt x="256" y="775"/>
                      </a:lnTo>
                      <a:lnTo>
                        <a:pt x="256" y="774"/>
                      </a:lnTo>
                      <a:lnTo>
                        <a:pt x="255" y="772"/>
                      </a:lnTo>
                      <a:lnTo>
                        <a:pt x="255" y="771"/>
                      </a:lnTo>
                      <a:lnTo>
                        <a:pt x="255" y="770"/>
                      </a:lnTo>
                      <a:lnTo>
                        <a:pt x="255" y="770"/>
                      </a:lnTo>
                      <a:lnTo>
                        <a:pt x="256" y="770"/>
                      </a:lnTo>
                      <a:lnTo>
                        <a:pt x="257" y="769"/>
                      </a:lnTo>
                      <a:lnTo>
                        <a:pt x="257" y="768"/>
                      </a:lnTo>
                      <a:lnTo>
                        <a:pt x="257" y="767"/>
                      </a:lnTo>
                      <a:lnTo>
                        <a:pt x="256" y="765"/>
                      </a:lnTo>
                      <a:lnTo>
                        <a:pt x="256" y="764"/>
                      </a:lnTo>
                      <a:lnTo>
                        <a:pt x="257" y="763"/>
                      </a:lnTo>
                      <a:lnTo>
                        <a:pt x="258" y="762"/>
                      </a:lnTo>
                      <a:lnTo>
                        <a:pt x="258" y="761"/>
                      </a:lnTo>
                      <a:lnTo>
                        <a:pt x="258" y="759"/>
                      </a:lnTo>
                      <a:lnTo>
                        <a:pt x="258" y="758"/>
                      </a:lnTo>
                      <a:lnTo>
                        <a:pt x="257" y="759"/>
                      </a:lnTo>
                      <a:lnTo>
                        <a:pt x="256" y="759"/>
                      </a:lnTo>
                      <a:lnTo>
                        <a:pt x="255" y="759"/>
                      </a:lnTo>
                      <a:lnTo>
                        <a:pt x="255" y="759"/>
                      </a:lnTo>
                      <a:lnTo>
                        <a:pt x="255" y="758"/>
                      </a:lnTo>
                      <a:lnTo>
                        <a:pt x="256" y="756"/>
                      </a:lnTo>
                      <a:lnTo>
                        <a:pt x="256" y="756"/>
                      </a:lnTo>
                      <a:lnTo>
                        <a:pt x="258" y="753"/>
                      </a:lnTo>
                      <a:lnTo>
                        <a:pt x="257" y="753"/>
                      </a:lnTo>
                      <a:lnTo>
                        <a:pt x="257" y="752"/>
                      </a:lnTo>
                      <a:lnTo>
                        <a:pt x="256" y="752"/>
                      </a:lnTo>
                      <a:lnTo>
                        <a:pt x="255" y="752"/>
                      </a:lnTo>
                      <a:lnTo>
                        <a:pt x="254" y="752"/>
                      </a:lnTo>
                      <a:lnTo>
                        <a:pt x="253" y="752"/>
                      </a:lnTo>
                      <a:lnTo>
                        <a:pt x="252" y="751"/>
                      </a:lnTo>
                      <a:lnTo>
                        <a:pt x="252" y="751"/>
                      </a:lnTo>
                      <a:lnTo>
                        <a:pt x="251" y="751"/>
                      </a:lnTo>
                      <a:lnTo>
                        <a:pt x="250" y="752"/>
                      </a:lnTo>
                      <a:lnTo>
                        <a:pt x="250" y="751"/>
                      </a:lnTo>
                      <a:lnTo>
                        <a:pt x="251" y="750"/>
                      </a:lnTo>
                      <a:lnTo>
                        <a:pt x="251" y="750"/>
                      </a:lnTo>
                      <a:lnTo>
                        <a:pt x="252" y="749"/>
                      </a:lnTo>
                      <a:lnTo>
                        <a:pt x="252" y="748"/>
                      </a:lnTo>
                      <a:lnTo>
                        <a:pt x="252" y="747"/>
                      </a:lnTo>
                      <a:lnTo>
                        <a:pt x="253" y="746"/>
                      </a:lnTo>
                      <a:lnTo>
                        <a:pt x="253" y="745"/>
                      </a:lnTo>
                      <a:lnTo>
                        <a:pt x="253" y="745"/>
                      </a:lnTo>
                      <a:lnTo>
                        <a:pt x="253" y="744"/>
                      </a:lnTo>
                      <a:lnTo>
                        <a:pt x="253" y="743"/>
                      </a:lnTo>
                      <a:lnTo>
                        <a:pt x="253" y="742"/>
                      </a:lnTo>
                      <a:lnTo>
                        <a:pt x="253" y="741"/>
                      </a:lnTo>
                      <a:lnTo>
                        <a:pt x="253" y="741"/>
                      </a:lnTo>
                      <a:lnTo>
                        <a:pt x="252" y="740"/>
                      </a:lnTo>
                      <a:lnTo>
                        <a:pt x="253" y="739"/>
                      </a:lnTo>
                      <a:lnTo>
                        <a:pt x="253" y="738"/>
                      </a:lnTo>
                      <a:lnTo>
                        <a:pt x="252" y="737"/>
                      </a:lnTo>
                      <a:lnTo>
                        <a:pt x="251" y="735"/>
                      </a:lnTo>
                      <a:lnTo>
                        <a:pt x="250" y="735"/>
                      </a:lnTo>
                      <a:lnTo>
                        <a:pt x="249" y="735"/>
                      </a:lnTo>
                      <a:lnTo>
                        <a:pt x="248" y="734"/>
                      </a:lnTo>
                      <a:lnTo>
                        <a:pt x="248" y="733"/>
                      </a:lnTo>
                      <a:lnTo>
                        <a:pt x="248" y="733"/>
                      </a:lnTo>
                      <a:lnTo>
                        <a:pt x="249" y="731"/>
                      </a:lnTo>
                      <a:lnTo>
                        <a:pt x="249" y="730"/>
                      </a:lnTo>
                      <a:lnTo>
                        <a:pt x="250" y="729"/>
                      </a:lnTo>
                      <a:lnTo>
                        <a:pt x="250" y="729"/>
                      </a:lnTo>
                      <a:lnTo>
                        <a:pt x="251" y="728"/>
                      </a:lnTo>
                      <a:lnTo>
                        <a:pt x="250" y="727"/>
                      </a:lnTo>
                      <a:lnTo>
                        <a:pt x="249" y="727"/>
                      </a:lnTo>
                      <a:lnTo>
                        <a:pt x="247" y="726"/>
                      </a:lnTo>
                      <a:lnTo>
                        <a:pt x="246" y="725"/>
                      </a:lnTo>
                      <a:lnTo>
                        <a:pt x="246" y="724"/>
                      </a:lnTo>
                      <a:lnTo>
                        <a:pt x="245" y="722"/>
                      </a:lnTo>
                      <a:lnTo>
                        <a:pt x="244" y="721"/>
                      </a:lnTo>
                      <a:lnTo>
                        <a:pt x="244" y="720"/>
                      </a:lnTo>
                      <a:lnTo>
                        <a:pt x="244" y="718"/>
                      </a:lnTo>
                      <a:lnTo>
                        <a:pt x="245" y="716"/>
                      </a:lnTo>
                      <a:lnTo>
                        <a:pt x="245" y="715"/>
                      </a:lnTo>
                      <a:lnTo>
                        <a:pt x="245" y="714"/>
                      </a:lnTo>
                      <a:lnTo>
                        <a:pt x="245" y="711"/>
                      </a:lnTo>
                      <a:lnTo>
                        <a:pt x="244" y="709"/>
                      </a:lnTo>
                      <a:lnTo>
                        <a:pt x="244" y="706"/>
                      </a:lnTo>
                      <a:lnTo>
                        <a:pt x="244" y="705"/>
                      </a:lnTo>
                      <a:lnTo>
                        <a:pt x="244" y="704"/>
                      </a:lnTo>
                      <a:lnTo>
                        <a:pt x="242" y="702"/>
                      </a:lnTo>
                      <a:lnTo>
                        <a:pt x="241" y="700"/>
                      </a:lnTo>
                      <a:lnTo>
                        <a:pt x="241" y="700"/>
                      </a:lnTo>
                      <a:lnTo>
                        <a:pt x="241" y="699"/>
                      </a:lnTo>
                      <a:lnTo>
                        <a:pt x="240" y="698"/>
                      </a:lnTo>
                      <a:lnTo>
                        <a:pt x="240" y="697"/>
                      </a:lnTo>
                      <a:lnTo>
                        <a:pt x="240" y="695"/>
                      </a:lnTo>
                      <a:lnTo>
                        <a:pt x="241" y="693"/>
                      </a:lnTo>
                      <a:lnTo>
                        <a:pt x="241" y="691"/>
                      </a:lnTo>
                      <a:lnTo>
                        <a:pt x="241" y="690"/>
                      </a:lnTo>
                      <a:lnTo>
                        <a:pt x="242" y="690"/>
                      </a:lnTo>
                      <a:lnTo>
                        <a:pt x="243" y="689"/>
                      </a:lnTo>
                      <a:lnTo>
                        <a:pt x="245" y="688"/>
                      </a:lnTo>
                      <a:lnTo>
                        <a:pt x="246" y="688"/>
                      </a:lnTo>
                      <a:lnTo>
                        <a:pt x="247" y="687"/>
                      </a:lnTo>
                      <a:lnTo>
                        <a:pt x="248" y="687"/>
                      </a:lnTo>
                      <a:lnTo>
                        <a:pt x="248" y="686"/>
                      </a:lnTo>
                      <a:lnTo>
                        <a:pt x="246" y="685"/>
                      </a:lnTo>
                      <a:lnTo>
                        <a:pt x="245" y="685"/>
                      </a:lnTo>
                      <a:lnTo>
                        <a:pt x="244" y="684"/>
                      </a:lnTo>
                      <a:lnTo>
                        <a:pt x="243" y="683"/>
                      </a:lnTo>
                      <a:lnTo>
                        <a:pt x="242" y="683"/>
                      </a:lnTo>
                      <a:lnTo>
                        <a:pt x="241" y="682"/>
                      </a:lnTo>
                      <a:lnTo>
                        <a:pt x="239" y="681"/>
                      </a:lnTo>
                      <a:lnTo>
                        <a:pt x="238" y="680"/>
                      </a:lnTo>
                      <a:lnTo>
                        <a:pt x="237" y="680"/>
                      </a:lnTo>
                      <a:lnTo>
                        <a:pt x="241" y="679"/>
                      </a:lnTo>
                      <a:lnTo>
                        <a:pt x="243" y="678"/>
                      </a:lnTo>
                      <a:lnTo>
                        <a:pt x="245" y="677"/>
                      </a:lnTo>
                      <a:lnTo>
                        <a:pt x="246" y="677"/>
                      </a:lnTo>
                      <a:lnTo>
                        <a:pt x="245" y="676"/>
                      </a:lnTo>
                      <a:lnTo>
                        <a:pt x="245" y="674"/>
                      </a:lnTo>
                      <a:lnTo>
                        <a:pt x="245" y="671"/>
                      </a:lnTo>
                      <a:lnTo>
                        <a:pt x="245" y="670"/>
                      </a:lnTo>
                      <a:lnTo>
                        <a:pt x="245" y="666"/>
                      </a:lnTo>
                      <a:lnTo>
                        <a:pt x="245" y="665"/>
                      </a:lnTo>
                      <a:lnTo>
                        <a:pt x="245" y="664"/>
                      </a:lnTo>
                      <a:lnTo>
                        <a:pt x="244" y="663"/>
                      </a:lnTo>
                      <a:lnTo>
                        <a:pt x="242" y="663"/>
                      </a:lnTo>
                      <a:lnTo>
                        <a:pt x="241" y="662"/>
                      </a:lnTo>
                      <a:lnTo>
                        <a:pt x="241" y="662"/>
                      </a:lnTo>
                      <a:lnTo>
                        <a:pt x="240" y="662"/>
                      </a:lnTo>
                      <a:lnTo>
                        <a:pt x="239" y="661"/>
                      </a:lnTo>
                      <a:lnTo>
                        <a:pt x="237" y="661"/>
                      </a:lnTo>
                      <a:lnTo>
                        <a:pt x="236" y="660"/>
                      </a:lnTo>
                      <a:lnTo>
                        <a:pt x="235" y="659"/>
                      </a:lnTo>
                      <a:lnTo>
                        <a:pt x="233" y="658"/>
                      </a:lnTo>
                      <a:lnTo>
                        <a:pt x="232" y="657"/>
                      </a:lnTo>
                      <a:lnTo>
                        <a:pt x="232" y="657"/>
                      </a:lnTo>
                      <a:lnTo>
                        <a:pt x="230" y="655"/>
                      </a:lnTo>
                      <a:lnTo>
                        <a:pt x="230" y="655"/>
                      </a:lnTo>
                      <a:lnTo>
                        <a:pt x="229" y="654"/>
                      </a:lnTo>
                      <a:lnTo>
                        <a:pt x="229" y="652"/>
                      </a:lnTo>
                      <a:lnTo>
                        <a:pt x="229" y="651"/>
                      </a:lnTo>
                      <a:lnTo>
                        <a:pt x="229" y="651"/>
                      </a:lnTo>
                      <a:lnTo>
                        <a:pt x="229" y="650"/>
                      </a:lnTo>
                      <a:lnTo>
                        <a:pt x="228" y="647"/>
                      </a:lnTo>
                      <a:lnTo>
                        <a:pt x="228" y="647"/>
                      </a:lnTo>
                      <a:lnTo>
                        <a:pt x="227" y="645"/>
                      </a:lnTo>
                      <a:lnTo>
                        <a:pt x="226" y="644"/>
                      </a:lnTo>
                      <a:lnTo>
                        <a:pt x="226" y="644"/>
                      </a:lnTo>
                      <a:lnTo>
                        <a:pt x="225" y="643"/>
                      </a:lnTo>
                      <a:lnTo>
                        <a:pt x="224" y="643"/>
                      </a:lnTo>
                      <a:lnTo>
                        <a:pt x="222" y="643"/>
                      </a:lnTo>
                      <a:lnTo>
                        <a:pt x="222" y="643"/>
                      </a:lnTo>
                      <a:lnTo>
                        <a:pt x="220" y="643"/>
                      </a:lnTo>
                      <a:lnTo>
                        <a:pt x="219" y="643"/>
                      </a:lnTo>
                      <a:lnTo>
                        <a:pt x="218" y="643"/>
                      </a:lnTo>
                      <a:lnTo>
                        <a:pt x="217" y="642"/>
                      </a:lnTo>
                      <a:lnTo>
                        <a:pt x="216" y="642"/>
                      </a:lnTo>
                      <a:lnTo>
                        <a:pt x="215" y="642"/>
                      </a:lnTo>
                      <a:lnTo>
                        <a:pt x="215" y="641"/>
                      </a:lnTo>
                      <a:lnTo>
                        <a:pt x="215" y="640"/>
                      </a:lnTo>
                      <a:lnTo>
                        <a:pt x="214" y="639"/>
                      </a:lnTo>
                      <a:lnTo>
                        <a:pt x="213" y="638"/>
                      </a:lnTo>
                      <a:lnTo>
                        <a:pt x="213" y="637"/>
                      </a:lnTo>
                      <a:lnTo>
                        <a:pt x="213" y="637"/>
                      </a:lnTo>
                      <a:lnTo>
                        <a:pt x="212" y="636"/>
                      </a:lnTo>
                      <a:lnTo>
                        <a:pt x="211" y="635"/>
                      </a:lnTo>
                      <a:lnTo>
                        <a:pt x="211" y="634"/>
                      </a:lnTo>
                      <a:lnTo>
                        <a:pt x="210" y="632"/>
                      </a:lnTo>
                      <a:lnTo>
                        <a:pt x="210" y="632"/>
                      </a:lnTo>
                      <a:lnTo>
                        <a:pt x="209" y="631"/>
                      </a:lnTo>
                      <a:lnTo>
                        <a:pt x="209" y="630"/>
                      </a:lnTo>
                      <a:lnTo>
                        <a:pt x="208" y="629"/>
                      </a:lnTo>
                      <a:lnTo>
                        <a:pt x="207" y="628"/>
                      </a:lnTo>
                      <a:lnTo>
                        <a:pt x="207" y="628"/>
                      </a:lnTo>
                      <a:lnTo>
                        <a:pt x="206" y="628"/>
                      </a:lnTo>
                      <a:lnTo>
                        <a:pt x="205" y="628"/>
                      </a:lnTo>
                      <a:lnTo>
                        <a:pt x="204" y="629"/>
                      </a:lnTo>
                      <a:lnTo>
                        <a:pt x="203" y="629"/>
                      </a:lnTo>
                      <a:lnTo>
                        <a:pt x="201" y="629"/>
                      </a:lnTo>
                      <a:lnTo>
                        <a:pt x="201" y="629"/>
                      </a:lnTo>
                      <a:lnTo>
                        <a:pt x="200" y="630"/>
                      </a:lnTo>
                      <a:lnTo>
                        <a:pt x="200" y="632"/>
                      </a:lnTo>
                      <a:lnTo>
                        <a:pt x="200" y="633"/>
                      </a:lnTo>
                      <a:lnTo>
                        <a:pt x="200" y="634"/>
                      </a:lnTo>
                      <a:lnTo>
                        <a:pt x="199" y="635"/>
                      </a:lnTo>
                      <a:lnTo>
                        <a:pt x="199" y="637"/>
                      </a:lnTo>
                      <a:lnTo>
                        <a:pt x="199" y="638"/>
                      </a:lnTo>
                      <a:lnTo>
                        <a:pt x="199" y="640"/>
                      </a:lnTo>
                      <a:lnTo>
                        <a:pt x="200" y="641"/>
                      </a:lnTo>
                      <a:lnTo>
                        <a:pt x="201" y="644"/>
                      </a:lnTo>
                      <a:lnTo>
                        <a:pt x="201" y="645"/>
                      </a:lnTo>
                      <a:lnTo>
                        <a:pt x="202" y="646"/>
                      </a:lnTo>
                      <a:lnTo>
                        <a:pt x="202" y="647"/>
                      </a:lnTo>
                      <a:lnTo>
                        <a:pt x="202" y="647"/>
                      </a:lnTo>
                      <a:lnTo>
                        <a:pt x="201" y="645"/>
                      </a:lnTo>
                      <a:lnTo>
                        <a:pt x="200" y="644"/>
                      </a:lnTo>
                      <a:lnTo>
                        <a:pt x="199" y="642"/>
                      </a:lnTo>
                      <a:lnTo>
                        <a:pt x="197" y="640"/>
                      </a:lnTo>
                      <a:lnTo>
                        <a:pt x="196" y="639"/>
                      </a:lnTo>
                      <a:lnTo>
                        <a:pt x="195" y="637"/>
                      </a:lnTo>
                      <a:lnTo>
                        <a:pt x="195" y="637"/>
                      </a:lnTo>
                      <a:lnTo>
                        <a:pt x="194" y="636"/>
                      </a:lnTo>
                      <a:lnTo>
                        <a:pt x="194" y="636"/>
                      </a:lnTo>
                      <a:lnTo>
                        <a:pt x="192" y="634"/>
                      </a:lnTo>
                      <a:lnTo>
                        <a:pt x="189" y="632"/>
                      </a:lnTo>
                      <a:lnTo>
                        <a:pt x="189" y="631"/>
                      </a:lnTo>
                      <a:lnTo>
                        <a:pt x="189" y="632"/>
                      </a:lnTo>
                      <a:lnTo>
                        <a:pt x="190" y="634"/>
                      </a:lnTo>
                      <a:lnTo>
                        <a:pt x="191" y="635"/>
                      </a:lnTo>
                      <a:lnTo>
                        <a:pt x="191" y="636"/>
                      </a:lnTo>
                      <a:lnTo>
                        <a:pt x="191" y="637"/>
                      </a:lnTo>
                      <a:lnTo>
                        <a:pt x="192" y="638"/>
                      </a:lnTo>
                      <a:lnTo>
                        <a:pt x="192" y="639"/>
                      </a:lnTo>
                      <a:lnTo>
                        <a:pt x="192" y="639"/>
                      </a:lnTo>
                      <a:lnTo>
                        <a:pt x="191" y="640"/>
                      </a:lnTo>
                      <a:lnTo>
                        <a:pt x="191" y="641"/>
                      </a:lnTo>
                      <a:lnTo>
                        <a:pt x="191" y="642"/>
                      </a:lnTo>
                      <a:lnTo>
                        <a:pt x="189" y="644"/>
                      </a:lnTo>
                      <a:lnTo>
                        <a:pt x="188" y="645"/>
                      </a:lnTo>
                      <a:lnTo>
                        <a:pt x="188" y="646"/>
                      </a:lnTo>
                      <a:lnTo>
                        <a:pt x="188" y="649"/>
                      </a:lnTo>
                      <a:lnTo>
                        <a:pt x="188" y="653"/>
                      </a:lnTo>
                      <a:lnTo>
                        <a:pt x="188" y="654"/>
                      </a:lnTo>
                      <a:lnTo>
                        <a:pt x="186" y="656"/>
                      </a:lnTo>
                      <a:lnTo>
                        <a:pt x="185" y="658"/>
                      </a:lnTo>
                      <a:lnTo>
                        <a:pt x="184" y="659"/>
                      </a:lnTo>
                      <a:lnTo>
                        <a:pt x="184" y="661"/>
                      </a:lnTo>
                      <a:lnTo>
                        <a:pt x="182" y="663"/>
                      </a:lnTo>
                      <a:lnTo>
                        <a:pt x="182" y="663"/>
                      </a:lnTo>
                      <a:lnTo>
                        <a:pt x="181" y="666"/>
                      </a:lnTo>
                      <a:lnTo>
                        <a:pt x="180" y="667"/>
                      </a:lnTo>
                      <a:lnTo>
                        <a:pt x="179" y="670"/>
                      </a:lnTo>
                      <a:lnTo>
                        <a:pt x="178" y="670"/>
                      </a:lnTo>
                      <a:lnTo>
                        <a:pt x="177" y="672"/>
                      </a:lnTo>
                      <a:lnTo>
                        <a:pt x="177" y="673"/>
                      </a:lnTo>
                      <a:lnTo>
                        <a:pt x="176" y="673"/>
                      </a:lnTo>
                      <a:lnTo>
                        <a:pt x="175" y="673"/>
                      </a:lnTo>
                      <a:lnTo>
                        <a:pt x="174" y="672"/>
                      </a:lnTo>
                      <a:lnTo>
                        <a:pt x="173" y="672"/>
                      </a:lnTo>
                      <a:lnTo>
                        <a:pt x="173" y="671"/>
                      </a:lnTo>
                      <a:lnTo>
                        <a:pt x="172" y="671"/>
                      </a:lnTo>
                      <a:lnTo>
                        <a:pt x="171" y="672"/>
                      </a:lnTo>
                      <a:lnTo>
                        <a:pt x="171" y="672"/>
                      </a:lnTo>
                      <a:lnTo>
                        <a:pt x="171" y="674"/>
                      </a:lnTo>
                      <a:lnTo>
                        <a:pt x="171" y="674"/>
                      </a:lnTo>
                      <a:lnTo>
                        <a:pt x="170" y="674"/>
                      </a:lnTo>
                      <a:lnTo>
                        <a:pt x="169" y="674"/>
                      </a:lnTo>
                      <a:lnTo>
                        <a:pt x="168" y="675"/>
                      </a:lnTo>
                      <a:lnTo>
                        <a:pt x="168" y="675"/>
                      </a:lnTo>
                      <a:lnTo>
                        <a:pt x="167" y="675"/>
                      </a:lnTo>
                      <a:lnTo>
                        <a:pt x="166" y="674"/>
                      </a:lnTo>
                      <a:lnTo>
                        <a:pt x="165" y="673"/>
                      </a:lnTo>
                      <a:lnTo>
                        <a:pt x="163" y="671"/>
                      </a:lnTo>
                      <a:lnTo>
                        <a:pt x="163" y="671"/>
                      </a:lnTo>
                      <a:lnTo>
                        <a:pt x="162" y="670"/>
                      </a:lnTo>
                      <a:lnTo>
                        <a:pt x="161" y="670"/>
                      </a:lnTo>
                      <a:lnTo>
                        <a:pt x="161" y="669"/>
                      </a:lnTo>
                      <a:lnTo>
                        <a:pt x="160" y="668"/>
                      </a:lnTo>
                      <a:lnTo>
                        <a:pt x="159" y="668"/>
                      </a:lnTo>
                      <a:lnTo>
                        <a:pt x="158" y="668"/>
                      </a:lnTo>
                      <a:lnTo>
                        <a:pt x="157" y="667"/>
                      </a:lnTo>
                      <a:lnTo>
                        <a:pt x="156" y="668"/>
                      </a:lnTo>
                      <a:lnTo>
                        <a:pt x="153" y="669"/>
                      </a:lnTo>
                      <a:lnTo>
                        <a:pt x="152" y="669"/>
                      </a:lnTo>
                      <a:lnTo>
                        <a:pt x="151" y="672"/>
                      </a:lnTo>
                      <a:lnTo>
                        <a:pt x="151" y="673"/>
                      </a:lnTo>
                      <a:lnTo>
                        <a:pt x="151" y="674"/>
                      </a:lnTo>
                      <a:lnTo>
                        <a:pt x="151" y="676"/>
                      </a:lnTo>
                      <a:lnTo>
                        <a:pt x="151" y="678"/>
                      </a:lnTo>
                      <a:lnTo>
                        <a:pt x="151" y="681"/>
                      </a:lnTo>
                      <a:lnTo>
                        <a:pt x="151" y="682"/>
                      </a:lnTo>
                      <a:lnTo>
                        <a:pt x="151" y="683"/>
                      </a:lnTo>
                      <a:lnTo>
                        <a:pt x="151" y="683"/>
                      </a:lnTo>
                      <a:lnTo>
                        <a:pt x="150" y="683"/>
                      </a:lnTo>
                      <a:lnTo>
                        <a:pt x="149" y="683"/>
                      </a:lnTo>
                      <a:lnTo>
                        <a:pt x="148" y="683"/>
                      </a:lnTo>
                      <a:lnTo>
                        <a:pt x="147" y="683"/>
                      </a:lnTo>
                      <a:lnTo>
                        <a:pt x="147" y="683"/>
                      </a:lnTo>
                      <a:lnTo>
                        <a:pt x="146" y="683"/>
                      </a:lnTo>
                      <a:lnTo>
                        <a:pt x="145" y="683"/>
                      </a:lnTo>
                      <a:lnTo>
                        <a:pt x="144" y="683"/>
                      </a:lnTo>
                      <a:lnTo>
                        <a:pt x="144" y="684"/>
                      </a:lnTo>
                      <a:lnTo>
                        <a:pt x="143" y="684"/>
                      </a:lnTo>
                      <a:lnTo>
                        <a:pt x="142" y="684"/>
                      </a:lnTo>
                      <a:lnTo>
                        <a:pt x="141" y="684"/>
                      </a:lnTo>
                      <a:lnTo>
                        <a:pt x="141" y="684"/>
                      </a:lnTo>
                      <a:lnTo>
                        <a:pt x="140" y="684"/>
                      </a:lnTo>
                      <a:lnTo>
                        <a:pt x="140" y="685"/>
                      </a:lnTo>
                      <a:lnTo>
                        <a:pt x="140" y="686"/>
                      </a:lnTo>
                      <a:lnTo>
                        <a:pt x="140" y="687"/>
                      </a:lnTo>
                      <a:lnTo>
                        <a:pt x="140" y="687"/>
                      </a:lnTo>
                      <a:lnTo>
                        <a:pt x="141" y="688"/>
                      </a:lnTo>
                      <a:lnTo>
                        <a:pt x="142" y="690"/>
                      </a:lnTo>
                      <a:lnTo>
                        <a:pt x="142" y="691"/>
                      </a:lnTo>
                      <a:lnTo>
                        <a:pt x="143" y="692"/>
                      </a:lnTo>
                      <a:lnTo>
                        <a:pt x="143" y="692"/>
                      </a:lnTo>
                      <a:lnTo>
                        <a:pt x="144" y="693"/>
                      </a:lnTo>
                      <a:lnTo>
                        <a:pt x="144" y="694"/>
                      </a:lnTo>
                      <a:lnTo>
                        <a:pt x="141" y="696"/>
                      </a:lnTo>
                      <a:lnTo>
                        <a:pt x="141" y="697"/>
                      </a:lnTo>
                      <a:lnTo>
                        <a:pt x="141" y="697"/>
                      </a:lnTo>
                      <a:lnTo>
                        <a:pt x="140" y="697"/>
                      </a:lnTo>
                      <a:lnTo>
                        <a:pt x="139" y="698"/>
                      </a:lnTo>
                      <a:lnTo>
                        <a:pt x="139" y="698"/>
                      </a:lnTo>
                      <a:lnTo>
                        <a:pt x="138" y="699"/>
                      </a:lnTo>
                      <a:lnTo>
                        <a:pt x="137" y="699"/>
                      </a:lnTo>
                      <a:lnTo>
                        <a:pt x="136" y="701"/>
                      </a:lnTo>
                      <a:lnTo>
                        <a:pt x="135" y="702"/>
                      </a:lnTo>
                      <a:lnTo>
                        <a:pt x="133" y="703"/>
                      </a:lnTo>
                      <a:lnTo>
                        <a:pt x="133" y="704"/>
                      </a:lnTo>
                      <a:lnTo>
                        <a:pt x="134" y="707"/>
                      </a:lnTo>
                      <a:lnTo>
                        <a:pt x="134" y="709"/>
                      </a:lnTo>
                      <a:lnTo>
                        <a:pt x="135" y="710"/>
                      </a:lnTo>
                      <a:lnTo>
                        <a:pt x="135" y="711"/>
                      </a:lnTo>
                      <a:lnTo>
                        <a:pt x="135" y="712"/>
                      </a:lnTo>
                      <a:lnTo>
                        <a:pt x="135" y="713"/>
                      </a:lnTo>
                      <a:lnTo>
                        <a:pt x="135" y="713"/>
                      </a:lnTo>
                      <a:lnTo>
                        <a:pt x="132" y="711"/>
                      </a:lnTo>
                      <a:lnTo>
                        <a:pt x="130" y="711"/>
                      </a:lnTo>
                      <a:lnTo>
                        <a:pt x="129" y="710"/>
                      </a:lnTo>
                      <a:lnTo>
                        <a:pt x="128" y="710"/>
                      </a:lnTo>
                      <a:lnTo>
                        <a:pt x="127" y="709"/>
                      </a:lnTo>
                      <a:lnTo>
                        <a:pt x="127" y="709"/>
                      </a:lnTo>
                      <a:lnTo>
                        <a:pt x="126" y="708"/>
                      </a:lnTo>
                      <a:lnTo>
                        <a:pt x="127" y="708"/>
                      </a:lnTo>
                      <a:lnTo>
                        <a:pt x="126" y="707"/>
                      </a:lnTo>
                      <a:lnTo>
                        <a:pt x="126" y="707"/>
                      </a:lnTo>
                      <a:lnTo>
                        <a:pt x="126" y="706"/>
                      </a:lnTo>
                      <a:lnTo>
                        <a:pt x="125" y="705"/>
                      </a:lnTo>
                      <a:lnTo>
                        <a:pt x="125" y="704"/>
                      </a:lnTo>
                      <a:lnTo>
                        <a:pt x="125" y="704"/>
                      </a:lnTo>
                      <a:lnTo>
                        <a:pt x="124" y="703"/>
                      </a:lnTo>
                      <a:lnTo>
                        <a:pt x="124" y="702"/>
                      </a:lnTo>
                      <a:lnTo>
                        <a:pt x="123" y="702"/>
                      </a:lnTo>
                      <a:lnTo>
                        <a:pt x="123" y="701"/>
                      </a:lnTo>
                      <a:lnTo>
                        <a:pt x="123" y="700"/>
                      </a:lnTo>
                      <a:lnTo>
                        <a:pt x="123" y="700"/>
                      </a:lnTo>
                      <a:lnTo>
                        <a:pt x="122" y="699"/>
                      </a:lnTo>
                      <a:lnTo>
                        <a:pt x="122" y="698"/>
                      </a:lnTo>
                      <a:lnTo>
                        <a:pt x="122" y="697"/>
                      </a:lnTo>
                      <a:lnTo>
                        <a:pt x="121" y="697"/>
                      </a:lnTo>
                      <a:lnTo>
                        <a:pt x="121" y="696"/>
                      </a:lnTo>
                      <a:lnTo>
                        <a:pt x="121" y="695"/>
                      </a:lnTo>
                      <a:lnTo>
                        <a:pt x="121" y="694"/>
                      </a:lnTo>
                      <a:lnTo>
                        <a:pt x="120" y="694"/>
                      </a:lnTo>
                      <a:lnTo>
                        <a:pt x="120" y="693"/>
                      </a:lnTo>
                      <a:lnTo>
                        <a:pt x="120" y="692"/>
                      </a:lnTo>
                      <a:lnTo>
                        <a:pt x="119" y="692"/>
                      </a:lnTo>
                      <a:lnTo>
                        <a:pt x="119" y="691"/>
                      </a:lnTo>
                      <a:lnTo>
                        <a:pt x="118" y="691"/>
                      </a:lnTo>
                      <a:lnTo>
                        <a:pt x="118" y="690"/>
                      </a:lnTo>
                      <a:lnTo>
                        <a:pt x="118" y="689"/>
                      </a:lnTo>
                      <a:lnTo>
                        <a:pt x="117" y="688"/>
                      </a:lnTo>
                      <a:lnTo>
                        <a:pt x="117" y="688"/>
                      </a:lnTo>
                      <a:lnTo>
                        <a:pt x="116" y="687"/>
                      </a:lnTo>
                      <a:lnTo>
                        <a:pt x="116" y="687"/>
                      </a:lnTo>
                      <a:lnTo>
                        <a:pt x="115" y="686"/>
                      </a:lnTo>
                      <a:lnTo>
                        <a:pt x="115" y="685"/>
                      </a:lnTo>
                      <a:lnTo>
                        <a:pt x="114" y="685"/>
                      </a:lnTo>
                      <a:lnTo>
                        <a:pt x="114" y="684"/>
                      </a:lnTo>
                      <a:lnTo>
                        <a:pt x="113" y="683"/>
                      </a:lnTo>
                      <a:lnTo>
                        <a:pt x="113" y="683"/>
                      </a:lnTo>
                      <a:lnTo>
                        <a:pt x="113" y="682"/>
                      </a:lnTo>
                      <a:lnTo>
                        <a:pt x="112" y="681"/>
                      </a:lnTo>
                      <a:lnTo>
                        <a:pt x="112" y="681"/>
                      </a:lnTo>
                      <a:lnTo>
                        <a:pt x="112" y="680"/>
                      </a:lnTo>
                      <a:lnTo>
                        <a:pt x="111" y="679"/>
                      </a:lnTo>
                      <a:lnTo>
                        <a:pt x="111" y="679"/>
                      </a:lnTo>
                      <a:lnTo>
                        <a:pt x="111" y="678"/>
                      </a:lnTo>
                      <a:lnTo>
                        <a:pt x="110" y="677"/>
                      </a:lnTo>
                      <a:lnTo>
                        <a:pt x="110" y="676"/>
                      </a:lnTo>
                      <a:lnTo>
                        <a:pt x="110" y="676"/>
                      </a:lnTo>
                      <a:lnTo>
                        <a:pt x="110" y="675"/>
                      </a:lnTo>
                      <a:lnTo>
                        <a:pt x="109" y="674"/>
                      </a:lnTo>
                      <a:lnTo>
                        <a:pt x="109" y="674"/>
                      </a:lnTo>
                      <a:lnTo>
                        <a:pt x="109" y="673"/>
                      </a:lnTo>
                      <a:lnTo>
                        <a:pt x="108" y="672"/>
                      </a:lnTo>
                      <a:lnTo>
                        <a:pt x="108" y="671"/>
                      </a:lnTo>
                      <a:lnTo>
                        <a:pt x="108" y="671"/>
                      </a:lnTo>
                      <a:lnTo>
                        <a:pt x="107" y="670"/>
                      </a:lnTo>
                      <a:lnTo>
                        <a:pt x="107" y="669"/>
                      </a:lnTo>
                      <a:lnTo>
                        <a:pt x="106" y="668"/>
                      </a:lnTo>
                      <a:lnTo>
                        <a:pt x="106" y="667"/>
                      </a:lnTo>
                      <a:lnTo>
                        <a:pt x="106" y="667"/>
                      </a:lnTo>
                      <a:lnTo>
                        <a:pt x="106" y="666"/>
                      </a:lnTo>
                      <a:lnTo>
                        <a:pt x="106" y="665"/>
                      </a:lnTo>
                      <a:lnTo>
                        <a:pt x="105" y="664"/>
                      </a:lnTo>
                      <a:lnTo>
                        <a:pt x="105" y="663"/>
                      </a:lnTo>
                      <a:lnTo>
                        <a:pt x="105" y="662"/>
                      </a:lnTo>
                      <a:lnTo>
                        <a:pt x="104" y="662"/>
                      </a:lnTo>
                      <a:lnTo>
                        <a:pt x="104" y="661"/>
                      </a:lnTo>
                      <a:lnTo>
                        <a:pt x="103" y="660"/>
                      </a:lnTo>
                      <a:lnTo>
                        <a:pt x="103" y="660"/>
                      </a:lnTo>
                      <a:lnTo>
                        <a:pt x="102" y="659"/>
                      </a:lnTo>
                      <a:lnTo>
                        <a:pt x="102" y="658"/>
                      </a:lnTo>
                      <a:lnTo>
                        <a:pt x="101" y="658"/>
                      </a:lnTo>
                      <a:lnTo>
                        <a:pt x="101" y="657"/>
                      </a:lnTo>
                      <a:lnTo>
                        <a:pt x="100" y="657"/>
                      </a:lnTo>
                      <a:lnTo>
                        <a:pt x="100" y="656"/>
                      </a:lnTo>
                      <a:lnTo>
                        <a:pt x="100" y="655"/>
                      </a:lnTo>
                      <a:lnTo>
                        <a:pt x="99" y="655"/>
                      </a:lnTo>
                      <a:lnTo>
                        <a:pt x="99" y="654"/>
                      </a:lnTo>
                      <a:lnTo>
                        <a:pt x="99" y="653"/>
                      </a:lnTo>
                      <a:lnTo>
                        <a:pt x="98" y="652"/>
                      </a:lnTo>
                      <a:lnTo>
                        <a:pt x="98" y="652"/>
                      </a:lnTo>
                      <a:lnTo>
                        <a:pt x="97" y="651"/>
                      </a:lnTo>
                      <a:lnTo>
                        <a:pt x="97" y="650"/>
                      </a:lnTo>
                      <a:lnTo>
                        <a:pt x="97" y="650"/>
                      </a:lnTo>
                      <a:lnTo>
                        <a:pt x="96" y="649"/>
                      </a:lnTo>
                      <a:lnTo>
                        <a:pt x="96" y="649"/>
                      </a:lnTo>
                      <a:lnTo>
                        <a:pt x="97" y="648"/>
                      </a:lnTo>
                      <a:lnTo>
                        <a:pt x="97" y="647"/>
                      </a:lnTo>
                      <a:lnTo>
                        <a:pt x="97" y="646"/>
                      </a:lnTo>
                      <a:lnTo>
                        <a:pt x="96" y="646"/>
                      </a:lnTo>
                      <a:lnTo>
                        <a:pt x="96" y="645"/>
                      </a:lnTo>
                      <a:lnTo>
                        <a:pt x="95" y="644"/>
                      </a:lnTo>
                      <a:lnTo>
                        <a:pt x="95" y="644"/>
                      </a:lnTo>
                      <a:lnTo>
                        <a:pt x="94" y="643"/>
                      </a:lnTo>
                      <a:lnTo>
                        <a:pt x="94" y="643"/>
                      </a:lnTo>
                      <a:lnTo>
                        <a:pt x="94" y="642"/>
                      </a:lnTo>
                      <a:lnTo>
                        <a:pt x="93" y="641"/>
                      </a:lnTo>
                      <a:lnTo>
                        <a:pt x="93" y="640"/>
                      </a:lnTo>
                      <a:lnTo>
                        <a:pt x="93" y="640"/>
                      </a:lnTo>
                      <a:lnTo>
                        <a:pt x="93" y="639"/>
                      </a:lnTo>
                      <a:lnTo>
                        <a:pt x="92" y="639"/>
                      </a:lnTo>
                      <a:lnTo>
                        <a:pt x="92" y="638"/>
                      </a:lnTo>
                      <a:lnTo>
                        <a:pt x="91" y="637"/>
                      </a:lnTo>
                      <a:lnTo>
                        <a:pt x="91" y="637"/>
                      </a:lnTo>
                      <a:lnTo>
                        <a:pt x="90" y="636"/>
                      </a:lnTo>
                      <a:lnTo>
                        <a:pt x="90" y="635"/>
                      </a:lnTo>
                      <a:lnTo>
                        <a:pt x="89" y="634"/>
                      </a:lnTo>
                      <a:lnTo>
                        <a:pt x="89" y="634"/>
                      </a:lnTo>
                      <a:lnTo>
                        <a:pt x="89" y="633"/>
                      </a:lnTo>
                      <a:lnTo>
                        <a:pt x="88" y="633"/>
                      </a:lnTo>
                      <a:lnTo>
                        <a:pt x="88" y="632"/>
                      </a:lnTo>
                      <a:lnTo>
                        <a:pt x="88" y="632"/>
                      </a:lnTo>
                      <a:lnTo>
                        <a:pt x="88" y="631"/>
                      </a:lnTo>
                      <a:lnTo>
                        <a:pt x="88" y="630"/>
                      </a:lnTo>
                      <a:lnTo>
                        <a:pt x="87" y="630"/>
                      </a:lnTo>
                      <a:lnTo>
                        <a:pt x="87" y="629"/>
                      </a:lnTo>
                      <a:lnTo>
                        <a:pt x="87" y="628"/>
                      </a:lnTo>
                      <a:lnTo>
                        <a:pt x="87" y="628"/>
                      </a:lnTo>
                      <a:lnTo>
                        <a:pt x="86" y="627"/>
                      </a:lnTo>
                      <a:lnTo>
                        <a:pt x="86" y="626"/>
                      </a:lnTo>
                      <a:lnTo>
                        <a:pt x="85" y="625"/>
                      </a:lnTo>
                      <a:lnTo>
                        <a:pt x="85" y="625"/>
                      </a:lnTo>
                      <a:lnTo>
                        <a:pt x="85" y="624"/>
                      </a:lnTo>
                      <a:lnTo>
                        <a:pt x="84" y="623"/>
                      </a:lnTo>
                      <a:lnTo>
                        <a:pt x="84" y="623"/>
                      </a:lnTo>
                      <a:lnTo>
                        <a:pt x="84" y="622"/>
                      </a:lnTo>
                      <a:lnTo>
                        <a:pt x="83" y="621"/>
                      </a:lnTo>
                      <a:lnTo>
                        <a:pt x="83" y="621"/>
                      </a:lnTo>
                      <a:lnTo>
                        <a:pt x="82" y="620"/>
                      </a:lnTo>
                      <a:lnTo>
                        <a:pt x="82" y="620"/>
                      </a:lnTo>
                      <a:lnTo>
                        <a:pt x="82" y="619"/>
                      </a:lnTo>
                      <a:lnTo>
                        <a:pt x="81" y="618"/>
                      </a:lnTo>
                      <a:lnTo>
                        <a:pt x="81" y="618"/>
                      </a:lnTo>
                      <a:lnTo>
                        <a:pt x="81" y="617"/>
                      </a:lnTo>
                      <a:lnTo>
                        <a:pt x="80" y="616"/>
                      </a:lnTo>
                      <a:lnTo>
                        <a:pt x="80" y="615"/>
                      </a:lnTo>
                      <a:lnTo>
                        <a:pt x="80" y="615"/>
                      </a:lnTo>
                      <a:lnTo>
                        <a:pt x="80" y="614"/>
                      </a:lnTo>
                      <a:lnTo>
                        <a:pt x="80" y="614"/>
                      </a:lnTo>
                      <a:lnTo>
                        <a:pt x="80" y="613"/>
                      </a:lnTo>
                      <a:lnTo>
                        <a:pt x="80" y="612"/>
                      </a:lnTo>
                      <a:lnTo>
                        <a:pt x="80" y="612"/>
                      </a:lnTo>
                      <a:lnTo>
                        <a:pt x="80" y="611"/>
                      </a:lnTo>
                      <a:lnTo>
                        <a:pt x="80" y="611"/>
                      </a:lnTo>
                      <a:lnTo>
                        <a:pt x="79" y="610"/>
                      </a:lnTo>
                      <a:lnTo>
                        <a:pt x="79" y="609"/>
                      </a:lnTo>
                      <a:lnTo>
                        <a:pt x="79" y="609"/>
                      </a:lnTo>
                      <a:lnTo>
                        <a:pt x="79" y="608"/>
                      </a:lnTo>
                      <a:lnTo>
                        <a:pt x="78" y="607"/>
                      </a:lnTo>
                      <a:lnTo>
                        <a:pt x="78" y="606"/>
                      </a:lnTo>
                      <a:lnTo>
                        <a:pt x="78" y="606"/>
                      </a:lnTo>
                      <a:lnTo>
                        <a:pt x="77" y="605"/>
                      </a:lnTo>
                      <a:lnTo>
                        <a:pt x="77" y="604"/>
                      </a:lnTo>
                      <a:lnTo>
                        <a:pt x="77" y="603"/>
                      </a:lnTo>
                      <a:lnTo>
                        <a:pt x="76" y="603"/>
                      </a:lnTo>
                      <a:lnTo>
                        <a:pt x="76" y="602"/>
                      </a:lnTo>
                      <a:lnTo>
                        <a:pt x="76" y="601"/>
                      </a:lnTo>
                      <a:lnTo>
                        <a:pt x="76" y="600"/>
                      </a:lnTo>
                      <a:lnTo>
                        <a:pt x="75" y="600"/>
                      </a:lnTo>
                      <a:lnTo>
                        <a:pt x="75" y="599"/>
                      </a:lnTo>
                      <a:lnTo>
                        <a:pt x="75" y="598"/>
                      </a:lnTo>
                      <a:lnTo>
                        <a:pt x="75" y="597"/>
                      </a:lnTo>
                      <a:lnTo>
                        <a:pt x="75" y="596"/>
                      </a:lnTo>
                      <a:lnTo>
                        <a:pt x="74" y="596"/>
                      </a:lnTo>
                      <a:lnTo>
                        <a:pt x="74" y="595"/>
                      </a:lnTo>
                      <a:lnTo>
                        <a:pt x="73" y="595"/>
                      </a:lnTo>
                      <a:lnTo>
                        <a:pt x="73" y="594"/>
                      </a:lnTo>
                      <a:lnTo>
                        <a:pt x="73" y="594"/>
                      </a:lnTo>
                      <a:lnTo>
                        <a:pt x="72" y="593"/>
                      </a:lnTo>
                      <a:lnTo>
                        <a:pt x="72" y="592"/>
                      </a:lnTo>
                      <a:lnTo>
                        <a:pt x="72" y="592"/>
                      </a:lnTo>
                      <a:lnTo>
                        <a:pt x="72" y="591"/>
                      </a:lnTo>
                      <a:lnTo>
                        <a:pt x="72" y="590"/>
                      </a:lnTo>
                      <a:lnTo>
                        <a:pt x="72" y="590"/>
                      </a:lnTo>
                      <a:lnTo>
                        <a:pt x="71" y="589"/>
                      </a:lnTo>
                      <a:lnTo>
                        <a:pt x="72" y="588"/>
                      </a:lnTo>
                      <a:lnTo>
                        <a:pt x="71" y="588"/>
                      </a:lnTo>
                      <a:lnTo>
                        <a:pt x="71" y="587"/>
                      </a:lnTo>
                      <a:lnTo>
                        <a:pt x="71" y="586"/>
                      </a:lnTo>
                      <a:lnTo>
                        <a:pt x="71" y="586"/>
                      </a:lnTo>
                      <a:lnTo>
                        <a:pt x="71" y="585"/>
                      </a:lnTo>
                      <a:lnTo>
                        <a:pt x="71" y="584"/>
                      </a:lnTo>
                      <a:lnTo>
                        <a:pt x="70" y="583"/>
                      </a:lnTo>
                      <a:lnTo>
                        <a:pt x="70" y="583"/>
                      </a:lnTo>
                      <a:lnTo>
                        <a:pt x="70" y="582"/>
                      </a:lnTo>
                      <a:lnTo>
                        <a:pt x="70" y="581"/>
                      </a:lnTo>
                      <a:lnTo>
                        <a:pt x="69" y="580"/>
                      </a:lnTo>
                      <a:lnTo>
                        <a:pt x="69" y="580"/>
                      </a:lnTo>
                      <a:lnTo>
                        <a:pt x="69" y="579"/>
                      </a:lnTo>
                      <a:lnTo>
                        <a:pt x="69" y="578"/>
                      </a:lnTo>
                      <a:lnTo>
                        <a:pt x="69" y="578"/>
                      </a:lnTo>
                      <a:lnTo>
                        <a:pt x="69" y="577"/>
                      </a:lnTo>
                      <a:lnTo>
                        <a:pt x="69" y="576"/>
                      </a:lnTo>
                      <a:lnTo>
                        <a:pt x="68" y="576"/>
                      </a:lnTo>
                      <a:lnTo>
                        <a:pt x="68" y="575"/>
                      </a:lnTo>
                      <a:lnTo>
                        <a:pt x="67" y="574"/>
                      </a:lnTo>
                      <a:lnTo>
                        <a:pt x="67" y="573"/>
                      </a:lnTo>
                      <a:lnTo>
                        <a:pt x="67" y="573"/>
                      </a:lnTo>
                      <a:lnTo>
                        <a:pt x="66" y="572"/>
                      </a:lnTo>
                      <a:lnTo>
                        <a:pt x="66" y="572"/>
                      </a:lnTo>
                      <a:lnTo>
                        <a:pt x="65" y="571"/>
                      </a:lnTo>
                      <a:lnTo>
                        <a:pt x="65" y="570"/>
                      </a:lnTo>
                      <a:lnTo>
                        <a:pt x="65" y="570"/>
                      </a:lnTo>
                      <a:lnTo>
                        <a:pt x="64" y="569"/>
                      </a:lnTo>
                      <a:lnTo>
                        <a:pt x="64" y="568"/>
                      </a:lnTo>
                      <a:lnTo>
                        <a:pt x="64" y="567"/>
                      </a:lnTo>
                      <a:lnTo>
                        <a:pt x="64" y="567"/>
                      </a:lnTo>
                      <a:lnTo>
                        <a:pt x="64" y="566"/>
                      </a:lnTo>
                      <a:lnTo>
                        <a:pt x="63" y="566"/>
                      </a:lnTo>
                      <a:lnTo>
                        <a:pt x="63" y="565"/>
                      </a:lnTo>
                      <a:lnTo>
                        <a:pt x="64" y="564"/>
                      </a:lnTo>
                      <a:lnTo>
                        <a:pt x="63" y="563"/>
                      </a:lnTo>
                      <a:lnTo>
                        <a:pt x="63" y="563"/>
                      </a:lnTo>
                      <a:lnTo>
                        <a:pt x="62" y="562"/>
                      </a:lnTo>
                      <a:lnTo>
                        <a:pt x="62" y="561"/>
                      </a:lnTo>
                      <a:lnTo>
                        <a:pt x="62" y="561"/>
                      </a:lnTo>
                      <a:lnTo>
                        <a:pt x="61" y="560"/>
                      </a:lnTo>
                      <a:lnTo>
                        <a:pt x="61" y="559"/>
                      </a:lnTo>
                      <a:lnTo>
                        <a:pt x="61" y="558"/>
                      </a:lnTo>
                      <a:lnTo>
                        <a:pt x="61" y="558"/>
                      </a:lnTo>
                      <a:lnTo>
                        <a:pt x="61" y="557"/>
                      </a:lnTo>
                      <a:lnTo>
                        <a:pt x="61" y="557"/>
                      </a:lnTo>
                      <a:lnTo>
                        <a:pt x="61" y="556"/>
                      </a:lnTo>
                      <a:lnTo>
                        <a:pt x="61" y="555"/>
                      </a:lnTo>
                      <a:lnTo>
                        <a:pt x="60" y="554"/>
                      </a:lnTo>
                      <a:lnTo>
                        <a:pt x="60" y="554"/>
                      </a:lnTo>
                      <a:lnTo>
                        <a:pt x="60" y="553"/>
                      </a:lnTo>
                      <a:lnTo>
                        <a:pt x="60" y="552"/>
                      </a:lnTo>
                      <a:lnTo>
                        <a:pt x="60" y="552"/>
                      </a:lnTo>
                      <a:lnTo>
                        <a:pt x="59" y="551"/>
                      </a:lnTo>
                      <a:lnTo>
                        <a:pt x="59" y="550"/>
                      </a:lnTo>
                      <a:lnTo>
                        <a:pt x="59" y="549"/>
                      </a:lnTo>
                      <a:lnTo>
                        <a:pt x="59" y="548"/>
                      </a:lnTo>
                      <a:lnTo>
                        <a:pt x="60" y="547"/>
                      </a:lnTo>
                      <a:lnTo>
                        <a:pt x="59" y="547"/>
                      </a:lnTo>
                      <a:lnTo>
                        <a:pt x="59" y="546"/>
                      </a:lnTo>
                      <a:lnTo>
                        <a:pt x="59" y="545"/>
                      </a:lnTo>
                      <a:lnTo>
                        <a:pt x="59" y="545"/>
                      </a:lnTo>
                      <a:lnTo>
                        <a:pt x="59" y="544"/>
                      </a:lnTo>
                      <a:lnTo>
                        <a:pt x="59" y="543"/>
                      </a:lnTo>
                      <a:lnTo>
                        <a:pt x="59" y="542"/>
                      </a:lnTo>
                      <a:lnTo>
                        <a:pt x="58" y="542"/>
                      </a:lnTo>
                      <a:lnTo>
                        <a:pt x="58" y="541"/>
                      </a:lnTo>
                      <a:lnTo>
                        <a:pt x="58" y="540"/>
                      </a:lnTo>
                      <a:lnTo>
                        <a:pt x="57" y="539"/>
                      </a:lnTo>
                      <a:lnTo>
                        <a:pt x="57" y="538"/>
                      </a:lnTo>
                      <a:lnTo>
                        <a:pt x="57" y="537"/>
                      </a:lnTo>
                      <a:lnTo>
                        <a:pt x="57" y="537"/>
                      </a:lnTo>
                      <a:lnTo>
                        <a:pt x="57" y="536"/>
                      </a:lnTo>
                      <a:lnTo>
                        <a:pt x="57" y="535"/>
                      </a:lnTo>
                      <a:lnTo>
                        <a:pt x="56" y="534"/>
                      </a:lnTo>
                      <a:lnTo>
                        <a:pt x="56" y="534"/>
                      </a:lnTo>
                      <a:lnTo>
                        <a:pt x="55" y="533"/>
                      </a:lnTo>
                      <a:lnTo>
                        <a:pt x="55" y="532"/>
                      </a:lnTo>
                      <a:lnTo>
                        <a:pt x="54" y="532"/>
                      </a:lnTo>
                      <a:lnTo>
                        <a:pt x="54" y="531"/>
                      </a:lnTo>
                      <a:lnTo>
                        <a:pt x="53" y="530"/>
                      </a:lnTo>
                      <a:lnTo>
                        <a:pt x="54" y="530"/>
                      </a:lnTo>
                      <a:lnTo>
                        <a:pt x="54" y="529"/>
                      </a:lnTo>
                      <a:lnTo>
                        <a:pt x="54" y="529"/>
                      </a:lnTo>
                      <a:lnTo>
                        <a:pt x="54" y="528"/>
                      </a:lnTo>
                      <a:lnTo>
                        <a:pt x="54" y="527"/>
                      </a:lnTo>
                      <a:lnTo>
                        <a:pt x="53" y="526"/>
                      </a:lnTo>
                      <a:lnTo>
                        <a:pt x="53" y="526"/>
                      </a:lnTo>
                      <a:lnTo>
                        <a:pt x="53" y="525"/>
                      </a:lnTo>
                      <a:lnTo>
                        <a:pt x="53" y="524"/>
                      </a:lnTo>
                      <a:lnTo>
                        <a:pt x="53" y="524"/>
                      </a:lnTo>
                      <a:lnTo>
                        <a:pt x="53" y="523"/>
                      </a:lnTo>
                      <a:lnTo>
                        <a:pt x="52" y="523"/>
                      </a:lnTo>
                      <a:lnTo>
                        <a:pt x="52" y="522"/>
                      </a:lnTo>
                      <a:lnTo>
                        <a:pt x="52" y="521"/>
                      </a:lnTo>
                      <a:lnTo>
                        <a:pt x="52" y="520"/>
                      </a:lnTo>
                      <a:lnTo>
                        <a:pt x="51" y="520"/>
                      </a:lnTo>
                      <a:lnTo>
                        <a:pt x="52" y="519"/>
                      </a:lnTo>
                      <a:lnTo>
                        <a:pt x="51" y="518"/>
                      </a:lnTo>
                      <a:lnTo>
                        <a:pt x="51" y="517"/>
                      </a:lnTo>
                      <a:lnTo>
                        <a:pt x="51" y="517"/>
                      </a:lnTo>
                      <a:lnTo>
                        <a:pt x="51" y="516"/>
                      </a:lnTo>
                      <a:lnTo>
                        <a:pt x="51" y="515"/>
                      </a:lnTo>
                      <a:lnTo>
                        <a:pt x="50" y="515"/>
                      </a:lnTo>
                      <a:lnTo>
                        <a:pt x="50" y="514"/>
                      </a:lnTo>
                      <a:lnTo>
                        <a:pt x="50" y="513"/>
                      </a:lnTo>
                      <a:lnTo>
                        <a:pt x="49" y="513"/>
                      </a:lnTo>
                      <a:lnTo>
                        <a:pt x="49" y="512"/>
                      </a:lnTo>
                      <a:lnTo>
                        <a:pt x="48" y="512"/>
                      </a:lnTo>
                      <a:lnTo>
                        <a:pt x="48" y="511"/>
                      </a:lnTo>
                      <a:lnTo>
                        <a:pt x="48" y="510"/>
                      </a:lnTo>
                      <a:lnTo>
                        <a:pt x="48" y="509"/>
                      </a:lnTo>
                      <a:lnTo>
                        <a:pt x="48" y="509"/>
                      </a:lnTo>
                      <a:lnTo>
                        <a:pt x="48" y="508"/>
                      </a:lnTo>
                      <a:lnTo>
                        <a:pt x="47" y="507"/>
                      </a:lnTo>
                      <a:lnTo>
                        <a:pt x="47" y="506"/>
                      </a:lnTo>
                      <a:lnTo>
                        <a:pt x="46" y="506"/>
                      </a:lnTo>
                      <a:lnTo>
                        <a:pt x="46" y="505"/>
                      </a:lnTo>
                      <a:lnTo>
                        <a:pt x="45" y="505"/>
                      </a:lnTo>
                      <a:lnTo>
                        <a:pt x="45" y="504"/>
                      </a:lnTo>
                      <a:lnTo>
                        <a:pt x="45" y="503"/>
                      </a:lnTo>
                      <a:lnTo>
                        <a:pt x="44" y="503"/>
                      </a:lnTo>
                      <a:lnTo>
                        <a:pt x="44" y="502"/>
                      </a:lnTo>
                      <a:lnTo>
                        <a:pt x="43" y="501"/>
                      </a:lnTo>
                      <a:lnTo>
                        <a:pt x="43" y="501"/>
                      </a:lnTo>
                      <a:lnTo>
                        <a:pt x="42" y="500"/>
                      </a:lnTo>
                      <a:lnTo>
                        <a:pt x="42" y="500"/>
                      </a:lnTo>
                      <a:lnTo>
                        <a:pt x="42" y="499"/>
                      </a:lnTo>
                      <a:lnTo>
                        <a:pt x="42" y="499"/>
                      </a:lnTo>
                      <a:lnTo>
                        <a:pt x="42" y="499"/>
                      </a:lnTo>
                      <a:lnTo>
                        <a:pt x="41" y="499"/>
                      </a:lnTo>
                      <a:lnTo>
                        <a:pt x="41" y="499"/>
                      </a:lnTo>
                      <a:lnTo>
                        <a:pt x="42" y="498"/>
                      </a:lnTo>
                      <a:lnTo>
                        <a:pt x="42" y="498"/>
                      </a:lnTo>
                      <a:lnTo>
                        <a:pt x="41" y="498"/>
                      </a:lnTo>
                      <a:lnTo>
                        <a:pt x="42" y="498"/>
                      </a:lnTo>
                      <a:lnTo>
                        <a:pt x="42" y="498"/>
                      </a:lnTo>
                      <a:lnTo>
                        <a:pt x="42" y="498"/>
                      </a:lnTo>
                      <a:lnTo>
                        <a:pt x="42" y="498"/>
                      </a:lnTo>
                      <a:lnTo>
                        <a:pt x="42" y="497"/>
                      </a:lnTo>
                      <a:lnTo>
                        <a:pt x="42" y="497"/>
                      </a:lnTo>
                      <a:lnTo>
                        <a:pt x="42" y="497"/>
                      </a:lnTo>
                      <a:lnTo>
                        <a:pt x="42" y="497"/>
                      </a:lnTo>
                      <a:lnTo>
                        <a:pt x="41" y="497"/>
                      </a:lnTo>
                      <a:lnTo>
                        <a:pt x="41" y="496"/>
                      </a:lnTo>
                      <a:lnTo>
                        <a:pt x="41" y="496"/>
                      </a:lnTo>
                      <a:lnTo>
                        <a:pt x="41" y="495"/>
                      </a:lnTo>
                      <a:lnTo>
                        <a:pt x="40" y="494"/>
                      </a:lnTo>
                      <a:lnTo>
                        <a:pt x="40" y="494"/>
                      </a:lnTo>
                      <a:lnTo>
                        <a:pt x="40" y="493"/>
                      </a:lnTo>
                      <a:lnTo>
                        <a:pt x="40" y="493"/>
                      </a:lnTo>
                      <a:lnTo>
                        <a:pt x="39" y="492"/>
                      </a:lnTo>
                      <a:lnTo>
                        <a:pt x="39" y="492"/>
                      </a:lnTo>
                      <a:lnTo>
                        <a:pt x="38" y="491"/>
                      </a:lnTo>
                      <a:lnTo>
                        <a:pt x="38" y="491"/>
                      </a:lnTo>
                      <a:lnTo>
                        <a:pt x="38" y="490"/>
                      </a:lnTo>
                      <a:lnTo>
                        <a:pt x="38" y="489"/>
                      </a:lnTo>
                      <a:lnTo>
                        <a:pt x="38" y="489"/>
                      </a:lnTo>
                      <a:lnTo>
                        <a:pt x="38" y="488"/>
                      </a:lnTo>
                      <a:lnTo>
                        <a:pt x="38" y="486"/>
                      </a:lnTo>
                      <a:lnTo>
                        <a:pt x="37" y="486"/>
                      </a:lnTo>
                      <a:lnTo>
                        <a:pt x="37" y="485"/>
                      </a:lnTo>
                      <a:lnTo>
                        <a:pt x="37" y="484"/>
                      </a:lnTo>
                      <a:lnTo>
                        <a:pt x="37" y="484"/>
                      </a:lnTo>
                      <a:lnTo>
                        <a:pt x="37" y="483"/>
                      </a:lnTo>
                      <a:lnTo>
                        <a:pt x="37" y="482"/>
                      </a:lnTo>
                      <a:lnTo>
                        <a:pt x="36" y="481"/>
                      </a:lnTo>
                      <a:lnTo>
                        <a:pt x="36" y="480"/>
                      </a:lnTo>
                      <a:lnTo>
                        <a:pt x="36" y="480"/>
                      </a:lnTo>
                      <a:lnTo>
                        <a:pt x="36" y="479"/>
                      </a:lnTo>
                      <a:lnTo>
                        <a:pt x="35" y="479"/>
                      </a:lnTo>
                      <a:lnTo>
                        <a:pt x="35" y="478"/>
                      </a:lnTo>
                      <a:lnTo>
                        <a:pt x="36" y="477"/>
                      </a:lnTo>
                      <a:lnTo>
                        <a:pt x="35" y="477"/>
                      </a:lnTo>
                      <a:lnTo>
                        <a:pt x="35" y="476"/>
                      </a:lnTo>
                      <a:lnTo>
                        <a:pt x="34" y="475"/>
                      </a:lnTo>
                      <a:lnTo>
                        <a:pt x="34" y="475"/>
                      </a:lnTo>
                      <a:lnTo>
                        <a:pt x="33" y="474"/>
                      </a:lnTo>
                      <a:lnTo>
                        <a:pt x="33" y="474"/>
                      </a:lnTo>
                      <a:lnTo>
                        <a:pt x="33" y="473"/>
                      </a:lnTo>
                      <a:lnTo>
                        <a:pt x="32" y="473"/>
                      </a:lnTo>
                      <a:lnTo>
                        <a:pt x="31" y="472"/>
                      </a:lnTo>
                      <a:lnTo>
                        <a:pt x="31" y="472"/>
                      </a:lnTo>
                      <a:lnTo>
                        <a:pt x="30" y="471"/>
                      </a:lnTo>
                      <a:lnTo>
                        <a:pt x="29" y="471"/>
                      </a:lnTo>
                      <a:lnTo>
                        <a:pt x="29" y="470"/>
                      </a:lnTo>
                      <a:lnTo>
                        <a:pt x="28" y="470"/>
                      </a:lnTo>
                      <a:lnTo>
                        <a:pt x="28" y="469"/>
                      </a:lnTo>
                      <a:lnTo>
                        <a:pt x="27" y="468"/>
                      </a:lnTo>
                      <a:lnTo>
                        <a:pt x="27" y="468"/>
                      </a:lnTo>
                      <a:lnTo>
                        <a:pt x="27" y="467"/>
                      </a:lnTo>
                      <a:lnTo>
                        <a:pt x="26" y="466"/>
                      </a:lnTo>
                      <a:lnTo>
                        <a:pt x="26" y="466"/>
                      </a:lnTo>
                      <a:lnTo>
                        <a:pt x="26" y="465"/>
                      </a:lnTo>
                      <a:lnTo>
                        <a:pt x="26" y="464"/>
                      </a:lnTo>
                      <a:lnTo>
                        <a:pt x="26" y="463"/>
                      </a:lnTo>
                      <a:lnTo>
                        <a:pt x="25" y="463"/>
                      </a:lnTo>
                      <a:lnTo>
                        <a:pt x="25" y="462"/>
                      </a:lnTo>
                      <a:lnTo>
                        <a:pt x="24" y="462"/>
                      </a:lnTo>
                      <a:lnTo>
                        <a:pt x="24" y="461"/>
                      </a:lnTo>
                      <a:lnTo>
                        <a:pt x="24" y="461"/>
                      </a:lnTo>
                      <a:lnTo>
                        <a:pt x="24" y="460"/>
                      </a:lnTo>
                      <a:lnTo>
                        <a:pt x="24" y="459"/>
                      </a:lnTo>
                      <a:lnTo>
                        <a:pt x="23" y="458"/>
                      </a:lnTo>
                      <a:lnTo>
                        <a:pt x="23" y="458"/>
                      </a:lnTo>
                      <a:lnTo>
                        <a:pt x="22" y="457"/>
                      </a:lnTo>
                      <a:lnTo>
                        <a:pt x="22" y="456"/>
                      </a:lnTo>
                      <a:lnTo>
                        <a:pt x="21" y="456"/>
                      </a:lnTo>
                      <a:lnTo>
                        <a:pt x="21" y="456"/>
                      </a:lnTo>
                      <a:lnTo>
                        <a:pt x="20" y="455"/>
                      </a:lnTo>
                      <a:lnTo>
                        <a:pt x="19" y="455"/>
                      </a:lnTo>
                      <a:lnTo>
                        <a:pt x="19" y="454"/>
                      </a:lnTo>
                      <a:lnTo>
                        <a:pt x="18" y="454"/>
                      </a:lnTo>
                      <a:lnTo>
                        <a:pt x="17" y="454"/>
                      </a:lnTo>
                      <a:lnTo>
                        <a:pt x="17" y="453"/>
                      </a:lnTo>
                      <a:lnTo>
                        <a:pt x="16" y="452"/>
                      </a:lnTo>
                      <a:lnTo>
                        <a:pt x="15" y="452"/>
                      </a:lnTo>
                      <a:lnTo>
                        <a:pt x="15" y="452"/>
                      </a:lnTo>
                      <a:lnTo>
                        <a:pt x="15" y="451"/>
                      </a:lnTo>
                      <a:lnTo>
                        <a:pt x="14" y="451"/>
                      </a:lnTo>
                      <a:lnTo>
                        <a:pt x="14" y="450"/>
                      </a:lnTo>
                      <a:lnTo>
                        <a:pt x="14" y="449"/>
                      </a:lnTo>
                      <a:lnTo>
                        <a:pt x="14" y="448"/>
                      </a:lnTo>
                      <a:lnTo>
                        <a:pt x="14" y="448"/>
                      </a:lnTo>
                      <a:lnTo>
                        <a:pt x="13" y="447"/>
                      </a:lnTo>
                      <a:lnTo>
                        <a:pt x="13" y="447"/>
                      </a:lnTo>
                      <a:lnTo>
                        <a:pt x="12" y="446"/>
                      </a:lnTo>
                      <a:lnTo>
                        <a:pt x="12" y="445"/>
                      </a:lnTo>
                      <a:lnTo>
                        <a:pt x="13" y="445"/>
                      </a:lnTo>
                      <a:lnTo>
                        <a:pt x="13" y="444"/>
                      </a:lnTo>
                      <a:lnTo>
                        <a:pt x="12" y="443"/>
                      </a:lnTo>
                      <a:lnTo>
                        <a:pt x="12" y="443"/>
                      </a:lnTo>
                      <a:lnTo>
                        <a:pt x="12" y="442"/>
                      </a:lnTo>
                      <a:lnTo>
                        <a:pt x="12" y="442"/>
                      </a:lnTo>
                      <a:lnTo>
                        <a:pt x="12" y="441"/>
                      </a:lnTo>
                      <a:lnTo>
                        <a:pt x="11" y="440"/>
                      </a:lnTo>
                      <a:lnTo>
                        <a:pt x="11" y="440"/>
                      </a:lnTo>
                      <a:lnTo>
                        <a:pt x="11" y="440"/>
                      </a:lnTo>
                      <a:lnTo>
                        <a:pt x="11" y="439"/>
                      </a:lnTo>
                      <a:lnTo>
                        <a:pt x="11" y="438"/>
                      </a:lnTo>
                      <a:lnTo>
                        <a:pt x="11" y="437"/>
                      </a:lnTo>
                      <a:lnTo>
                        <a:pt x="11" y="437"/>
                      </a:lnTo>
                      <a:lnTo>
                        <a:pt x="11" y="436"/>
                      </a:lnTo>
                      <a:lnTo>
                        <a:pt x="11" y="435"/>
                      </a:lnTo>
                      <a:lnTo>
                        <a:pt x="11" y="435"/>
                      </a:lnTo>
                      <a:lnTo>
                        <a:pt x="10" y="434"/>
                      </a:lnTo>
                      <a:lnTo>
                        <a:pt x="10" y="434"/>
                      </a:lnTo>
                      <a:lnTo>
                        <a:pt x="9" y="433"/>
                      </a:lnTo>
                      <a:lnTo>
                        <a:pt x="8" y="433"/>
                      </a:lnTo>
                      <a:lnTo>
                        <a:pt x="8" y="433"/>
                      </a:lnTo>
                      <a:lnTo>
                        <a:pt x="7" y="432"/>
                      </a:lnTo>
                      <a:lnTo>
                        <a:pt x="7" y="431"/>
                      </a:lnTo>
                      <a:lnTo>
                        <a:pt x="6" y="431"/>
                      </a:lnTo>
                      <a:lnTo>
                        <a:pt x="6" y="430"/>
                      </a:lnTo>
                      <a:lnTo>
                        <a:pt x="6" y="430"/>
                      </a:lnTo>
                      <a:lnTo>
                        <a:pt x="6" y="429"/>
                      </a:lnTo>
                      <a:lnTo>
                        <a:pt x="5" y="429"/>
                      </a:lnTo>
                      <a:lnTo>
                        <a:pt x="5" y="428"/>
                      </a:lnTo>
                      <a:lnTo>
                        <a:pt x="4" y="428"/>
                      </a:lnTo>
                      <a:lnTo>
                        <a:pt x="4" y="427"/>
                      </a:lnTo>
                      <a:lnTo>
                        <a:pt x="3" y="427"/>
                      </a:lnTo>
                      <a:lnTo>
                        <a:pt x="3" y="426"/>
                      </a:lnTo>
                      <a:lnTo>
                        <a:pt x="2" y="426"/>
                      </a:lnTo>
                      <a:lnTo>
                        <a:pt x="1" y="426"/>
                      </a:lnTo>
                      <a:lnTo>
                        <a:pt x="1" y="425"/>
                      </a:lnTo>
                      <a:lnTo>
                        <a:pt x="0" y="424"/>
                      </a:lnTo>
                      <a:lnTo>
                        <a:pt x="0" y="424"/>
                      </a:lnTo>
                      <a:lnTo>
                        <a:pt x="1" y="423"/>
                      </a:lnTo>
                      <a:lnTo>
                        <a:pt x="1" y="422"/>
                      </a:lnTo>
                      <a:lnTo>
                        <a:pt x="1" y="421"/>
                      </a:lnTo>
                      <a:lnTo>
                        <a:pt x="1" y="420"/>
                      </a:lnTo>
                      <a:lnTo>
                        <a:pt x="2" y="419"/>
                      </a:lnTo>
                      <a:lnTo>
                        <a:pt x="2" y="419"/>
                      </a:lnTo>
                      <a:lnTo>
                        <a:pt x="3" y="418"/>
                      </a:lnTo>
                      <a:lnTo>
                        <a:pt x="3" y="418"/>
                      </a:lnTo>
                      <a:lnTo>
                        <a:pt x="4" y="417"/>
                      </a:lnTo>
                      <a:lnTo>
                        <a:pt x="5" y="417"/>
                      </a:lnTo>
                      <a:lnTo>
                        <a:pt x="6" y="417"/>
                      </a:lnTo>
                      <a:lnTo>
                        <a:pt x="6" y="417"/>
                      </a:lnTo>
                      <a:lnTo>
                        <a:pt x="7" y="417"/>
                      </a:lnTo>
                      <a:lnTo>
                        <a:pt x="8" y="416"/>
                      </a:lnTo>
                      <a:lnTo>
                        <a:pt x="8" y="416"/>
                      </a:lnTo>
                      <a:lnTo>
                        <a:pt x="9" y="416"/>
                      </a:lnTo>
                      <a:lnTo>
                        <a:pt x="10" y="416"/>
                      </a:lnTo>
                      <a:lnTo>
                        <a:pt x="11" y="415"/>
                      </a:lnTo>
                      <a:lnTo>
                        <a:pt x="12" y="415"/>
                      </a:lnTo>
                      <a:lnTo>
                        <a:pt x="12" y="415"/>
                      </a:lnTo>
                      <a:lnTo>
                        <a:pt x="13" y="414"/>
                      </a:lnTo>
                      <a:lnTo>
                        <a:pt x="14" y="414"/>
                      </a:lnTo>
                      <a:lnTo>
                        <a:pt x="14" y="414"/>
                      </a:lnTo>
                      <a:lnTo>
                        <a:pt x="15" y="413"/>
                      </a:lnTo>
                      <a:lnTo>
                        <a:pt x="16" y="413"/>
                      </a:lnTo>
                      <a:lnTo>
                        <a:pt x="16" y="412"/>
                      </a:lnTo>
                      <a:lnTo>
                        <a:pt x="16" y="411"/>
                      </a:lnTo>
                      <a:lnTo>
                        <a:pt x="17" y="410"/>
                      </a:lnTo>
                      <a:lnTo>
                        <a:pt x="17" y="410"/>
                      </a:lnTo>
                      <a:lnTo>
                        <a:pt x="18" y="409"/>
                      </a:lnTo>
                      <a:lnTo>
                        <a:pt x="19" y="409"/>
                      </a:lnTo>
                      <a:lnTo>
                        <a:pt x="19" y="408"/>
                      </a:lnTo>
                      <a:lnTo>
                        <a:pt x="20" y="408"/>
                      </a:lnTo>
                      <a:lnTo>
                        <a:pt x="21" y="408"/>
                      </a:lnTo>
                      <a:lnTo>
                        <a:pt x="21" y="407"/>
                      </a:lnTo>
                      <a:lnTo>
                        <a:pt x="22" y="407"/>
                      </a:lnTo>
                      <a:lnTo>
                        <a:pt x="23" y="407"/>
                      </a:lnTo>
                      <a:lnTo>
                        <a:pt x="24" y="408"/>
                      </a:lnTo>
                      <a:lnTo>
                        <a:pt x="24" y="408"/>
                      </a:lnTo>
                      <a:lnTo>
                        <a:pt x="24" y="409"/>
                      </a:lnTo>
                      <a:lnTo>
                        <a:pt x="24" y="410"/>
                      </a:lnTo>
                      <a:lnTo>
                        <a:pt x="25" y="410"/>
                      </a:lnTo>
                      <a:lnTo>
                        <a:pt x="26" y="410"/>
                      </a:lnTo>
                      <a:lnTo>
                        <a:pt x="27" y="410"/>
                      </a:lnTo>
                      <a:lnTo>
                        <a:pt x="27" y="410"/>
                      </a:lnTo>
                      <a:lnTo>
                        <a:pt x="28" y="409"/>
                      </a:lnTo>
                      <a:lnTo>
                        <a:pt x="28" y="408"/>
                      </a:lnTo>
                      <a:lnTo>
                        <a:pt x="29" y="408"/>
                      </a:lnTo>
                      <a:lnTo>
                        <a:pt x="29" y="407"/>
                      </a:lnTo>
                      <a:lnTo>
                        <a:pt x="29" y="406"/>
                      </a:lnTo>
                      <a:lnTo>
                        <a:pt x="30" y="406"/>
                      </a:lnTo>
                      <a:lnTo>
                        <a:pt x="31" y="405"/>
                      </a:lnTo>
                      <a:lnTo>
                        <a:pt x="31" y="405"/>
                      </a:lnTo>
                      <a:lnTo>
                        <a:pt x="32" y="404"/>
                      </a:lnTo>
                      <a:lnTo>
                        <a:pt x="32" y="403"/>
                      </a:lnTo>
                      <a:lnTo>
                        <a:pt x="32" y="403"/>
                      </a:lnTo>
                      <a:lnTo>
                        <a:pt x="32" y="403"/>
                      </a:lnTo>
                      <a:lnTo>
                        <a:pt x="32" y="402"/>
                      </a:lnTo>
                      <a:lnTo>
                        <a:pt x="32" y="402"/>
                      </a:lnTo>
                      <a:lnTo>
                        <a:pt x="32" y="402"/>
                      </a:lnTo>
                      <a:lnTo>
                        <a:pt x="31" y="402"/>
                      </a:lnTo>
                      <a:lnTo>
                        <a:pt x="31" y="401"/>
                      </a:lnTo>
                      <a:lnTo>
                        <a:pt x="31" y="400"/>
                      </a:lnTo>
                      <a:lnTo>
                        <a:pt x="31" y="399"/>
                      </a:lnTo>
                      <a:lnTo>
                        <a:pt x="31" y="398"/>
                      </a:lnTo>
                      <a:lnTo>
                        <a:pt x="32" y="398"/>
                      </a:lnTo>
                      <a:lnTo>
                        <a:pt x="33" y="397"/>
                      </a:lnTo>
                      <a:lnTo>
                        <a:pt x="33" y="396"/>
                      </a:lnTo>
                      <a:lnTo>
                        <a:pt x="34" y="396"/>
                      </a:lnTo>
                      <a:lnTo>
                        <a:pt x="34" y="395"/>
                      </a:lnTo>
                      <a:lnTo>
                        <a:pt x="35" y="395"/>
                      </a:lnTo>
                      <a:lnTo>
                        <a:pt x="34" y="394"/>
                      </a:lnTo>
                      <a:lnTo>
                        <a:pt x="34" y="393"/>
                      </a:lnTo>
                      <a:lnTo>
                        <a:pt x="33" y="393"/>
                      </a:lnTo>
                      <a:lnTo>
                        <a:pt x="33" y="392"/>
                      </a:lnTo>
                      <a:lnTo>
                        <a:pt x="33" y="391"/>
                      </a:lnTo>
                      <a:lnTo>
                        <a:pt x="32" y="391"/>
                      </a:lnTo>
                      <a:lnTo>
                        <a:pt x="32" y="390"/>
                      </a:lnTo>
                      <a:lnTo>
                        <a:pt x="31" y="389"/>
                      </a:lnTo>
                      <a:lnTo>
                        <a:pt x="31" y="389"/>
                      </a:lnTo>
                      <a:lnTo>
                        <a:pt x="30" y="388"/>
                      </a:lnTo>
                      <a:lnTo>
                        <a:pt x="30" y="387"/>
                      </a:lnTo>
                      <a:lnTo>
                        <a:pt x="29" y="387"/>
                      </a:lnTo>
                      <a:lnTo>
                        <a:pt x="29" y="386"/>
                      </a:lnTo>
                      <a:lnTo>
                        <a:pt x="30" y="385"/>
                      </a:lnTo>
                      <a:lnTo>
                        <a:pt x="30" y="384"/>
                      </a:lnTo>
                      <a:lnTo>
                        <a:pt x="30" y="383"/>
                      </a:lnTo>
                      <a:lnTo>
                        <a:pt x="31" y="383"/>
                      </a:lnTo>
                      <a:lnTo>
                        <a:pt x="32" y="383"/>
                      </a:lnTo>
                      <a:lnTo>
                        <a:pt x="33" y="384"/>
                      </a:lnTo>
                      <a:lnTo>
                        <a:pt x="33" y="384"/>
                      </a:lnTo>
                      <a:lnTo>
                        <a:pt x="33" y="385"/>
                      </a:lnTo>
                      <a:lnTo>
                        <a:pt x="34" y="385"/>
                      </a:lnTo>
                      <a:lnTo>
                        <a:pt x="35" y="385"/>
                      </a:lnTo>
                      <a:lnTo>
                        <a:pt x="36" y="385"/>
                      </a:lnTo>
                      <a:lnTo>
                        <a:pt x="36" y="384"/>
                      </a:lnTo>
                      <a:lnTo>
                        <a:pt x="36" y="383"/>
                      </a:lnTo>
                      <a:lnTo>
                        <a:pt x="37" y="382"/>
                      </a:lnTo>
                      <a:lnTo>
                        <a:pt x="36" y="381"/>
                      </a:lnTo>
                      <a:lnTo>
                        <a:pt x="36" y="381"/>
                      </a:lnTo>
                      <a:lnTo>
                        <a:pt x="35" y="381"/>
                      </a:lnTo>
                      <a:lnTo>
                        <a:pt x="35" y="380"/>
                      </a:lnTo>
                      <a:lnTo>
                        <a:pt x="34" y="380"/>
                      </a:lnTo>
                      <a:lnTo>
                        <a:pt x="34" y="379"/>
                      </a:lnTo>
                      <a:lnTo>
                        <a:pt x="35" y="378"/>
                      </a:lnTo>
                      <a:lnTo>
                        <a:pt x="36" y="379"/>
                      </a:lnTo>
                      <a:lnTo>
                        <a:pt x="37" y="379"/>
                      </a:lnTo>
                      <a:lnTo>
                        <a:pt x="37" y="379"/>
                      </a:lnTo>
                      <a:lnTo>
                        <a:pt x="38" y="379"/>
                      </a:lnTo>
                      <a:lnTo>
                        <a:pt x="39" y="378"/>
                      </a:lnTo>
                      <a:lnTo>
                        <a:pt x="39" y="378"/>
                      </a:lnTo>
                      <a:lnTo>
                        <a:pt x="39" y="377"/>
                      </a:lnTo>
                      <a:lnTo>
                        <a:pt x="39" y="376"/>
                      </a:lnTo>
                      <a:lnTo>
                        <a:pt x="38" y="376"/>
                      </a:lnTo>
                      <a:lnTo>
                        <a:pt x="37" y="375"/>
                      </a:lnTo>
                      <a:lnTo>
                        <a:pt x="37" y="375"/>
                      </a:lnTo>
                      <a:lnTo>
                        <a:pt x="36" y="374"/>
                      </a:lnTo>
                      <a:lnTo>
                        <a:pt x="37" y="373"/>
                      </a:lnTo>
                      <a:lnTo>
                        <a:pt x="37" y="373"/>
                      </a:lnTo>
                      <a:lnTo>
                        <a:pt x="38" y="373"/>
                      </a:lnTo>
                      <a:lnTo>
                        <a:pt x="39" y="373"/>
                      </a:lnTo>
                      <a:lnTo>
                        <a:pt x="40" y="374"/>
                      </a:lnTo>
                      <a:lnTo>
                        <a:pt x="40" y="374"/>
                      </a:lnTo>
                      <a:lnTo>
                        <a:pt x="41" y="375"/>
                      </a:lnTo>
                      <a:lnTo>
                        <a:pt x="42" y="375"/>
                      </a:lnTo>
                      <a:lnTo>
                        <a:pt x="42" y="374"/>
                      </a:lnTo>
                      <a:lnTo>
                        <a:pt x="43" y="373"/>
                      </a:lnTo>
                      <a:lnTo>
                        <a:pt x="42" y="372"/>
                      </a:lnTo>
                      <a:lnTo>
                        <a:pt x="42" y="371"/>
                      </a:lnTo>
                      <a:lnTo>
                        <a:pt x="42" y="371"/>
                      </a:lnTo>
                      <a:lnTo>
                        <a:pt x="43" y="370"/>
                      </a:lnTo>
                      <a:lnTo>
                        <a:pt x="43" y="369"/>
                      </a:lnTo>
                      <a:lnTo>
                        <a:pt x="43" y="368"/>
                      </a:lnTo>
                      <a:lnTo>
                        <a:pt x="43" y="367"/>
                      </a:lnTo>
                      <a:lnTo>
                        <a:pt x="42" y="366"/>
                      </a:lnTo>
                      <a:lnTo>
                        <a:pt x="42" y="366"/>
                      </a:lnTo>
                      <a:lnTo>
                        <a:pt x="42" y="365"/>
                      </a:lnTo>
                      <a:lnTo>
                        <a:pt x="43" y="364"/>
                      </a:lnTo>
                      <a:lnTo>
                        <a:pt x="43" y="363"/>
                      </a:lnTo>
                      <a:lnTo>
                        <a:pt x="44" y="363"/>
                      </a:lnTo>
                      <a:lnTo>
                        <a:pt x="44" y="362"/>
                      </a:lnTo>
                      <a:lnTo>
                        <a:pt x="45" y="362"/>
                      </a:lnTo>
                      <a:lnTo>
                        <a:pt x="46" y="362"/>
                      </a:lnTo>
                      <a:lnTo>
                        <a:pt x="47" y="362"/>
                      </a:lnTo>
                      <a:lnTo>
                        <a:pt x="47" y="362"/>
                      </a:lnTo>
                      <a:lnTo>
                        <a:pt x="48" y="363"/>
                      </a:lnTo>
                      <a:lnTo>
                        <a:pt x="49" y="363"/>
                      </a:lnTo>
                      <a:lnTo>
                        <a:pt x="50" y="363"/>
                      </a:lnTo>
                      <a:lnTo>
                        <a:pt x="50" y="362"/>
                      </a:lnTo>
                      <a:lnTo>
                        <a:pt x="51" y="361"/>
                      </a:lnTo>
                      <a:lnTo>
                        <a:pt x="51" y="361"/>
                      </a:lnTo>
                      <a:lnTo>
                        <a:pt x="52" y="361"/>
                      </a:lnTo>
                      <a:lnTo>
                        <a:pt x="53" y="362"/>
                      </a:lnTo>
                      <a:lnTo>
                        <a:pt x="53" y="363"/>
                      </a:lnTo>
                      <a:lnTo>
                        <a:pt x="54" y="363"/>
                      </a:lnTo>
                      <a:lnTo>
                        <a:pt x="55" y="362"/>
                      </a:lnTo>
                      <a:lnTo>
                        <a:pt x="55" y="362"/>
                      </a:lnTo>
                      <a:lnTo>
                        <a:pt x="55" y="361"/>
                      </a:lnTo>
                      <a:lnTo>
                        <a:pt x="56" y="360"/>
                      </a:lnTo>
                      <a:lnTo>
                        <a:pt x="57" y="360"/>
                      </a:lnTo>
                      <a:lnTo>
                        <a:pt x="57" y="360"/>
                      </a:lnTo>
                      <a:lnTo>
                        <a:pt x="58" y="360"/>
                      </a:lnTo>
                      <a:lnTo>
                        <a:pt x="59" y="360"/>
                      </a:lnTo>
                      <a:lnTo>
                        <a:pt x="60" y="359"/>
                      </a:lnTo>
                      <a:lnTo>
                        <a:pt x="60" y="359"/>
                      </a:lnTo>
                      <a:lnTo>
                        <a:pt x="61" y="358"/>
                      </a:lnTo>
                      <a:lnTo>
                        <a:pt x="61" y="358"/>
                      </a:lnTo>
                      <a:lnTo>
                        <a:pt x="62" y="358"/>
                      </a:lnTo>
                      <a:lnTo>
                        <a:pt x="63" y="359"/>
                      </a:lnTo>
                      <a:lnTo>
                        <a:pt x="63" y="359"/>
                      </a:lnTo>
                      <a:lnTo>
                        <a:pt x="64" y="360"/>
                      </a:lnTo>
                      <a:lnTo>
                        <a:pt x="65" y="361"/>
                      </a:lnTo>
                      <a:lnTo>
                        <a:pt x="65" y="361"/>
                      </a:lnTo>
                      <a:lnTo>
                        <a:pt x="66" y="362"/>
                      </a:lnTo>
                      <a:lnTo>
                        <a:pt x="66" y="363"/>
                      </a:lnTo>
                      <a:lnTo>
                        <a:pt x="66" y="364"/>
                      </a:lnTo>
                      <a:lnTo>
                        <a:pt x="67" y="364"/>
                      </a:lnTo>
                      <a:lnTo>
                        <a:pt x="67" y="365"/>
                      </a:lnTo>
                      <a:lnTo>
                        <a:pt x="68" y="365"/>
                      </a:lnTo>
                      <a:lnTo>
                        <a:pt x="69" y="365"/>
                      </a:lnTo>
                      <a:lnTo>
                        <a:pt x="69" y="365"/>
                      </a:lnTo>
                      <a:lnTo>
                        <a:pt x="70" y="366"/>
                      </a:lnTo>
                      <a:lnTo>
                        <a:pt x="71" y="365"/>
                      </a:lnTo>
                      <a:lnTo>
                        <a:pt x="72" y="366"/>
                      </a:lnTo>
                      <a:lnTo>
                        <a:pt x="72" y="367"/>
                      </a:lnTo>
                      <a:lnTo>
                        <a:pt x="72" y="367"/>
                      </a:lnTo>
                      <a:lnTo>
                        <a:pt x="72" y="368"/>
                      </a:lnTo>
                      <a:lnTo>
                        <a:pt x="73" y="369"/>
                      </a:lnTo>
                      <a:lnTo>
                        <a:pt x="72" y="370"/>
                      </a:lnTo>
                      <a:lnTo>
                        <a:pt x="72" y="371"/>
                      </a:lnTo>
                      <a:lnTo>
                        <a:pt x="72" y="372"/>
                      </a:lnTo>
                      <a:lnTo>
                        <a:pt x="72" y="373"/>
                      </a:lnTo>
                      <a:lnTo>
                        <a:pt x="71" y="374"/>
                      </a:lnTo>
                      <a:lnTo>
                        <a:pt x="71" y="374"/>
                      </a:lnTo>
                      <a:lnTo>
                        <a:pt x="71" y="375"/>
                      </a:lnTo>
                      <a:lnTo>
                        <a:pt x="71" y="376"/>
                      </a:lnTo>
                      <a:lnTo>
                        <a:pt x="71" y="377"/>
                      </a:lnTo>
                      <a:lnTo>
                        <a:pt x="72" y="378"/>
                      </a:lnTo>
                      <a:lnTo>
                        <a:pt x="72" y="379"/>
                      </a:lnTo>
                      <a:lnTo>
                        <a:pt x="72" y="379"/>
                      </a:lnTo>
                      <a:lnTo>
                        <a:pt x="73" y="380"/>
                      </a:lnTo>
                      <a:lnTo>
                        <a:pt x="73" y="381"/>
                      </a:lnTo>
                      <a:lnTo>
                        <a:pt x="74" y="381"/>
                      </a:lnTo>
                      <a:lnTo>
                        <a:pt x="74" y="382"/>
                      </a:lnTo>
                      <a:lnTo>
                        <a:pt x="75" y="382"/>
                      </a:lnTo>
                      <a:lnTo>
                        <a:pt x="76" y="382"/>
                      </a:lnTo>
                      <a:lnTo>
                        <a:pt x="77" y="382"/>
                      </a:lnTo>
                      <a:lnTo>
                        <a:pt x="77" y="382"/>
                      </a:lnTo>
                      <a:lnTo>
                        <a:pt x="78" y="381"/>
                      </a:lnTo>
                      <a:lnTo>
                        <a:pt x="79" y="381"/>
                      </a:lnTo>
                      <a:lnTo>
                        <a:pt x="79" y="381"/>
                      </a:lnTo>
                      <a:lnTo>
                        <a:pt x="80" y="382"/>
                      </a:lnTo>
                      <a:lnTo>
                        <a:pt x="81" y="382"/>
                      </a:lnTo>
                      <a:lnTo>
                        <a:pt x="82" y="381"/>
                      </a:lnTo>
                      <a:lnTo>
                        <a:pt x="82" y="381"/>
                      </a:lnTo>
                      <a:lnTo>
                        <a:pt x="83" y="380"/>
                      </a:lnTo>
                      <a:lnTo>
                        <a:pt x="83" y="380"/>
                      </a:lnTo>
                      <a:lnTo>
                        <a:pt x="84" y="380"/>
                      </a:lnTo>
                      <a:lnTo>
                        <a:pt x="85" y="380"/>
                      </a:lnTo>
                      <a:lnTo>
                        <a:pt x="86" y="380"/>
                      </a:lnTo>
                      <a:lnTo>
                        <a:pt x="86" y="380"/>
                      </a:lnTo>
                      <a:lnTo>
                        <a:pt x="87" y="381"/>
                      </a:lnTo>
                      <a:lnTo>
                        <a:pt x="87" y="381"/>
                      </a:lnTo>
                      <a:lnTo>
                        <a:pt x="88" y="382"/>
                      </a:lnTo>
                      <a:lnTo>
                        <a:pt x="88" y="383"/>
                      </a:lnTo>
                      <a:lnTo>
                        <a:pt x="88" y="384"/>
                      </a:lnTo>
                      <a:lnTo>
                        <a:pt x="89" y="384"/>
                      </a:lnTo>
                      <a:lnTo>
                        <a:pt x="89" y="385"/>
                      </a:lnTo>
                      <a:lnTo>
                        <a:pt x="90" y="385"/>
                      </a:lnTo>
                      <a:lnTo>
                        <a:pt x="90" y="386"/>
                      </a:lnTo>
                      <a:lnTo>
                        <a:pt x="91" y="387"/>
                      </a:lnTo>
                      <a:lnTo>
                        <a:pt x="91" y="388"/>
                      </a:lnTo>
                      <a:lnTo>
                        <a:pt x="90" y="389"/>
                      </a:lnTo>
                      <a:lnTo>
                        <a:pt x="90" y="389"/>
                      </a:lnTo>
                      <a:lnTo>
                        <a:pt x="90" y="390"/>
                      </a:lnTo>
                      <a:lnTo>
                        <a:pt x="91" y="391"/>
                      </a:lnTo>
                      <a:lnTo>
                        <a:pt x="91" y="392"/>
                      </a:lnTo>
                      <a:lnTo>
                        <a:pt x="92" y="392"/>
                      </a:lnTo>
                      <a:lnTo>
                        <a:pt x="92" y="393"/>
                      </a:lnTo>
                      <a:lnTo>
                        <a:pt x="93" y="394"/>
                      </a:lnTo>
                      <a:lnTo>
                        <a:pt x="93" y="394"/>
                      </a:lnTo>
                      <a:lnTo>
                        <a:pt x="93" y="395"/>
                      </a:lnTo>
                      <a:lnTo>
                        <a:pt x="94" y="396"/>
                      </a:lnTo>
                      <a:lnTo>
                        <a:pt x="94" y="397"/>
                      </a:lnTo>
                      <a:lnTo>
                        <a:pt x="94" y="398"/>
                      </a:lnTo>
                      <a:lnTo>
                        <a:pt x="93" y="399"/>
                      </a:lnTo>
                      <a:lnTo>
                        <a:pt x="93" y="400"/>
                      </a:lnTo>
                      <a:lnTo>
                        <a:pt x="93" y="400"/>
                      </a:lnTo>
                      <a:lnTo>
                        <a:pt x="92" y="401"/>
                      </a:lnTo>
                      <a:lnTo>
                        <a:pt x="92" y="402"/>
                      </a:lnTo>
                      <a:lnTo>
                        <a:pt x="91" y="402"/>
                      </a:lnTo>
                      <a:lnTo>
                        <a:pt x="91" y="403"/>
                      </a:lnTo>
                      <a:lnTo>
                        <a:pt x="90" y="403"/>
                      </a:lnTo>
                      <a:lnTo>
                        <a:pt x="89" y="403"/>
                      </a:lnTo>
                      <a:lnTo>
                        <a:pt x="88" y="403"/>
                      </a:lnTo>
                      <a:lnTo>
                        <a:pt x="87" y="403"/>
                      </a:lnTo>
                      <a:lnTo>
                        <a:pt x="87" y="404"/>
                      </a:lnTo>
                      <a:lnTo>
                        <a:pt x="87" y="405"/>
                      </a:lnTo>
                      <a:lnTo>
                        <a:pt x="87" y="405"/>
                      </a:lnTo>
                      <a:lnTo>
                        <a:pt x="86" y="406"/>
                      </a:lnTo>
                      <a:lnTo>
                        <a:pt x="86" y="407"/>
                      </a:lnTo>
                      <a:lnTo>
                        <a:pt x="86" y="408"/>
                      </a:lnTo>
                      <a:lnTo>
                        <a:pt x="87" y="409"/>
                      </a:lnTo>
                      <a:lnTo>
                        <a:pt x="87" y="410"/>
                      </a:lnTo>
                      <a:lnTo>
                        <a:pt x="87" y="410"/>
                      </a:lnTo>
                      <a:lnTo>
                        <a:pt x="88" y="411"/>
                      </a:lnTo>
                      <a:lnTo>
                        <a:pt x="89" y="411"/>
                      </a:lnTo>
                      <a:lnTo>
                        <a:pt x="89" y="412"/>
                      </a:lnTo>
                      <a:lnTo>
                        <a:pt x="90" y="412"/>
                      </a:lnTo>
                      <a:lnTo>
                        <a:pt x="90" y="413"/>
                      </a:lnTo>
                      <a:lnTo>
                        <a:pt x="90" y="414"/>
                      </a:lnTo>
                      <a:lnTo>
                        <a:pt x="90" y="415"/>
                      </a:lnTo>
                      <a:lnTo>
                        <a:pt x="90" y="415"/>
                      </a:lnTo>
                      <a:lnTo>
                        <a:pt x="90" y="416"/>
                      </a:lnTo>
                      <a:lnTo>
                        <a:pt x="90" y="417"/>
                      </a:lnTo>
                      <a:lnTo>
                        <a:pt x="91" y="418"/>
                      </a:lnTo>
                      <a:lnTo>
                        <a:pt x="92" y="418"/>
                      </a:lnTo>
                      <a:lnTo>
                        <a:pt x="92" y="418"/>
                      </a:lnTo>
                      <a:lnTo>
                        <a:pt x="93" y="417"/>
                      </a:lnTo>
                      <a:lnTo>
                        <a:pt x="94" y="417"/>
                      </a:lnTo>
                      <a:lnTo>
                        <a:pt x="95" y="417"/>
                      </a:lnTo>
                      <a:lnTo>
                        <a:pt x="95" y="418"/>
                      </a:lnTo>
                      <a:lnTo>
                        <a:pt x="96" y="418"/>
                      </a:lnTo>
                      <a:lnTo>
                        <a:pt x="95" y="419"/>
                      </a:lnTo>
                      <a:lnTo>
                        <a:pt x="95" y="420"/>
                      </a:lnTo>
                      <a:lnTo>
                        <a:pt x="95" y="421"/>
                      </a:lnTo>
                      <a:lnTo>
                        <a:pt x="95" y="422"/>
                      </a:lnTo>
                      <a:lnTo>
                        <a:pt x="95" y="423"/>
                      </a:lnTo>
                      <a:lnTo>
                        <a:pt x="95" y="423"/>
                      </a:lnTo>
                      <a:lnTo>
                        <a:pt x="95" y="424"/>
                      </a:lnTo>
                      <a:lnTo>
                        <a:pt x="95" y="425"/>
                      </a:lnTo>
                      <a:lnTo>
                        <a:pt x="95" y="426"/>
                      </a:lnTo>
                      <a:lnTo>
                        <a:pt x="95" y="427"/>
                      </a:lnTo>
                      <a:lnTo>
                        <a:pt x="95" y="428"/>
                      </a:lnTo>
                      <a:lnTo>
                        <a:pt x="94" y="428"/>
                      </a:lnTo>
                      <a:lnTo>
                        <a:pt x="94" y="429"/>
                      </a:lnTo>
                      <a:lnTo>
                        <a:pt x="94" y="430"/>
                      </a:lnTo>
                      <a:lnTo>
                        <a:pt x="94" y="431"/>
                      </a:lnTo>
                      <a:lnTo>
                        <a:pt x="94" y="432"/>
                      </a:lnTo>
                      <a:lnTo>
                        <a:pt x="94" y="433"/>
                      </a:lnTo>
                      <a:lnTo>
                        <a:pt x="94" y="433"/>
                      </a:lnTo>
                      <a:lnTo>
                        <a:pt x="94" y="434"/>
                      </a:lnTo>
                      <a:lnTo>
                        <a:pt x="94" y="435"/>
                      </a:lnTo>
                      <a:lnTo>
                        <a:pt x="94" y="435"/>
                      </a:lnTo>
                      <a:lnTo>
                        <a:pt x="95" y="435"/>
                      </a:lnTo>
                      <a:lnTo>
                        <a:pt x="96" y="435"/>
                      </a:lnTo>
                      <a:lnTo>
                        <a:pt x="96" y="434"/>
                      </a:lnTo>
                      <a:lnTo>
                        <a:pt x="97" y="434"/>
                      </a:lnTo>
                      <a:lnTo>
                        <a:pt x="98" y="433"/>
                      </a:lnTo>
                      <a:lnTo>
                        <a:pt x="98" y="433"/>
                      </a:lnTo>
                      <a:lnTo>
                        <a:pt x="99" y="433"/>
                      </a:lnTo>
                      <a:lnTo>
                        <a:pt x="100" y="433"/>
                      </a:lnTo>
                      <a:lnTo>
                        <a:pt x="100" y="433"/>
                      </a:lnTo>
                      <a:lnTo>
                        <a:pt x="101" y="432"/>
                      </a:lnTo>
                      <a:lnTo>
                        <a:pt x="102" y="432"/>
                      </a:lnTo>
                      <a:lnTo>
                        <a:pt x="102" y="432"/>
                      </a:lnTo>
                      <a:lnTo>
                        <a:pt x="103" y="432"/>
                      </a:lnTo>
                      <a:lnTo>
                        <a:pt x="104" y="432"/>
                      </a:lnTo>
                      <a:lnTo>
                        <a:pt x="105" y="432"/>
                      </a:lnTo>
                      <a:lnTo>
                        <a:pt x="106" y="432"/>
                      </a:lnTo>
                      <a:lnTo>
                        <a:pt x="106" y="433"/>
                      </a:lnTo>
                      <a:lnTo>
                        <a:pt x="107" y="432"/>
                      </a:lnTo>
                      <a:lnTo>
                        <a:pt x="108" y="432"/>
                      </a:lnTo>
                      <a:lnTo>
                        <a:pt x="108" y="431"/>
                      </a:lnTo>
                      <a:lnTo>
                        <a:pt x="109" y="431"/>
                      </a:lnTo>
                      <a:lnTo>
                        <a:pt x="110" y="431"/>
                      </a:lnTo>
                      <a:lnTo>
                        <a:pt x="110" y="431"/>
                      </a:lnTo>
                      <a:lnTo>
                        <a:pt x="111" y="431"/>
                      </a:lnTo>
                      <a:lnTo>
                        <a:pt x="112" y="432"/>
                      </a:lnTo>
                      <a:lnTo>
                        <a:pt x="112" y="432"/>
                      </a:lnTo>
                      <a:lnTo>
                        <a:pt x="113" y="433"/>
                      </a:lnTo>
                      <a:lnTo>
                        <a:pt x="113" y="434"/>
                      </a:lnTo>
                      <a:lnTo>
                        <a:pt x="113" y="435"/>
                      </a:lnTo>
                      <a:lnTo>
                        <a:pt x="114" y="436"/>
                      </a:lnTo>
                      <a:lnTo>
                        <a:pt x="113" y="437"/>
                      </a:lnTo>
                      <a:lnTo>
                        <a:pt x="113" y="437"/>
                      </a:lnTo>
                      <a:lnTo>
                        <a:pt x="113" y="438"/>
                      </a:lnTo>
                      <a:lnTo>
                        <a:pt x="114" y="439"/>
                      </a:lnTo>
                      <a:lnTo>
                        <a:pt x="114" y="440"/>
                      </a:lnTo>
                      <a:lnTo>
                        <a:pt x="114" y="440"/>
                      </a:lnTo>
                      <a:lnTo>
                        <a:pt x="114" y="440"/>
                      </a:lnTo>
                      <a:lnTo>
                        <a:pt x="114" y="440"/>
                      </a:lnTo>
                      <a:lnTo>
                        <a:pt x="114" y="440"/>
                      </a:lnTo>
                      <a:lnTo>
                        <a:pt x="115" y="440"/>
                      </a:lnTo>
                      <a:lnTo>
                        <a:pt x="115" y="440"/>
                      </a:lnTo>
                      <a:lnTo>
                        <a:pt x="115" y="440"/>
                      </a:lnTo>
                      <a:lnTo>
                        <a:pt x="115" y="440"/>
                      </a:lnTo>
                      <a:lnTo>
                        <a:pt x="116" y="440"/>
                      </a:lnTo>
                      <a:lnTo>
                        <a:pt x="116" y="441"/>
                      </a:lnTo>
                      <a:lnTo>
                        <a:pt x="117" y="441"/>
                      </a:lnTo>
                      <a:lnTo>
                        <a:pt x="118" y="441"/>
                      </a:lnTo>
                      <a:lnTo>
                        <a:pt x="119" y="441"/>
                      </a:lnTo>
                      <a:lnTo>
                        <a:pt x="119" y="440"/>
                      </a:lnTo>
                      <a:lnTo>
                        <a:pt x="120" y="440"/>
                      </a:lnTo>
                      <a:lnTo>
                        <a:pt x="121" y="439"/>
                      </a:lnTo>
                      <a:lnTo>
                        <a:pt x="121" y="439"/>
                      </a:lnTo>
                      <a:lnTo>
                        <a:pt x="122" y="438"/>
                      </a:lnTo>
                      <a:lnTo>
                        <a:pt x="122" y="438"/>
                      </a:lnTo>
                      <a:lnTo>
                        <a:pt x="123" y="438"/>
                      </a:lnTo>
                      <a:lnTo>
                        <a:pt x="124" y="438"/>
                      </a:lnTo>
                      <a:lnTo>
                        <a:pt x="124" y="439"/>
                      </a:lnTo>
                      <a:lnTo>
                        <a:pt x="125" y="439"/>
                      </a:lnTo>
                      <a:lnTo>
                        <a:pt x="125" y="439"/>
                      </a:lnTo>
                      <a:lnTo>
                        <a:pt x="126" y="438"/>
                      </a:lnTo>
                      <a:lnTo>
                        <a:pt x="126" y="437"/>
                      </a:lnTo>
                      <a:lnTo>
                        <a:pt x="127" y="437"/>
                      </a:lnTo>
                      <a:lnTo>
                        <a:pt x="128" y="437"/>
                      </a:lnTo>
                      <a:lnTo>
                        <a:pt x="128" y="438"/>
                      </a:lnTo>
                      <a:lnTo>
                        <a:pt x="129" y="439"/>
                      </a:lnTo>
                      <a:lnTo>
                        <a:pt x="130" y="439"/>
                      </a:lnTo>
                      <a:lnTo>
                        <a:pt x="130" y="439"/>
                      </a:lnTo>
                      <a:lnTo>
                        <a:pt x="131" y="439"/>
                      </a:lnTo>
                      <a:lnTo>
                        <a:pt x="132" y="439"/>
                      </a:lnTo>
                      <a:lnTo>
                        <a:pt x="133" y="439"/>
                      </a:lnTo>
                      <a:lnTo>
                        <a:pt x="133" y="439"/>
                      </a:lnTo>
                      <a:lnTo>
                        <a:pt x="134" y="439"/>
                      </a:lnTo>
                      <a:lnTo>
                        <a:pt x="135" y="439"/>
                      </a:lnTo>
                      <a:lnTo>
                        <a:pt x="136" y="439"/>
                      </a:lnTo>
                      <a:lnTo>
                        <a:pt x="136" y="439"/>
                      </a:lnTo>
                      <a:lnTo>
                        <a:pt x="137" y="440"/>
                      </a:lnTo>
                      <a:lnTo>
                        <a:pt x="138" y="440"/>
                      </a:lnTo>
                      <a:lnTo>
                        <a:pt x="139" y="440"/>
                      </a:lnTo>
                      <a:lnTo>
                        <a:pt x="140" y="440"/>
                      </a:lnTo>
                      <a:lnTo>
                        <a:pt x="140" y="440"/>
                      </a:lnTo>
                      <a:lnTo>
                        <a:pt x="141" y="440"/>
                      </a:lnTo>
                      <a:lnTo>
                        <a:pt x="142" y="441"/>
                      </a:lnTo>
                      <a:lnTo>
                        <a:pt x="142" y="441"/>
                      </a:lnTo>
                      <a:lnTo>
                        <a:pt x="143" y="440"/>
                      </a:lnTo>
                      <a:lnTo>
                        <a:pt x="143" y="440"/>
                      </a:lnTo>
                      <a:lnTo>
                        <a:pt x="144" y="441"/>
                      </a:lnTo>
                      <a:lnTo>
                        <a:pt x="144" y="441"/>
                      </a:lnTo>
                      <a:lnTo>
                        <a:pt x="145" y="442"/>
                      </a:lnTo>
                      <a:lnTo>
                        <a:pt x="145" y="443"/>
                      </a:lnTo>
                      <a:lnTo>
                        <a:pt x="146" y="442"/>
                      </a:lnTo>
                      <a:lnTo>
                        <a:pt x="147" y="442"/>
                      </a:lnTo>
                      <a:lnTo>
                        <a:pt x="148" y="442"/>
                      </a:lnTo>
                      <a:lnTo>
                        <a:pt x="148" y="443"/>
                      </a:lnTo>
                      <a:lnTo>
                        <a:pt x="149" y="443"/>
                      </a:lnTo>
                      <a:lnTo>
                        <a:pt x="149" y="444"/>
                      </a:lnTo>
                      <a:lnTo>
                        <a:pt x="150" y="445"/>
                      </a:lnTo>
                      <a:lnTo>
                        <a:pt x="151" y="445"/>
                      </a:lnTo>
                      <a:lnTo>
                        <a:pt x="151" y="445"/>
                      </a:lnTo>
                      <a:lnTo>
                        <a:pt x="152" y="446"/>
                      </a:lnTo>
                      <a:lnTo>
                        <a:pt x="152" y="446"/>
                      </a:lnTo>
                      <a:lnTo>
                        <a:pt x="153" y="447"/>
                      </a:lnTo>
                      <a:lnTo>
                        <a:pt x="153" y="448"/>
                      </a:lnTo>
                      <a:lnTo>
                        <a:pt x="153" y="448"/>
                      </a:lnTo>
                      <a:lnTo>
                        <a:pt x="154" y="449"/>
                      </a:lnTo>
                      <a:lnTo>
                        <a:pt x="154" y="449"/>
                      </a:lnTo>
                      <a:lnTo>
                        <a:pt x="155" y="450"/>
                      </a:lnTo>
                      <a:lnTo>
                        <a:pt x="155" y="451"/>
                      </a:lnTo>
                      <a:lnTo>
                        <a:pt x="156" y="451"/>
                      </a:lnTo>
                      <a:lnTo>
                        <a:pt x="156" y="452"/>
                      </a:lnTo>
                      <a:lnTo>
                        <a:pt x="157" y="452"/>
                      </a:lnTo>
                      <a:lnTo>
                        <a:pt x="158" y="452"/>
                      </a:lnTo>
                      <a:lnTo>
                        <a:pt x="159" y="452"/>
                      </a:lnTo>
                      <a:lnTo>
                        <a:pt x="159" y="451"/>
                      </a:lnTo>
                      <a:lnTo>
                        <a:pt x="160" y="451"/>
                      </a:lnTo>
                      <a:lnTo>
                        <a:pt x="161" y="452"/>
                      </a:lnTo>
                      <a:lnTo>
                        <a:pt x="162" y="452"/>
                      </a:lnTo>
                      <a:lnTo>
                        <a:pt x="162" y="453"/>
                      </a:lnTo>
                      <a:lnTo>
                        <a:pt x="163" y="453"/>
                      </a:lnTo>
                      <a:lnTo>
                        <a:pt x="163" y="454"/>
                      </a:lnTo>
                      <a:lnTo>
                        <a:pt x="164" y="454"/>
                      </a:lnTo>
                      <a:lnTo>
                        <a:pt x="165" y="454"/>
                      </a:lnTo>
                      <a:lnTo>
                        <a:pt x="165" y="454"/>
                      </a:lnTo>
                      <a:lnTo>
                        <a:pt x="166" y="454"/>
                      </a:lnTo>
                      <a:lnTo>
                        <a:pt x="167" y="454"/>
                      </a:lnTo>
                      <a:lnTo>
                        <a:pt x="168" y="455"/>
                      </a:lnTo>
                      <a:lnTo>
                        <a:pt x="168" y="455"/>
                      </a:lnTo>
                      <a:lnTo>
                        <a:pt x="169" y="456"/>
                      </a:lnTo>
                      <a:lnTo>
                        <a:pt x="169" y="456"/>
                      </a:lnTo>
                      <a:lnTo>
                        <a:pt x="170" y="457"/>
                      </a:lnTo>
                      <a:lnTo>
                        <a:pt x="171" y="456"/>
                      </a:lnTo>
                      <a:lnTo>
                        <a:pt x="171" y="456"/>
                      </a:lnTo>
                      <a:lnTo>
                        <a:pt x="172" y="455"/>
                      </a:lnTo>
                      <a:lnTo>
                        <a:pt x="172" y="455"/>
                      </a:lnTo>
                      <a:lnTo>
                        <a:pt x="173" y="454"/>
                      </a:lnTo>
                      <a:lnTo>
                        <a:pt x="174" y="454"/>
                      </a:lnTo>
                      <a:lnTo>
                        <a:pt x="175" y="454"/>
                      </a:lnTo>
                      <a:lnTo>
                        <a:pt x="175" y="454"/>
                      </a:lnTo>
                      <a:lnTo>
                        <a:pt x="176" y="454"/>
                      </a:lnTo>
                      <a:lnTo>
                        <a:pt x="177" y="454"/>
                      </a:lnTo>
                      <a:lnTo>
                        <a:pt x="177" y="453"/>
                      </a:lnTo>
                      <a:lnTo>
                        <a:pt x="178" y="452"/>
                      </a:lnTo>
                      <a:lnTo>
                        <a:pt x="178" y="453"/>
                      </a:lnTo>
                      <a:lnTo>
                        <a:pt x="179" y="453"/>
                      </a:lnTo>
                      <a:lnTo>
                        <a:pt x="180" y="453"/>
                      </a:lnTo>
                      <a:lnTo>
                        <a:pt x="181" y="453"/>
                      </a:lnTo>
                      <a:lnTo>
                        <a:pt x="182" y="453"/>
                      </a:lnTo>
                      <a:lnTo>
                        <a:pt x="182" y="453"/>
                      </a:lnTo>
                      <a:lnTo>
                        <a:pt x="183" y="453"/>
                      </a:lnTo>
                      <a:lnTo>
                        <a:pt x="184" y="453"/>
                      </a:lnTo>
                      <a:lnTo>
                        <a:pt x="185" y="453"/>
                      </a:lnTo>
                      <a:lnTo>
                        <a:pt x="185" y="453"/>
                      </a:lnTo>
                      <a:lnTo>
                        <a:pt x="186" y="453"/>
                      </a:lnTo>
                      <a:lnTo>
                        <a:pt x="187" y="453"/>
                      </a:lnTo>
                      <a:lnTo>
                        <a:pt x="187" y="454"/>
                      </a:lnTo>
                      <a:lnTo>
                        <a:pt x="188" y="454"/>
                      </a:lnTo>
                      <a:lnTo>
                        <a:pt x="189" y="454"/>
                      </a:lnTo>
                      <a:lnTo>
                        <a:pt x="190" y="454"/>
                      </a:lnTo>
                      <a:lnTo>
                        <a:pt x="190" y="454"/>
                      </a:lnTo>
                      <a:lnTo>
                        <a:pt x="191" y="454"/>
                      </a:lnTo>
                      <a:lnTo>
                        <a:pt x="192" y="455"/>
                      </a:lnTo>
                      <a:lnTo>
                        <a:pt x="193" y="455"/>
                      </a:lnTo>
                      <a:lnTo>
                        <a:pt x="193" y="455"/>
                      </a:lnTo>
                      <a:lnTo>
                        <a:pt x="194" y="455"/>
                      </a:lnTo>
                      <a:lnTo>
                        <a:pt x="195" y="454"/>
                      </a:lnTo>
                      <a:lnTo>
                        <a:pt x="195" y="454"/>
                      </a:lnTo>
                      <a:lnTo>
                        <a:pt x="196" y="454"/>
                      </a:lnTo>
                      <a:lnTo>
                        <a:pt x="197" y="453"/>
                      </a:lnTo>
                      <a:lnTo>
                        <a:pt x="198" y="453"/>
                      </a:lnTo>
                      <a:lnTo>
                        <a:pt x="198" y="453"/>
                      </a:lnTo>
                      <a:lnTo>
                        <a:pt x="199" y="453"/>
                      </a:lnTo>
                      <a:lnTo>
                        <a:pt x="200" y="453"/>
                      </a:lnTo>
                      <a:lnTo>
                        <a:pt x="201" y="454"/>
                      </a:lnTo>
                      <a:lnTo>
                        <a:pt x="201" y="454"/>
                      </a:lnTo>
                      <a:lnTo>
                        <a:pt x="202" y="454"/>
                      </a:lnTo>
                      <a:lnTo>
                        <a:pt x="202" y="453"/>
                      </a:lnTo>
                      <a:lnTo>
                        <a:pt x="203" y="453"/>
                      </a:lnTo>
                      <a:lnTo>
                        <a:pt x="204" y="452"/>
                      </a:lnTo>
                      <a:lnTo>
                        <a:pt x="204" y="452"/>
                      </a:lnTo>
                      <a:lnTo>
                        <a:pt x="205" y="451"/>
                      </a:lnTo>
                      <a:lnTo>
                        <a:pt x="206" y="451"/>
                      </a:lnTo>
                      <a:lnTo>
                        <a:pt x="206" y="450"/>
                      </a:lnTo>
                      <a:lnTo>
                        <a:pt x="207" y="450"/>
                      </a:lnTo>
                      <a:lnTo>
                        <a:pt x="208" y="450"/>
                      </a:lnTo>
                      <a:lnTo>
                        <a:pt x="209" y="450"/>
                      </a:lnTo>
                      <a:lnTo>
                        <a:pt x="209" y="450"/>
                      </a:lnTo>
                      <a:lnTo>
                        <a:pt x="210" y="450"/>
                      </a:lnTo>
                      <a:lnTo>
                        <a:pt x="211" y="450"/>
                      </a:lnTo>
                      <a:lnTo>
                        <a:pt x="212" y="449"/>
                      </a:lnTo>
                      <a:lnTo>
                        <a:pt x="212" y="449"/>
                      </a:lnTo>
                      <a:lnTo>
                        <a:pt x="213" y="448"/>
                      </a:lnTo>
                      <a:lnTo>
                        <a:pt x="214" y="448"/>
                      </a:lnTo>
                      <a:lnTo>
                        <a:pt x="215" y="448"/>
                      </a:lnTo>
                      <a:lnTo>
                        <a:pt x="215" y="448"/>
                      </a:lnTo>
                      <a:lnTo>
                        <a:pt x="216" y="448"/>
                      </a:lnTo>
                      <a:lnTo>
                        <a:pt x="217" y="448"/>
                      </a:lnTo>
                      <a:lnTo>
                        <a:pt x="218" y="448"/>
                      </a:lnTo>
                      <a:lnTo>
                        <a:pt x="218" y="448"/>
                      </a:lnTo>
                      <a:lnTo>
                        <a:pt x="219" y="448"/>
                      </a:lnTo>
                      <a:lnTo>
                        <a:pt x="220" y="448"/>
                      </a:lnTo>
                      <a:lnTo>
                        <a:pt x="221" y="448"/>
                      </a:lnTo>
                      <a:lnTo>
                        <a:pt x="221" y="448"/>
                      </a:lnTo>
                      <a:lnTo>
                        <a:pt x="222" y="447"/>
                      </a:lnTo>
                      <a:lnTo>
                        <a:pt x="223" y="447"/>
                      </a:lnTo>
                      <a:lnTo>
                        <a:pt x="223" y="447"/>
                      </a:lnTo>
                      <a:lnTo>
                        <a:pt x="224" y="447"/>
                      </a:lnTo>
                      <a:lnTo>
                        <a:pt x="225" y="447"/>
                      </a:lnTo>
                      <a:lnTo>
                        <a:pt x="226" y="448"/>
                      </a:lnTo>
                      <a:lnTo>
                        <a:pt x="226" y="448"/>
                      </a:lnTo>
                      <a:lnTo>
                        <a:pt x="227" y="448"/>
                      </a:lnTo>
                      <a:lnTo>
                        <a:pt x="228" y="449"/>
                      </a:lnTo>
                      <a:lnTo>
                        <a:pt x="229" y="449"/>
                      </a:lnTo>
                      <a:lnTo>
                        <a:pt x="230" y="449"/>
                      </a:lnTo>
                      <a:lnTo>
                        <a:pt x="230" y="449"/>
                      </a:lnTo>
                      <a:lnTo>
                        <a:pt x="231" y="449"/>
                      </a:lnTo>
                      <a:lnTo>
                        <a:pt x="232" y="449"/>
                      </a:lnTo>
                      <a:lnTo>
                        <a:pt x="233" y="449"/>
                      </a:lnTo>
                      <a:lnTo>
                        <a:pt x="233" y="449"/>
                      </a:lnTo>
                      <a:lnTo>
                        <a:pt x="234" y="449"/>
                      </a:lnTo>
                      <a:lnTo>
                        <a:pt x="235" y="449"/>
                      </a:lnTo>
                      <a:lnTo>
                        <a:pt x="236" y="449"/>
                      </a:lnTo>
                      <a:lnTo>
                        <a:pt x="237" y="449"/>
                      </a:lnTo>
                      <a:lnTo>
                        <a:pt x="237" y="449"/>
                      </a:lnTo>
                      <a:lnTo>
                        <a:pt x="238" y="449"/>
                      </a:lnTo>
                      <a:lnTo>
                        <a:pt x="239" y="450"/>
                      </a:lnTo>
                      <a:lnTo>
                        <a:pt x="240" y="450"/>
                      </a:lnTo>
                      <a:lnTo>
                        <a:pt x="241" y="450"/>
                      </a:lnTo>
                      <a:lnTo>
                        <a:pt x="241" y="450"/>
                      </a:lnTo>
                      <a:lnTo>
                        <a:pt x="242" y="450"/>
                      </a:lnTo>
                      <a:lnTo>
                        <a:pt x="243" y="450"/>
                      </a:lnTo>
                      <a:lnTo>
                        <a:pt x="244" y="450"/>
                      </a:lnTo>
                      <a:lnTo>
                        <a:pt x="244" y="451"/>
                      </a:lnTo>
                      <a:lnTo>
                        <a:pt x="245" y="451"/>
                      </a:lnTo>
                      <a:lnTo>
                        <a:pt x="246" y="451"/>
                      </a:lnTo>
                      <a:lnTo>
                        <a:pt x="247" y="452"/>
                      </a:lnTo>
                      <a:lnTo>
                        <a:pt x="247" y="452"/>
                      </a:lnTo>
                      <a:lnTo>
                        <a:pt x="248" y="453"/>
                      </a:lnTo>
                      <a:lnTo>
                        <a:pt x="248" y="453"/>
                      </a:lnTo>
                      <a:lnTo>
                        <a:pt x="249" y="454"/>
                      </a:lnTo>
                      <a:lnTo>
                        <a:pt x="249" y="455"/>
                      </a:lnTo>
                      <a:lnTo>
                        <a:pt x="249" y="455"/>
                      </a:lnTo>
                      <a:lnTo>
                        <a:pt x="250" y="456"/>
                      </a:lnTo>
                      <a:lnTo>
                        <a:pt x="250" y="457"/>
                      </a:lnTo>
                      <a:lnTo>
                        <a:pt x="250" y="458"/>
                      </a:lnTo>
                      <a:lnTo>
                        <a:pt x="251" y="458"/>
                      </a:lnTo>
                      <a:lnTo>
                        <a:pt x="251" y="458"/>
                      </a:lnTo>
                      <a:lnTo>
                        <a:pt x="252" y="458"/>
                      </a:lnTo>
                      <a:lnTo>
                        <a:pt x="253" y="458"/>
                      </a:lnTo>
                      <a:lnTo>
                        <a:pt x="254" y="459"/>
                      </a:lnTo>
                      <a:lnTo>
                        <a:pt x="254" y="459"/>
                      </a:lnTo>
                      <a:lnTo>
                        <a:pt x="255" y="460"/>
                      </a:lnTo>
                      <a:lnTo>
                        <a:pt x="255" y="460"/>
                      </a:lnTo>
                      <a:lnTo>
                        <a:pt x="256" y="461"/>
                      </a:lnTo>
                      <a:lnTo>
                        <a:pt x="257" y="461"/>
                      </a:lnTo>
                      <a:lnTo>
                        <a:pt x="257" y="462"/>
                      </a:lnTo>
                      <a:lnTo>
                        <a:pt x="258" y="462"/>
                      </a:lnTo>
                      <a:lnTo>
                        <a:pt x="259" y="462"/>
                      </a:lnTo>
                      <a:lnTo>
                        <a:pt x="260" y="462"/>
                      </a:lnTo>
                      <a:lnTo>
                        <a:pt x="260" y="463"/>
                      </a:lnTo>
                      <a:lnTo>
                        <a:pt x="261" y="463"/>
                      </a:lnTo>
                      <a:lnTo>
                        <a:pt x="262" y="462"/>
                      </a:lnTo>
                      <a:lnTo>
                        <a:pt x="263" y="462"/>
                      </a:lnTo>
                      <a:lnTo>
                        <a:pt x="264" y="462"/>
                      </a:lnTo>
                      <a:lnTo>
                        <a:pt x="264" y="462"/>
                      </a:lnTo>
                      <a:lnTo>
                        <a:pt x="265" y="462"/>
                      </a:lnTo>
                      <a:lnTo>
                        <a:pt x="266" y="461"/>
                      </a:lnTo>
                      <a:lnTo>
                        <a:pt x="267" y="461"/>
                      </a:lnTo>
                      <a:lnTo>
                        <a:pt x="267" y="461"/>
                      </a:lnTo>
                      <a:lnTo>
                        <a:pt x="268" y="460"/>
                      </a:lnTo>
                      <a:lnTo>
                        <a:pt x="269" y="460"/>
                      </a:lnTo>
                      <a:lnTo>
                        <a:pt x="269" y="459"/>
                      </a:lnTo>
                      <a:lnTo>
                        <a:pt x="270" y="459"/>
                      </a:lnTo>
                      <a:lnTo>
                        <a:pt x="271" y="458"/>
                      </a:lnTo>
                      <a:lnTo>
                        <a:pt x="271" y="458"/>
                      </a:lnTo>
                      <a:lnTo>
                        <a:pt x="272" y="457"/>
                      </a:lnTo>
                      <a:lnTo>
                        <a:pt x="272" y="456"/>
                      </a:lnTo>
                      <a:lnTo>
                        <a:pt x="273" y="456"/>
                      </a:lnTo>
                      <a:lnTo>
                        <a:pt x="273" y="455"/>
                      </a:lnTo>
                      <a:lnTo>
                        <a:pt x="274" y="455"/>
                      </a:lnTo>
                      <a:lnTo>
                        <a:pt x="275" y="455"/>
                      </a:lnTo>
                      <a:lnTo>
                        <a:pt x="276" y="455"/>
                      </a:lnTo>
                      <a:lnTo>
                        <a:pt x="276" y="456"/>
                      </a:lnTo>
                      <a:lnTo>
                        <a:pt x="277" y="456"/>
                      </a:lnTo>
                      <a:lnTo>
                        <a:pt x="277" y="455"/>
                      </a:lnTo>
                      <a:lnTo>
                        <a:pt x="278" y="455"/>
                      </a:lnTo>
                      <a:lnTo>
                        <a:pt x="278" y="454"/>
                      </a:lnTo>
                      <a:lnTo>
                        <a:pt x="278" y="453"/>
                      </a:lnTo>
                      <a:lnTo>
                        <a:pt x="278" y="452"/>
                      </a:lnTo>
                      <a:lnTo>
                        <a:pt x="278" y="452"/>
                      </a:lnTo>
                      <a:lnTo>
                        <a:pt x="277" y="451"/>
                      </a:lnTo>
                      <a:lnTo>
                        <a:pt x="276" y="451"/>
                      </a:lnTo>
                      <a:lnTo>
                        <a:pt x="276" y="451"/>
                      </a:lnTo>
                      <a:lnTo>
                        <a:pt x="275" y="451"/>
                      </a:lnTo>
                      <a:lnTo>
                        <a:pt x="275" y="450"/>
                      </a:lnTo>
                      <a:lnTo>
                        <a:pt x="274" y="449"/>
                      </a:lnTo>
                      <a:lnTo>
                        <a:pt x="274" y="448"/>
                      </a:lnTo>
                      <a:lnTo>
                        <a:pt x="274" y="447"/>
                      </a:lnTo>
                      <a:lnTo>
                        <a:pt x="274" y="447"/>
                      </a:lnTo>
                      <a:lnTo>
                        <a:pt x="274" y="446"/>
                      </a:lnTo>
                      <a:lnTo>
                        <a:pt x="273" y="445"/>
                      </a:lnTo>
                      <a:lnTo>
                        <a:pt x="273" y="444"/>
                      </a:lnTo>
                      <a:lnTo>
                        <a:pt x="274" y="443"/>
                      </a:lnTo>
                      <a:lnTo>
                        <a:pt x="274" y="443"/>
                      </a:lnTo>
                      <a:lnTo>
                        <a:pt x="274" y="442"/>
                      </a:lnTo>
                      <a:lnTo>
                        <a:pt x="275" y="441"/>
                      </a:lnTo>
                      <a:lnTo>
                        <a:pt x="275" y="440"/>
                      </a:lnTo>
                      <a:lnTo>
                        <a:pt x="275" y="439"/>
                      </a:lnTo>
                      <a:lnTo>
                        <a:pt x="275" y="439"/>
                      </a:lnTo>
                      <a:lnTo>
                        <a:pt x="276" y="438"/>
                      </a:lnTo>
                      <a:lnTo>
                        <a:pt x="276" y="437"/>
                      </a:lnTo>
                      <a:lnTo>
                        <a:pt x="277" y="437"/>
                      </a:lnTo>
                      <a:lnTo>
                        <a:pt x="278" y="437"/>
                      </a:lnTo>
                      <a:lnTo>
                        <a:pt x="278" y="436"/>
                      </a:lnTo>
                      <a:lnTo>
                        <a:pt x="279" y="436"/>
                      </a:lnTo>
                      <a:lnTo>
                        <a:pt x="280" y="437"/>
                      </a:lnTo>
                      <a:lnTo>
                        <a:pt x="281" y="437"/>
                      </a:lnTo>
                      <a:lnTo>
                        <a:pt x="281" y="437"/>
                      </a:lnTo>
                      <a:lnTo>
                        <a:pt x="282" y="437"/>
                      </a:lnTo>
                      <a:lnTo>
                        <a:pt x="283" y="437"/>
                      </a:lnTo>
                      <a:lnTo>
                        <a:pt x="283" y="437"/>
                      </a:lnTo>
                      <a:lnTo>
                        <a:pt x="284" y="437"/>
                      </a:lnTo>
                      <a:lnTo>
                        <a:pt x="285" y="437"/>
                      </a:lnTo>
                      <a:lnTo>
                        <a:pt x="286" y="437"/>
                      </a:lnTo>
                      <a:lnTo>
                        <a:pt x="286" y="437"/>
                      </a:lnTo>
                      <a:lnTo>
                        <a:pt x="287" y="437"/>
                      </a:lnTo>
                      <a:lnTo>
                        <a:pt x="288" y="437"/>
                      </a:lnTo>
                      <a:lnTo>
                        <a:pt x="289" y="437"/>
                      </a:lnTo>
                      <a:lnTo>
                        <a:pt x="289" y="436"/>
                      </a:lnTo>
                      <a:lnTo>
                        <a:pt x="290" y="436"/>
                      </a:lnTo>
                      <a:lnTo>
                        <a:pt x="291" y="436"/>
                      </a:lnTo>
                      <a:lnTo>
                        <a:pt x="292" y="435"/>
                      </a:lnTo>
                      <a:lnTo>
                        <a:pt x="292" y="435"/>
                      </a:lnTo>
                      <a:lnTo>
                        <a:pt x="293" y="435"/>
                      </a:lnTo>
                      <a:lnTo>
                        <a:pt x="294" y="434"/>
                      </a:lnTo>
                      <a:lnTo>
                        <a:pt x="294" y="434"/>
                      </a:lnTo>
                      <a:lnTo>
                        <a:pt x="295" y="433"/>
                      </a:lnTo>
                      <a:lnTo>
                        <a:pt x="296" y="433"/>
                      </a:lnTo>
                      <a:lnTo>
                        <a:pt x="296" y="432"/>
                      </a:lnTo>
                      <a:lnTo>
                        <a:pt x="297" y="431"/>
                      </a:lnTo>
                      <a:lnTo>
                        <a:pt x="297" y="431"/>
                      </a:lnTo>
                      <a:lnTo>
                        <a:pt x="298" y="430"/>
                      </a:lnTo>
                      <a:lnTo>
                        <a:pt x="298" y="429"/>
                      </a:lnTo>
                      <a:lnTo>
                        <a:pt x="298" y="428"/>
                      </a:lnTo>
                      <a:lnTo>
                        <a:pt x="298" y="428"/>
                      </a:lnTo>
                      <a:lnTo>
                        <a:pt x="298" y="427"/>
                      </a:lnTo>
                      <a:lnTo>
                        <a:pt x="298" y="426"/>
                      </a:lnTo>
                      <a:lnTo>
                        <a:pt x="299" y="425"/>
                      </a:lnTo>
                      <a:lnTo>
                        <a:pt x="299" y="424"/>
                      </a:lnTo>
                      <a:lnTo>
                        <a:pt x="299" y="424"/>
                      </a:lnTo>
                      <a:lnTo>
                        <a:pt x="299" y="423"/>
                      </a:lnTo>
                      <a:lnTo>
                        <a:pt x="299" y="422"/>
                      </a:lnTo>
                      <a:lnTo>
                        <a:pt x="300" y="421"/>
                      </a:lnTo>
                      <a:lnTo>
                        <a:pt x="300" y="421"/>
                      </a:lnTo>
                      <a:lnTo>
                        <a:pt x="301" y="420"/>
                      </a:lnTo>
                      <a:lnTo>
                        <a:pt x="302" y="420"/>
                      </a:lnTo>
                      <a:lnTo>
                        <a:pt x="302" y="420"/>
                      </a:lnTo>
                      <a:lnTo>
                        <a:pt x="303" y="419"/>
                      </a:lnTo>
                      <a:lnTo>
                        <a:pt x="303" y="418"/>
                      </a:lnTo>
                      <a:lnTo>
                        <a:pt x="303" y="417"/>
                      </a:lnTo>
                      <a:lnTo>
                        <a:pt x="303" y="416"/>
                      </a:lnTo>
                      <a:lnTo>
                        <a:pt x="303" y="415"/>
                      </a:lnTo>
                      <a:lnTo>
                        <a:pt x="303" y="414"/>
                      </a:lnTo>
                      <a:lnTo>
                        <a:pt x="304" y="414"/>
                      </a:lnTo>
                      <a:lnTo>
                        <a:pt x="305" y="414"/>
                      </a:lnTo>
                      <a:lnTo>
                        <a:pt x="305" y="413"/>
                      </a:lnTo>
                      <a:lnTo>
                        <a:pt x="306" y="413"/>
                      </a:lnTo>
                      <a:lnTo>
                        <a:pt x="307" y="413"/>
                      </a:lnTo>
                      <a:lnTo>
                        <a:pt x="307" y="413"/>
                      </a:lnTo>
                      <a:lnTo>
                        <a:pt x="308" y="412"/>
                      </a:lnTo>
                      <a:lnTo>
                        <a:pt x="309" y="412"/>
                      </a:lnTo>
                      <a:lnTo>
                        <a:pt x="309" y="412"/>
                      </a:lnTo>
                      <a:lnTo>
                        <a:pt x="310" y="411"/>
                      </a:lnTo>
                      <a:lnTo>
                        <a:pt x="311" y="412"/>
                      </a:lnTo>
                      <a:lnTo>
                        <a:pt x="312" y="412"/>
                      </a:lnTo>
                      <a:lnTo>
                        <a:pt x="312" y="412"/>
                      </a:lnTo>
                      <a:lnTo>
                        <a:pt x="313" y="413"/>
                      </a:lnTo>
                      <a:lnTo>
                        <a:pt x="314" y="413"/>
                      </a:lnTo>
                      <a:lnTo>
                        <a:pt x="314" y="414"/>
                      </a:lnTo>
                      <a:lnTo>
                        <a:pt x="315" y="414"/>
                      </a:lnTo>
                      <a:lnTo>
                        <a:pt x="315" y="413"/>
                      </a:lnTo>
                      <a:lnTo>
                        <a:pt x="316" y="412"/>
                      </a:lnTo>
                      <a:lnTo>
                        <a:pt x="317" y="412"/>
                      </a:lnTo>
                      <a:lnTo>
                        <a:pt x="318" y="412"/>
                      </a:lnTo>
                      <a:lnTo>
                        <a:pt x="318" y="412"/>
                      </a:lnTo>
                      <a:lnTo>
                        <a:pt x="319" y="411"/>
                      </a:lnTo>
                      <a:lnTo>
                        <a:pt x="320" y="411"/>
                      </a:lnTo>
                      <a:lnTo>
                        <a:pt x="320" y="410"/>
                      </a:lnTo>
                      <a:lnTo>
                        <a:pt x="321" y="409"/>
                      </a:lnTo>
                      <a:lnTo>
                        <a:pt x="321" y="409"/>
                      </a:lnTo>
                      <a:lnTo>
                        <a:pt x="322" y="409"/>
                      </a:lnTo>
                      <a:lnTo>
                        <a:pt x="323" y="409"/>
                      </a:lnTo>
                      <a:lnTo>
                        <a:pt x="324" y="409"/>
                      </a:lnTo>
                      <a:lnTo>
                        <a:pt x="324" y="409"/>
                      </a:lnTo>
                      <a:lnTo>
                        <a:pt x="325" y="410"/>
                      </a:lnTo>
                      <a:lnTo>
                        <a:pt x="326" y="410"/>
                      </a:lnTo>
                      <a:lnTo>
                        <a:pt x="326" y="410"/>
                      </a:lnTo>
                      <a:lnTo>
                        <a:pt x="327" y="410"/>
                      </a:lnTo>
                      <a:lnTo>
                        <a:pt x="328" y="411"/>
                      </a:lnTo>
                      <a:lnTo>
                        <a:pt x="329" y="411"/>
                      </a:lnTo>
                      <a:lnTo>
                        <a:pt x="329" y="411"/>
                      </a:lnTo>
                      <a:lnTo>
                        <a:pt x="330" y="411"/>
                      </a:lnTo>
                      <a:lnTo>
                        <a:pt x="330" y="410"/>
                      </a:lnTo>
                      <a:lnTo>
                        <a:pt x="331" y="410"/>
                      </a:lnTo>
                      <a:lnTo>
                        <a:pt x="331" y="409"/>
                      </a:lnTo>
                      <a:lnTo>
                        <a:pt x="332" y="408"/>
                      </a:lnTo>
                      <a:lnTo>
                        <a:pt x="332" y="407"/>
                      </a:lnTo>
                      <a:lnTo>
                        <a:pt x="332" y="406"/>
                      </a:lnTo>
                      <a:lnTo>
                        <a:pt x="332" y="406"/>
                      </a:lnTo>
                      <a:lnTo>
                        <a:pt x="333" y="405"/>
                      </a:lnTo>
                      <a:lnTo>
                        <a:pt x="334" y="405"/>
                      </a:lnTo>
                      <a:lnTo>
                        <a:pt x="334" y="405"/>
                      </a:lnTo>
                      <a:lnTo>
                        <a:pt x="335" y="404"/>
                      </a:lnTo>
                      <a:lnTo>
                        <a:pt x="335" y="404"/>
                      </a:lnTo>
                      <a:lnTo>
                        <a:pt x="336" y="404"/>
                      </a:lnTo>
                      <a:lnTo>
                        <a:pt x="337" y="404"/>
                      </a:lnTo>
                      <a:lnTo>
                        <a:pt x="338" y="404"/>
                      </a:lnTo>
                      <a:lnTo>
                        <a:pt x="338" y="404"/>
                      </a:lnTo>
                      <a:lnTo>
                        <a:pt x="339" y="404"/>
                      </a:lnTo>
                      <a:lnTo>
                        <a:pt x="340" y="404"/>
                      </a:lnTo>
                      <a:lnTo>
                        <a:pt x="341" y="403"/>
                      </a:lnTo>
                      <a:lnTo>
                        <a:pt x="341" y="403"/>
                      </a:lnTo>
                      <a:lnTo>
                        <a:pt x="342" y="403"/>
                      </a:lnTo>
                      <a:lnTo>
                        <a:pt x="343" y="403"/>
                      </a:lnTo>
                      <a:lnTo>
                        <a:pt x="344" y="402"/>
                      </a:lnTo>
                      <a:lnTo>
                        <a:pt x="344" y="402"/>
                      </a:lnTo>
                      <a:lnTo>
                        <a:pt x="345" y="402"/>
                      </a:lnTo>
                      <a:lnTo>
                        <a:pt x="346" y="402"/>
                      </a:lnTo>
                      <a:lnTo>
                        <a:pt x="347" y="402"/>
                      </a:lnTo>
                      <a:lnTo>
                        <a:pt x="347" y="402"/>
                      </a:lnTo>
                      <a:lnTo>
                        <a:pt x="347" y="402"/>
                      </a:lnTo>
                      <a:lnTo>
                        <a:pt x="347" y="402"/>
                      </a:lnTo>
                      <a:lnTo>
                        <a:pt x="347" y="397"/>
                      </a:lnTo>
                      <a:lnTo>
                        <a:pt x="347" y="390"/>
                      </a:lnTo>
                      <a:lnTo>
                        <a:pt x="347" y="383"/>
                      </a:lnTo>
                      <a:lnTo>
                        <a:pt x="347" y="381"/>
                      </a:lnTo>
                      <a:lnTo>
                        <a:pt x="347" y="381"/>
                      </a:lnTo>
                      <a:lnTo>
                        <a:pt x="347" y="378"/>
                      </a:lnTo>
                      <a:lnTo>
                        <a:pt x="347" y="375"/>
                      </a:lnTo>
                      <a:lnTo>
                        <a:pt x="347" y="373"/>
                      </a:lnTo>
                      <a:lnTo>
                        <a:pt x="347" y="370"/>
                      </a:lnTo>
                      <a:lnTo>
                        <a:pt x="347" y="366"/>
                      </a:lnTo>
                      <a:lnTo>
                        <a:pt x="347" y="364"/>
                      </a:lnTo>
                      <a:lnTo>
                        <a:pt x="347" y="360"/>
                      </a:lnTo>
                      <a:lnTo>
                        <a:pt x="348" y="357"/>
                      </a:lnTo>
                      <a:lnTo>
                        <a:pt x="348" y="354"/>
                      </a:lnTo>
                      <a:lnTo>
                        <a:pt x="348" y="352"/>
                      </a:lnTo>
                      <a:lnTo>
                        <a:pt x="348" y="343"/>
                      </a:lnTo>
                      <a:lnTo>
                        <a:pt x="348" y="331"/>
                      </a:lnTo>
                      <a:lnTo>
                        <a:pt x="347" y="304"/>
                      </a:lnTo>
                      <a:lnTo>
                        <a:pt x="347" y="298"/>
                      </a:lnTo>
                      <a:lnTo>
                        <a:pt x="347" y="280"/>
                      </a:lnTo>
                      <a:lnTo>
                        <a:pt x="347" y="279"/>
                      </a:lnTo>
                      <a:lnTo>
                        <a:pt x="347" y="276"/>
                      </a:lnTo>
                      <a:lnTo>
                        <a:pt x="347" y="273"/>
                      </a:lnTo>
                      <a:lnTo>
                        <a:pt x="347" y="270"/>
                      </a:lnTo>
                      <a:lnTo>
                        <a:pt x="347" y="269"/>
                      </a:lnTo>
                      <a:lnTo>
                        <a:pt x="347" y="266"/>
                      </a:lnTo>
                      <a:lnTo>
                        <a:pt x="347" y="263"/>
                      </a:lnTo>
                      <a:lnTo>
                        <a:pt x="347" y="261"/>
                      </a:lnTo>
                      <a:lnTo>
                        <a:pt x="347" y="258"/>
                      </a:lnTo>
                      <a:lnTo>
                        <a:pt x="347" y="255"/>
                      </a:lnTo>
                      <a:lnTo>
                        <a:pt x="347" y="253"/>
                      </a:lnTo>
                      <a:lnTo>
                        <a:pt x="347" y="250"/>
                      </a:lnTo>
                      <a:lnTo>
                        <a:pt x="347" y="249"/>
                      </a:lnTo>
                      <a:lnTo>
                        <a:pt x="347" y="245"/>
                      </a:lnTo>
                      <a:lnTo>
                        <a:pt x="347" y="242"/>
                      </a:lnTo>
                      <a:lnTo>
                        <a:pt x="347" y="240"/>
                      </a:lnTo>
                      <a:lnTo>
                        <a:pt x="347" y="239"/>
                      </a:lnTo>
                      <a:lnTo>
                        <a:pt x="347" y="237"/>
                      </a:lnTo>
                      <a:lnTo>
                        <a:pt x="347" y="233"/>
                      </a:lnTo>
                      <a:lnTo>
                        <a:pt x="347" y="227"/>
                      </a:lnTo>
                      <a:lnTo>
                        <a:pt x="347" y="224"/>
                      </a:lnTo>
                      <a:lnTo>
                        <a:pt x="347" y="219"/>
                      </a:lnTo>
                      <a:lnTo>
                        <a:pt x="347" y="215"/>
                      </a:lnTo>
                      <a:lnTo>
                        <a:pt x="347" y="211"/>
                      </a:lnTo>
                      <a:lnTo>
                        <a:pt x="347" y="207"/>
                      </a:lnTo>
                      <a:lnTo>
                        <a:pt x="347" y="202"/>
                      </a:lnTo>
                      <a:lnTo>
                        <a:pt x="347" y="197"/>
                      </a:lnTo>
                      <a:lnTo>
                        <a:pt x="347" y="194"/>
                      </a:lnTo>
                      <a:lnTo>
                        <a:pt x="347" y="191"/>
                      </a:lnTo>
                      <a:lnTo>
                        <a:pt x="347" y="188"/>
                      </a:lnTo>
                      <a:lnTo>
                        <a:pt x="347" y="184"/>
                      </a:lnTo>
                      <a:lnTo>
                        <a:pt x="347" y="183"/>
                      </a:lnTo>
                      <a:lnTo>
                        <a:pt x="347" y="177"/>
                      </a:lnTo>
                      <a:lnTo>
                        <a:pt x="347" y="174"/>
                      </a:lnTo>
                      <a:lnTo>
                        <a:pt x="347" y="172"/>
                      </a:lnTo>
                      <a:lnTo>
                        <a:pt x="347" y="166"/>
                      </a:lnTo>
                      <a:lnTo>
                        <a:pt x="347" y="164"/>
                      </a:lnTo>
                      <a:lnTo>
                        <a:pt x="347" y="163"/>
                      </a:lnTo>
                      <a:lnTo>
                        <a:pt x="347" y="160"/>
                      </a:lnTo>
                      <a:lnTo>
                        <a:pt x="347" y="156"/>
                      </a:lnTo>
                      <a:lnTo>
                        <a:pt x="347" y="152"/>
                      </a:lnTo>
                      <a:lnTo>
                        <a:pt x="347" y="150"/>
                      </a:lnTo>
                      <a:lnTo>
                        <a:pt x="347" y="149"/>
                      </a:lnTo>
                      <a:lnTo>
                        <a:pt x="347" y="147"/>
                      </a:lnTo>
                      <a:lnTo>
                        <a:pt x="347" y="144"/>
                      </a:lnTo>
                      <a:lnTo>
                        <a:pt x="347" y="143"/>
                      </a:lnTo>
                      <a:lnTo>
                        <a:pt x="347" y="141"/>
                      </a:lnTo>
                      <a:lnTo>
                        <a:pt x="347" y="139"/>
                      </a:lnTo>
                      <a:lnTo>
                        <a:pt x="347" y="137"/>
                      </a:lnTo>
                      <a:lnTo>
                        <a:pt x="347" y="134"/>
                      </a:lnTo>
                      <a:lnTo>
                        <a:pt x="347" y="133"/>
                      </a:lnTo>
                      <a:lnTo>
                        <a:pt x="347" y="132"/>
                      </a:lnTo>
                      <a:lnTo>
                        <a:pt x="347" y="113"/>
                      </a:lnTo>
                      <a:lnTo>
                        <a:pt x="347" y="111"/>
                      </a:lnTo>
                      <a:lnTo>
                        <a:pt x="347" y="108"/>
                      </a:lnTo>
                      <a:lnTo>
                        <a:pt x="347" y="99"/>
                      </a:lnTo>
                      <a:lnTo>
                        <a:pt x="347" y="96"/>
                      </a:lnTo>
                      <a:lnTo>
                        <a:pt x="347" y="93"/>
                      </a:lnTo>
                      <a:lnTo>
                        <a:pt x="347" y="92"/>
                      </a:lnTo>
                      <a:lnTo>
                        <a:pt x="347" y="91"/>
                      </a:lnTo>
                      <a:lnTo>
                        <a:pt x="347" y="88"/>
                      </a:lnTo>
                      <a:lnTo>
                        <a:pt x="347" y="86"/>
                      </a:lnTo>
                      <a:lnTo>
                        <a:pt x="347" y="83"/>
                      </a:lnTo>
                      <a:lnTo>
                        <a:pt x="347" y="82"/>
                      </a:lnTo>
                      <a:lnTo>
                        <a:pt x="347" y="79"/>
                      </a:lnTo>
                      <a:lnTo>
                        <a:pt x="347" y="74"/>
                      </a:lnTo>
                      <a:lnTo>
                        <a:pt x="347" y="71"/>
                      </a:lnTo>
                      <a:lnTo>
                        <a:pt x="347" y="68"/>
                      </a:lnTo>
                      <a:lnTo>
                        <a:pt x="347" y="65"/>
                      </a:lnTo>
                      <a:lnTo>
                        <a:pt x="347" y="61"/>
                      </a:lnTo>
                      <a:lnTo>
                        <a:pt x="347" y="58"/>
                      </a:lnTo>
                      <a:lnTo>
                        <a:pt x="347" y="56"/>
                      </a:lnTo>
                      <a:lnTo>
                        <a:pt x="347" y="54"/>
                      </a:lnTo>
                      <a:lnTo>
                        <a:pt x="347" y="52"/>
                      </a:lnTo>
                      <a:lnTo>
                        <a:pt x="347" y="49"/>
                      </a:lnTo>
                      <a:lnTo>
                        <a:pt x="347" y="46"/>
                      </a:lnTo>
                      <a:lnTo>
                        <a:pt x="347" y="43"/>
                      </a:lnTo>
                      <a:lnTo>
                        <a:pt x="347" y="40"/>
                      </a:lnTo>
                      <a:lnTo>
                        <a:pt x="347" y="38"/>
                      </a:lnTo>
                      <a:lnTo>
                        <a:pt x="347" y="36"/>
                      </a:lnTo>
                      <a:lnTo>
                        <a:pt x="347" y="34"/>
                      </a:lnTo>
                      <a:lnTo>
                        <a:pt x="347" y="32"/>
                      </a:lnTo>
                      <a:lnTo>
                        <a:pt x="347" y="29"/>
                      </a:lnTo>
                      <a:lnTo>
                        <a:pt x="347" y="26"/>
                      </a:lnTo>
                      <a:lnTo>
                        <a:pt x="347" y="24"/>
                      </a:lnTo>
                      <a:lnTo>
                        <a:pt x="347" y="20"/>
                      </a:lnTo>
                      <a:lnTo>
                        <a:pt x="347" y="15"/>
                      </a:lnTo>
                      <a:lnTo>
                        <a:pt x="347" y="10"/>
                      </a:lnTo>
                      <a:lnTo>
                        <a:pt x="347" y="7"/>
                      </a:lnTo>
                      <a:lnTo>
                        <a:pt x="347" y="4"/>
                      </a:lnTo>
                      <a:lnTo>
                        <a:pt x="347" y="2"/>
                      </a:lnTo>
                      <a:lnTo>
                        <a:pt x="347" y="1"/>
                      </a:lnTo>
                      <a:lnTo>
                        <a:pt x="347" y="0"/>
                      </a:lnTo>
                      <a:lnTo>
                        <a:pt x="347" y="0"/>
                      </a:lnTo>
                      <a:lnTo>
                        <a:pt x="348" y="0"/>
                      </a:lnTo>
                      <a:lnTo>
                        <a:pt x="349" y="1"/>
                      </a:lnTo>
                      <a:lnTo>
                        <a:pt x="349" y="1"/>
                      </a:lnTo>
                      <a:lnTo>
                        <a:pt x="350" y="2"/>
                      </a:lnTo>
                      <a:lnTo>
                        <a:pt x="350" y="3"/>
                      </a:lnTo>
                      <a:lnTo>
                        <a:pt x="351" y="3"/>
                      </a:lnTo>
                      <a:lnTo>
                        <a:pt x="351" y="4"/>
                      </a:lnTo>
                      <a:lnTo>
                        <a:pt x="352" y="5"/>
                      </a:lnTo>
                      <a:lnTo>
                        <a:pt x="353" y="5"/>
                      </a:lnTo>
                      <a:lnTo>
                        <a:pt x="353" y="5"/>
                      </a:lnTo>
                      <a:lnTo>
                        <a:pt x="354" y="5"/>
                      </a:lnTo>
                      <a:lnTo>
                        <a:pt x="354" y="6"/>
                      </a:lnTo>
                      <a:lnTo>
                        <a:pt x="355" y="7"/>
                      </a:lnTo>
                      <a:lnTo>
                        <a:pt x="355" y="7"/>
                      </a:lnTo>
                      <a:lnTo>
                        <a:pt x="356" y="7"/>
                      </a:lnTo>
                      <a:lnTo>
                        <a:pt x="356" y="7"/>
                      </a:lnTo>
                      <a:lnTo>
                        <a:pt x="356" y="8"/>
                      </a:lnTo>
                      <a:lnTo>
                        <a:pt x="356" y="9"/>
                      </a:lnTo>
                      <a:lnTo>
                        <a:pt x="357" y="9"/>
                      </a:lnTo>
                      <a:lnTo>
                        <a:pt x="358" y="10"/>
                      </a:lnTo>
                      <a:lnTo>
                        <a:pt x="358" y="10"/>
                      </a:lnTo>
                      <a:lnTo>
                        <a:pt x="358" y="11"/>
                      </a:lnTo>
                      <a:lnTo>
                        <a:pt x="358" y="12"/>
                      </a:lnTo>
                      <a:lnTo>
                        <a:pt x="359" y="12"/>
                      </a:lnTo>
                      <a:lnTo>
                        <a:pt x="360" y="12"/>
                      </a:lnTo>
                      <a:lnTo>
                        <a:pt x="360" y="12"/>
                      </a:lnTo>
                      <a:lnTo>
                        <a:pt x="361" y="12"/>
                      </a:lnTo>
                      <a:lnTo>
                        <a:pt x="362" y="12"/>
                      </a:lnTo>
                      <a:lnTo>
                        <a:pt x="363" y="13"/>
                      </a:lnTo>
                      <a:lnTo>
                        <a:pt x="363" y="13"/>
                      </a:lnTo>
                      <a:lnTo>
                        <a:pt x="364" y="14"/>
                      </a:lnTo>
                      <a:lnTo>
                        <a:pt x="364" y="14"/>
                      </a:lnTo>
                      <a:lnTo>
                        <a:pt x="365" y="15"/>
                      </a:lnTo>
                      <a:lnTo>
                        <a:pt x="365" y="16"/>
                      </a:lnTo>
                      <a:lnTo>
                        <a:pt x="366" y="15"/>
                      </a:lnTo>
                      <a:lnTo>
                        <a:pt x="367" y="14"/>
                      </a:lnTo>
                      <a:lnTo>
                        <a:pt x="367" y="14"/>
                      </a:lnTo>
                      <a:lnTo>
                        <a:pt x="368" y="14"/>
                      </a:lnTo>
                      <a:lnTo>
                        <a:pt x="368" y="15"/>
                      </a:lnTo>
                      <a:lnTo>
                        <a:pt x="369" y="16"/>
                      </a:lnTo>
                      <a:lnTo>
                        <a:pt x="369" y="16"/>
                      </a:lnTo>
                      <a:lnTo>
                        <a:pt x="370" y="16"/>
                      </a:lnTo>
                      <a:lnTo>
                        <a:pt x="371" y="16"/>
                      </a:lnTo>
                      <a:lnTo>
                        <a:pt x="371" y="16"/>
                      </a:lnTo>
                      <a:lnTo>
                        <a:pt x="372" y="17"/>
                      </a:lnTo>
                      <a:lnTo>
                        <a:pt x="373" y="17"/>
                      </a:lnTo>
                      <a:lnTo>
                        <a:pt x="373" y="17"/>
                      </a:lnTo>
                      <a:lnTo>
                        <a:pt x="374" y="18"/>
                      </a:lnTo>
                      <a:lnTo>
                        <a:pt x="374" y="19"/>
                      </a:lnTo>
                      <a:lnTo>
                        <a:pt x="374" y="20"/>
                      </a:lnTo>
                      <a:lnTo>
                        <a:pt x="375" y="20"/>
                      </a:lnTo>
                      <a:lnTo>
                        <a:pt x="376" y="21"/>
                      </a:lnTo>
                      <a:lnTo>
                        <a:pt x="376" y="21"/>
                      </a:lnTo>
                      <a:lnTo>
                        <a:pt x="376" y="22"/>
                      </a:lnTo>
                      <a:lnTo>
                        <a:pt x="376" y="22"/>
                      </a:lnTo>
                      <a:lnTo>
                        <a:pt x="377" y="23"/>
                      </a:lnTo>
                      <a:lnTo>
                        <a:pt x="378" y="23"/>
                      </a:lnTo>
                      <a:lnTo>
                        <a:pt x="378" y="23"/>
                      </a:lnTo>
                      <a:lnTo>
                        <a:pt x="379" y="24"/>
                      </a:lnTo>
                      <a:lnTo>
                        <a:pt x="379" y="25"/>
                      </a:lnTo>
                      <a:lnTo>
                        <a:pt x="380" y="25"/>
                      </a:lnTo>
                      <a:lnTo>
                        <a:pt x="380" y="26"/>
                      </a:lnTo>
                      <a:lnTo>
                        <a:pt x="381" y="26"/>
                      </a:lnTo>
                      <a:lnTo>
                        <a:pt x="382" y="26"/>
                      </a:lnTo>
                      <a:lnTo>
                        <a:pt x="382" y="27"/>
                      </a:lnTo>
                      <a:lnTo>
                        <a:pt x="383" y="28"/>
                      </a:lnTo>
                      <a:lnTo>
                        <a:pt x="383" y="28"/>
                      </a:lnTo>
                      <a:lnTo>
                        <a:pt x="384" y="28"/>
                      </a:lnTo>
                      <a:lnTo>
                        <a:pt x="385" y="28"/>
                      </a:lnTo>
                      <a:lnTo>
                        <a:pt x="385" y="29"/>
                      </a:lnTo>
                      <a:lnTo>
                        <a:pt x="385" y="30"/>
                      </a:lnTo>
                      <a:lnTo>
                        <a:pt x="385" y="31"/>
                      </a:lnTo>
                      <a:lnTo>
                        <a:pt x="385" y="31"/>
                      </a:lnTo>
                      <a:lnTo>
                        <a:pt x="385" y="32"/>
                      </a:lnTo>
                      <a:lnTo>
                        <a:pt x="385" y="33"/>
                      </a:lnTo>
                      <a:lnTo>
                        <a:pt x="386" y="33"/>
                      </a:lnTo>
                      <a:lnTo>
                        <a:pt x="387" y="34"/>
                      </a:lnTo>
                      <a:lnTo>
                        <a:pt x="387" y="34"/>
                      </a:lnTo>
                      <a:lnTo>
                        <a:pt x="388" y="34"/>
                      </a:lnTo>
                      <a:lnTo>
                        <a:pt x="388" y="35"/>
                      </a:lnTo>
                      <a:lnTo>
                        <a:pt x="388" y="36"/>
                      </a:lnTo>
                      <a:lnTo>
                        <a:pt x="388" y="36"/>
                      </a:lnTo>
                      <a:lnTo>
                        <a:pt x="389" y="37"/>
                      </a:lnTo>
                      <a:lnTo>
                        <a:pt x="389" y="38"/>
                      </a:lnTo>
                      <a:lnTo>
                        <a:pt x="389" y="38"/>
                      </a:lnTo>
                      <a:lnTo>
                        <a:pt x="389" y="39"/>
                      </a:lnTo>
                      <a:lnTo>
                        <a:pt x="389" y="40"/>
                      </a:lnTo>
                      <a:lnTo>
                        <a:pt x="389" y="41"/>
                      </a:lnTo>
                      <a:lnTo>
                        <a:pt x="389" y="41"/>
                      </a:lnTo>
                      <a:lnTo>
                        <a:pt x="390" y="42"/>
                      </a:lnTo>
                      <a:lnTo>
                        <a:pt x="391" y="42"/>
                      </a:lnTo>
                      <a:lnTo>
                        <a:pt x="391" y="42"/>
                      </a:lnTo>
                      <a:lnTo>
                        <a:pt x="392" y="42"/>
                      </a:lnTo>
                      <a:lnTo>
                        <a:pt x="393" y="42"/>
                      </a:lnTo>
                      <a:lnTo>
                        <a:pt x="393" y="42"/>
                      </a:lnTo>
                      <a:lnTo>
                        <a:pt x="393" y="43"/>
                      </a:lnTo>
                      <a:lnTo>
                        <a:pt x="393" y="44"/>
                      </a:lnTo>
                      <a:lnTo>
                        <a:pt x="393" y="45"/>
                      </a:lnTo>
                      <a:lnTo>
                        <a:pt x="392" y="45"/>
                      </a:lnTo>
                      <a:lnTo>
                        <a:pt x="391" y="45"/>
                      </a:lnTo>
                      <a:lnTo>
                        <a:pt x="391" y="46"/>
                      </a:lnTo>
                      <a:lnTo>
                        <a:pt x="391" y="47"/>
                      </a:lnTo>
                      <a:lnTo>
                        <a:pt x="392" y="47"/>
                      </a:lnTo>
                      <a:lnTo>
                        <a:pt x="392" y="48"/>
                      </a:lnTo>
                      <a:lnTo>
                        <a:pt x="393" y="49"/>
                      </a:lnTo>
                      <a:lnTo>
                        <a:pt x="393" y="50"/>
                      </a:lnTo>
                      <a:lnTo>
                        <a:pt x="394" y="50"/>
                      </a:lnTo>
                      <a:lnTo>
                        <a:pt x="395" y="50"/>
                      </a:lnTo>
                      <a:lnTo>
                        <a:pt x="395" y="49"/>
                      </a:lnTo>
                      <a:lnTo>
                        <a:pt x="396" y="50"/>
                      </a:lnTo>
                      <a:lnTo>
                        <a:pt x="396" y="50"/>
                      </a:lnTo>
                      <a:lnTo>
                        <a:pt x="396" y="51"/>
                      </a:lnTo>
                      <a:lnTo>
                        <a:pt x="396" y="52"/>
                      </a:lnTo>
                      <a:lnTo>
                        <a:pt x="395" y="53"/>
                      </a:lnTo>
                      <a:lnTo>
                        <a:pt x="396" y="53"/>
                      </a:lnTo>
                      <a:lnTo>
                        <a:pt x="396" y="54"/>
                      </a:lnTo>
                      <a:lnTo>
                        <a:pt x="397" y="54"/>
                      </a:lnTo>
                      <a:lnTo>
                        <a:pt x="397" y="55"/>
                      </a:lnTo>
                      <a:lnTo>
                        <a:pt x="398" y="55"/>
                      </a:lnTo>
                      <a:lnTo>
                        <a:pt x="399" y="55"/>
                      </a:lnTo>
                      <a:lnTo>
                        <a:pt x="399" y="56"/>
                      </a:lnTo>
                      <a:lnTo>
                        <a:pt x="400" y="56"/>
                      </a:lnTo>
                      <a:lnTo>
                        <a:pt x="400" y="56"/>
                      </a:lnTo>
                      <a:lnTo>
                        <a:pt x="400" y="57"/>
                      </a:lnTo>
                      <a:lnTo>
                        <a:pt x="399" y="58"/>
                      </a:lnTo>
                      <a:lnTo>
                        <a:pt x="399" y="58"/>
                      </a:lnTo>
                      <a:lnTo>
                        <a:pt x="398" y="58"/>
                      </a:lnTo>
                      <a:lnTo>
                        <a:pt x="398" y="59"/>
                      </a:lnTo>
                      <a:lnTo>
                        <a:pt x="398" y="60"/>
                      </a:lnTo>
                      <a:lnTo>
                        <a:pt x="399" y="60"/>
                      </a:lnTo>
                      <a:lnTo>
                        <a:pt x="399" y="60"/>
                      </a:lnTo>
                      <a:lnTo>
                        <a:pt x="400" y="59"/>
                      </a:lnTo>
                      <a:lnTo>
                        <a:pt x="401" y="59"/>
                      </a:lnTo>
                      <a:lnTo>
                        <a:pt x="401" y="60"/>
                      </a:lnTo>
                      <a:lnTo>
                        <a:pt x="401" y="61"/>
                      </a:lnTo>
                      <a:lnTo>
                        <a:pt x="401" y="62"/>
                      </a:lnTo>
                      <a:lnTo>
                        <a:pt x="400" y="63"/>
                      </a:lnTo>
                      <a:lnTo>
                        <a:pt x="401" y="63"/>
                      </a:lnTo>
                      <a:lnTo>
                        <a:pt x="401" y="64"/>
                      </a:lnTo>
                      <a:lnTo>
                        <a:pt x="401" y="65"/>
                      </a:lnTo>
                      <a:lnTo>
                        <a:pt x="402" y="66"/>
                      </a:lnTo>
                      <a:lnTo>
                        <a:pt x="402" y="66"/>
                      </a:lnTo>
                      <a:lnTo>
                        <a:pt x="402" y="67"/>
                      </a:lnTo>
                      <a:lnTo>
                        <a:pt x="403" y="68"/>
                      </a:lnTo>
                      <a:lnTo>
                        <a:pt x="404" y="68"/>
                      </a:lnTo>
                      <a:lnTo>
                        <a:pt x="405" y="68"/>
                      </a:lnTo>
                      <a:lnTo>
                        <a:pt x="405" y="67"/>
                      </a:lnTo>
                      <a:lnTo>
                        <a:pt x="406" y="68"/>
                      </a:lnTo>
                      <a:lnTo>
                        <a:pt x="407" y="68"/>
                      </a:lnTo>
                      <a:lnTo>
                        <a:pt x="407" y="69"/>
                      </a:lnTo>
                      <a:lnTo>
                        <a:pt x="406" y="70"/>
                      </a:lnTo>
                      <a:lnTo>
                        <a:pt x="406" y="71"/>
                      </a:lnTo>
                      <a:lnTo>
                        <a:pt x="407" y="71"/>
                      </a:lnTo>
                      <a:lnTo>
                        <a:pt x="407" y="72"/>
                      </a:lnTo>
                      <a:lnTo>
                        <a:pt x="408" y="71"/>
                      </a:lnTo>
                      <a:lnTo>
                        <a:pt x="409" y="71"/>
                      </a:lnTo>
                      <a:lnTo>
                        <a:pt x="409" y="71"/>
                      </a:lnTo>
                      <a:lnTo>
                        <a:pt x="410" y="72"/>
                      </a:lnTo>
                      <a:lnTo>
                        <a:pt x="409" y="73"/>
                      </a:lnTo>
                      <a:lnTo>
                        <a:pt x="408" y="73"/>
                      </a:lnTo>
                      <a:lnTo>
                        <a:pt x="408" y="74"/>
                      </a:lnTo>
                      <a:lnTo>
                        <a:pt x="408" y="74"/>
                      </a:lnTo>
                      <a:lnTo>
                        <a:pt x="408" y="75"/>
                      </a:lnTo>
                      <a:lnTo>
                        <a:pt x="409" y="75"/>
                      </a:lnTo>
                      <a:lnTo>
                        <a:pt x="410" y="75"/>
                      </a:lnTo>
                      <a:lnTo>
                        <a:pt x="411" y="75"/>
                      </a:lnTo>
                      <a:lnTo>
                        <a:pt x="411" y="74"/>
                      </a:lnTo>
                      <a:lnTo>
                        <a:pt x="412" y="74"/>
                      </a:lnTo>
                      <a:lnTo>
                        <a:pt x="412" y="73"/>
                      </a:lnTo>
                      <a:lnTo>
                        <a:pt x="413" y="74"/>
                      </a:lnTo>
                      <a:lnTo>
                        <a:pt x="413" y="74"/>
                      </a:lnTo>
                      <a:lnTo>
                        <a:pt x="413" y="75"/>
                      </a:lnTo>
                      <a:lnTo>
                        <a:pt x="413" y="76"/>
                      </a:lnTo>
                      <a:lnTo>
                        <a:pt x="412" y="76"/>
                      </a:lnTo>
                      <a:lnTo>
                        <a:pt x="412" y="76"/>
                      </a:lnTo>
                      <a:lnTo>
                        <a:pt x="411" y="76"/>
                      </a:lnTo>
                      <a:lnTo>
                        <a:pt x="410" y="76"/>
                      </a:lnTo>
                      <a:lnTo>
                        <a:pt x="410" y="77"/>
                      </a:lnTo>
                      <a:lnTo>
                        <a:pt x="410" y="78"/>
                      </a:lnTo>
                      <a:lnTo>
                        <a:pt x="410" y="79"/>
                      </a:lnTo>
                      <a:lnTo>
                        <a:pt x="410" y="79"/>
                      </a:lnTo>
                      <a:lnTo>
                        <a:pt x="410" y="80"/>
                      </a:lnTo>
                      <a:lnTo>
                        <a:pt x="409" y="81"/>
                      </a:lnTo>
                      <a:lnTo>
                        <a:pt x="409" y="81"/>
                      </a:lnTo>
                      <a:lnTo>
                        <a:pt x="409" y="82"/>
                      </a:lnTo>
                      <a:lnTo>
                        <a:pt x="410" y="83"/>
                      </a:lnTo>
                      <a:lnTo>
                        <a:pt x="411" y="83"/>
                      </a:lnTo>
                      <a:lnTo>
                        <a:pt x="411" y="83"/>
                      </a:lnTo>
                      <a:lnTo>
                        <a:pt x="412" y="84"/>
                      </a:lnTo>
                      <a:lnTo>
                        <a:pt x="412" y="84"/>
                      </a:lnTo>
                      <a:lnTo>
                        <a:pt x="413" y="85"/>
                      </a:lnTo>
                      <a:lnTo>
                        <a:pt x="413" y="86"/>
                      </a:lnTo>
                      <a:lnTo>
                        <a:pt x="414" y="86"/>
                      </a:lnTo>
                      <a:lnTo>
                        <a:pt x="414" y="87"/>
                      </a:lnTo>
                      <a:lnTo>
                        <a:pt x="415" y="88"/>
                      </a:lnTo>
                      <a:lnTo>
                        <a:pt x="415" y="88"/>
                      </a:lnTo>
                      <a:lnTo>
                        <a:pt x="416" y="89"/>
                      </a:lnTo>
                      <a:lnTo>
                        <a:pt x="416" y="90"/>
                      </a:lnTo>
                      <a:lnTo>
                        <a:pt x="415" y="90"/>
                      </a:lnTo>
                      <a:lnTo>
                        <a:pt x="414" y="91"/>
                      </a:lnTo>
                      <a:lnTo>
                        <a:pt x="413" y="91"/>
                      </a:lnTo>
                      <a:lnTo>
                        <a:pt x="413" y="91"/>
                      </a:lnTo>
                      <a:lnTo>
                        <a:pt x="412" y="91"/>
                      </a:lnTo>
                      <a:lnTo>
                        <a:pt x="412" y="92"/>
                      </a:lnTo>
                      <a:lnTo>
                        <a:pt x="412" y="93"/>
                      </a:lnTo>
                      <a:lnTo>
                        <a:pt x="411" y="94"/>
                      </a:lnTo>
                      <a:lnTo>
                        <a:pt x="412" y="94"/>
                      </a:lnTo>
                      <a:lnTo>
                        <a:pt x="412" y="94"/>
                      </a:lnTo>
                      <a:lnTo>
                        <a:pt x="413" y="94"/>
                      </a:lnTo>
                      <a:lnTo>
                        <a:pt x="413" y="93"/>
                      </a:lnTo>
                      <a:lnTo>
                        <a:pt x="414" y="94"/>
                      </a:lnTo>
                      <a:lnTo>
                        <a:pt x="415" y="94"/>
                      </a:lnTo>
                      <a:lnTo>
                        <a:pt x="415" y="95"/>
                      </a:lnTo>
                      <a:lnTo>
                        <a:pt x="415" y="96"/>
                      </a:lnTo>
                      <a:lnTo>
                        <a:pt x="414" y="97"/>
                      </a:lnTo>
                      <a:lnTo>
                        <a:pt x="414" y="97"/>
                      </a:lnTo>
                      <a:lnTo>
                        <a:pt x="413" y="98"/>
                      </a:lnTo>
                      <a:lnTo>
                        <a:pt x="413" y="99"/>
                      </a:lnTo>
                      <a:lnTo>
                        <a:pt x="414" y="100"/>
                      </a:lnTo>
                      <a:lnTo>
                        <a:pt x="414" y="100"/>
                      </a:lnTo>
                      <a:lnTo>
                        <a:pt x="415" y="101"/>
                      </a:lnTo>
                      <a:lnTo>
                        <a:pt x="416" y="101"/>
                      </a:lnTo>
                      <a:lnTo>
                        <a:pt x="416" y="102"/>
                      </a:lnTo>
                      <a:lnTo>
                        <a:pt x="417" y="102"/>
                      </a:lnTo>
                      <a:lnTo>
                        <a:pt x="417" y="103"/>
                      </a:lnTo>
                      <a:lnTo>
                        <a:pt x="418" y="104"/>
                      </a:lnTo>
                      <a:lnTo>
                        <a:pt x="418" y="104"/>
                      </a:lnTo>
                      <a:lnTo>
                        <a:pt x="418" y="105"/>
                      </a:lnTo>
                      <a:lnTo>
                        <a:pt x="419" y="106"/>
                      </a:lnTo>
                      <a:lnTo>
                        <a:pt x="419" y="107"/>
                      </a:lnTo>
                      <a:lnTo>
                        <a:pt x="419" y="108"/>
                      </a:lnTo>
                      <a:lnTo>
                        <a:pt x="419" y="109"/>
                      </a:lnTo>
                      <a:lnTo>
                        <a:pt x="419" y="109"/>
                      </a:lnTo>
                      <a:lnTo>
                        <a:pt x="420" y="109"/>
                      </a:lnTo>
                      <a:lnTo>
                        <a:pt x="421" y="109"/>
                      </a:lnTo>
                      <a:lnTo>
                        <a:pt x="422" y="109"/>
                      </a:lnTo>
                      <a:lnTo>
                        <a:pt x="422" y="110"/>
                      </a:lnTo>
                      <a:lnTo>
                        <a:pt x="422" y="111"/>
                      </a:lnTo>
                      <a:lnTo>
                        <a:pt x="422" y="111"/>
                      </a:lnTo>
                      <a:lnTo>
                        <a:pt x="421" y="112"/>
                      </a:lnTo>
                      <a:lnTo>
                        <a:pt x="420" y="112"/>
                      </a:lnTo>
                      <a:lnTo>
                        <a:pt x="420" y="113"/>
                      </a:lnTo>
                      <a:lnTo>
                        <a:pt x="420" y="114"/>
                      </a:lnTo>
                      <a:lnTo>
                        <a:pt x="420" y="115"/>
                      </a:lnTo>
                      <a:lnTo>
                        <a:pt x="421" y="115"/>
                      </a:lnTo>
                      <a:lnTo>
                        <a:pt x="422" y="115"/>
                      </a:lnTo>
                      <a:lnTo>
                        <a:pt x="422" y="114"/>
                      </a:lnTo>
                      <a:lnTo>
                        <a:pt x="422" y="113"/>
                      </a:lnTo>
                      <a:lnTo>
                        <a:pt x="423" y="113"/>
                      </a:lnTo>
                      <a:lnTo>
                        <a:pt x="424" y="112"/>
                      </a:lnTo>
                      <a:lnTo>
                        <a:pt x="425" y="112"/>
                      </a:lnTo>
                      <a:lnTo>
                        <a:pt x="425" y="113"/>
                      </a:lnTo>
                      <a:lnTo>
                        <a:pt x="425" y="114"/>
                      </a:lnTo>
                      <a:lnTo>
                        <a:pt x="425" y="115"/>
                      </a:lnTo>
                      <a:lnTo>
                        <a:pt x="425" y="116"/>
                      </a:lnTo>
                      <a:lnTo>
                        <a:pt x="424" y="117"/>
                      </a:lnTo>
                      <a:lnTo>
                        <a:pt x="424" y="117"/>
                      </a:lnTo>
                      <a:lnTo>
                        <a:pt x="424" y="118"/>
                      </a:lnTo>
                      <a:lnTo>
                        <a:pt x="425" y="119"/>
                      </a:lnTo>
                      <a:lnTo>
                        <a:pt x="425" y="119"/>
                      </a:lnTo>
                      <a:lnTo>
                        <a:pt x="426" y="119"/>
                      </a:lnTo>
                      <a:lnTo>
                        <a:pt x="427" y="119"/>
                      </a:lnTo>
                      <a:lnTo>
                        <a:pt x="427" y="120"/>
                      </a:lnTo>
                      <a:lnTo>
                        <a:pt x="427" y="121"/>
                      </a:lnTo>
                      <a:lnTo>
                        <a:pt x="427" y="122"/>
                      </a:lnTo>
                      <a:lnTo>
                        <a:pt x="426" y="122"/>
                      </a:lnTo>
                      <a:lnTo>
                        <a:pt x="426" y="123"/>
                      </a:lnTo>
                      <a:lnTo>
                        <a:pt x="426" y="123"/>
                      </a:lnTo>
                      <a:lnTo>
                        <a:pt x="426" y="124"/>
                      </a:lnTo>
                      <a:lnTo>
                        <a:pt x="426" y="125"/>
                      </a:lnTo>
                      <a:lnTo>
                        <a:pt x="427" y="126"/>
                      </a:lnTo>
                      <a:lnTo>
                        <a:pt x="427" y="126"/>
                      </a:lnTo>
                      <a:lnTo>
                        <a:pt x="428" y="127"/>
                      </a:lnTo>
                      <a:lnTo>
                        <a:pt x="428" y="127"/>
                      </a:lnTo>
                      <a:lnTo>
                        <a:pt x="429" y="128"/>
                      </a:lnTo>
                      <a:lnTo>
                        <a:pt x="430" y="129"/>
                      </a:lnTo>
                      <a:lnTo>
                        <a:pt x="430" y="129"/>
                      </a:lnTo>
                      <a:lnTo>
                        <a:pt x="429" y="130"/>
                      </a:lnTo>
                      <a:lnTo>
                        <a:pt x="429" y="131"/>
                      </a:lnTo>
                      <a:lnTo>
                        <a:pt x="429" y="132"/>
                      </a:lnTo>
                      <a:lnTo>
                        <a:pt x="429" y="133"/>
                      </a:lnTo>
                      <a:lnTo>
                        <a:pt x="428" y="133"/>
                      </a:lnTo>
                      <a:lnTo>
                        <a:pt x="428" y="134"/>
                      </a:lnTo>
                      <a:lnTo>
                        <a:pt x="427" y="135"/>
                      </a:lnTo>
                      <a:lnTo>
                        <a:pt x="428" y="135"/>
                      </a:lnTo>
                      <a:lnTo>
                        <a:pt x="429" y="136"/>
                      </a:lnTo>
                      <a:lnTo>
                        <a:pt x="429" y="137"/>
                      </a:lnTo>
                      <a:lnTo>
                        <a:pt x="429" y="138"/>
                      </a:lnTo>
                      <a:lnTo>
                        <a:pt x="429" y="138"/>
                      </a:lnTo>
                      <a:lnTo>
                        <a:pt x="429" y="139"/>
                      </a:lnTo>
                      <a:lnTo>
                        <a:pt x="428" y="139"/>
                      </a:lnTo>
                      <a:lnTo>
                        <a:pt x="428" y="140"/>
                      </a:lnTo>
                      <a:lnTo>
                        <a:pt x="428" y="141"/>
                      </a:lnTo>
                      <a:lnTo>
                        <a:pt x="428" y="142"/>
                      </a:lnTo>
                      <a:lnTo>
                        <a:pt x="429" y="142"/>
                      </a:lnTo>
                      <a:lnTo>
                        <a:pt x="430" y="142"/>
                      </a:lnTo>
                      <a:lnTo>
                        <a:pt x="430" y="143"/>
                      </a:lnTo>
                      <a:lnTo>
                        <a:pt x="429" y="144"/>
                      </a:lnTo>
                      <a:lnTo>
                        <a:pt x="429" y="144"/>
                      </a:lnTo>
                      <a:lnTo>
                        <a:pt x="428" y="145"/>
                      </a:lnTo>
                      <a:lnTo>
                        <a:pt x="428" y="146"/>
                      </a:lnTo>
                      <a:lnTo>
                        <a:pt x="429" y="146"/>
                      </a:lnTo>
                      <a:lnTo>
                        <a:pt x="429" y="147"/>
                      </a:lnTo>
                      <a:lnTo>
                        <a:pt x="430" y="147"/>
                      </a:lnTo>
                      <a:lnTo>
                        <a:pt x="430" y="148"/>
                      </a:lnTo>
                      <a:lnTo>
                        <a:pt x="431" y="147"/>
                      </a:lnTo>
                      <a:lnTo>
                        <a:pt x="432" y="148"/>
                      </a:lnTo>
                      <a:lnTo>
                        <a:pt x="432" y="148"/>
                      </a:lnTo>
                      <a:lnTo>
                        <a:pt x="432" y="149"/>
                      </a:lnTo>
                      <a:lnTo>
                        <a:pt x="431" y="150"/>
                      </a:lnTo>
                      <a:lnTo>
                        <a:pt x="431" y="151"/>
                      </a:lnTo>
                      <a:lnTo>
                        <a:pt x="430" y="151"/>
                      </a:lnTo>
                      <a:lnTo>
                        <a:pt x="430" y="152"/>
                      </a:lnTo>
                      <a:lnTo>
                        <a:pt x="429" y="152"/>
                      </a:lnTo>
                      <a:lnTo>
                        <a:pt x="429" y="153"/>
                      </a:lnTo>
                      <a:lnTo>
                        <a:pt x="428" y="153"/>
                      </a:lnTo>
                      <a:lnTo>
                        <a:pt x="428" y="154"/>
                      </a:lnTo>
                      <a:lnTo>
                        <a:pt x="427" y="155"/>
                      </a:lnTo>
                      <a:lnTo>
                        <a:pt x="427" y="156"/>
                      </a:lnTo>
                      <a:lnTo>
                        <a:pt x="427" y="157"/>
                      </a:lnTo>
                      <a:lnTo>
                        <a:pt x="427" y="157"/>
                      </a:lnTo>
                      <a:lnTo>
                        <a:pt x="427" y="158"/>
                      </a:lnTo>
                      <a:lnTo>
                        <a:pt x="427" y="159"/>
                      </a:lnTo>
                      <a:lnTo>
                        <a:pt x="427" y="160"/>
                      </a:lnTo>
                      <a:lnTo>
                        <a:pt x="426" y="161"/>
                      </a:lnTo>
                      <a:lnTo>
                        <a:pt x="426" y="161"/>
                      </a:lnTo>
                      <a:lnTo>
                        <a:pt x="425" y="162"/>
                      </a:lnTo>
                      <a:lnTo>
                        <a:pt x="425" y="163"/>
                      </a:lnTo>
                      <a:lnTo>
                        <a:pt x="425" y="164"/>
                      </a:lnTo>
                      <a:lnTo>
                        <a:pt x="424" y="164"/>
                      </a:lnTo>
                      <a:lnTo>
                        <a:pt x="423" y="165"/>
                      </a:lnTo>
                      <a:lnTo>
                        <a:pt x="423" y="165"/>
                      </a:lnTo>
                      <a:lnTo>
                        <a:pt x="422" y="165"/>
                      </a:lnTo>
                      <a:lnTo>
                        <a:pt x="422" y="166"/>
                      </a:lnTo>
                      <a:lnTo>
                        <a:pt x="421" y="167"/>
                      </a:lnTo>
                      <a:lnTo>
                        <a:pt x="421" y="167"/>
                      </a:lnTo>
                      <a:lnTo>
                        <a:pt x="420" y="168"/>
                      </a:lnTo>
                      <a:lnTo>
                        <a:pt x="420" y="169"/>
                      </a:lnTo>
                      <a:lnTo>
                        <a:pt x="419" y="169"/>
                      </a:lnTo>
                      <a:lnTo>
                        <a:pt x="419" y="170"/>
                      </a:lnTo>
                      <a:lnTo>
                        <a:pt x="418" y="170"/>
                      </a:lnTo>
                      <a:lnTo>
                        <a:pt x="418" y="171"/>
                      </a:lnTo>
                      <a:lnTo>
                        <a:pt x="417" y="172"/>
                      </a:lnTo>
                      <a:lnTo>
                        <a:pt x="417" y="173"/>
                      </a:lnTo>
                      <a:lnTo>
                        <a:pt x="416" y="173"/>
                      </a:lnTo>
                      <a:lnTo>
                        <a:pt x="416" y="174"/>
                      </a:lnTo>
                      <a:lnTo>
                        <a:pt x="416" y="175"/>
                      </a:lnTo>
                      <a:lnTo>
                        <a:pt x="416" y="176"/>
                      </a:lnTo>
                      <a:lnTo>
                        <a:pt x="416" y="176"/>
                      </a:lnTo>
                      <a:lnTo>
                        <a:pt x="415" y="177"/>
                      </a:lnTo>
                      <a:lnTo>
                        <a:pt x="415" y="178"/>
                      </a:lnTo>
                      <a:lnTo>
                        <a:pt x="414" y="178"/>
                      </a:lnTo>
                      <a:lnTo>
                        <a:pt x="414" y="178"/>
                      </a:lnTo>
                      <a:lnTo>
                        <a:pt x="414" y="178"/>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8" name="Freeform 19">
                  <a:extLst>
                    <a:ext uri="{FF2B5EF4-FFF2-40B4-BE49-F238E27FC236}">
                      <a16:creationId xmlns:a16="http://schemas.microsoft.com/office/drawing/2014/main" id="{7F0904CD-A57C-4294-835C-395FED6E28AF}"/>
                    </a:ext>
                  </a:extLst>
                </p:cNvPr>
                <p:cNvSpPr>
                  <a:spLocks/>
                </p:cNvSpPr>
                <p:nvPr/>
              </p:nvSpPr>
              <p:spPr bwMode="auto">
                <a:xfrm>
                  <a:off x="666" y="999"/>
                  <a:ext cx="556" cy="381"/>
                </a:xfrm>
                <a:custGeom>
                  <a:avLst/>
                  <a:gdLst>
                    <a:gd name="T0" fmla="*/ 419 w 556"/>
                    <a:gd name="T1" fmla="*/ 17 h 381"/>
                    <a:gd name="T2" fmla="*/ 446 w 556"/>
                    <a:gd name="T3" fmla="*/ 34 h 381"/>
                    <a:gd name="T4" fmla="*/ 478 w 556"/>
                    <a:gd name="T5" fmla="*/ 47 h 381"/>
                    <a:gd name="T6" fmla="*/ 510 w 556"/>
                    <a:gd name="T7" fmla="*/ 36 h 381"/>
                    <a:gd name="T8" fmla="*/ 550 w 556"/>
                    <a:gd name="T9" fmla="*/ 47 h 381"/>
                    <a:gd name="T10" fmla="*/ 547 w 556"/>
                    <a:gd name="T11" fmla="*/ 61 h 381"/>
                    <a:gd name="T12" fmla="*/ 548 w 556"/>
                    <a:gd name="T13" fmla="*/ 77 h 381"/>
                    <a:gd name="T14" fmla="*/ 525 w 556"/>
                    <a:gd name="T15" fmla="*/ 78 h 381"/>
                    <a:gd name="T16" fmla="*/ 530 w 556"/>
                    <a:gd name="T17" fmla="*/ 97 h 381"/>
                    <a:gd name="T18" fmla="*/ 523 w 556"/>
                    <a:gd name="T19" fmla="*/ 102 h 381"/>
                    <a:gd name="T20" fmla="*/ 523 w 556"/>
                    <a:gd name="T21" fmla="*/ 126 h 381"/>
                    <a:gd name="T22" fmla="*/ 501 w 556"/>
                    <a:gd name="T23" fmla="*/ 134 h 381"/>
                    <a:gd name="T24" fmla="*/ 481 w 556"/>
                    <a:gd name="T25" fmla="*/ 132 h 381"/>
                    <a:gd name="T26" fmla="*/ 475 w 556"/>
                    <a:gd name="T27" fmla="*/ 160 h 381"/>
                    <a:gd name="T28" fmla="*/ 481 w 556"/>
                    <a:gd name="T29" fmla="*/ 193 h 381"/>
                    <a:gd name="T30" fmla="*/ 485 w 556"/>
                    <a:gd name="T31" fmla="*/ 214 h 381"/>
                    <a:gd name="T32" fmla="*/ 479 w 556"/>
                    <a:gd name="T33" fmla="*/ 236 h 381"/>
                    <a:gd name="T34" fmla="*/ 464 w 556"/>
                    <a:gd name="T35" fmla="*/ 246 h 381"/>
                    <a:gd name="T36" fmla="*/ 446 w 556"/>
                    <a:gd name="T37" fmla="*/ 251 h 381"/>
                    <a:gd name="T38" fmla="*/ 421 w 556"/>
                    <a:gd name="T39" fmla="*/ 245 h 381"/>
                    <a:gd name="T40" fmla="*/ 404 w 556"/>
                    <a:gd name="T41" fmla="*/ 254 h 381"/>
                    <a:gd name="T42" fmla="*/ 386 w 556"/>
                    <a:gd name="T43" fmla="*/ 269 h 381"/>
                    <a:gd name="T44" fmla="*/ 378 w 556"/>
                    <a:gd name="T45" fmla="*/ 285 h 381"/>
                    <a:gd name="T46" fmla="*/ 374 w 556"/>
                    <a:gd name="T47" fmla="*/ 301 h 381"/>
                    <a:gd name="T48" fmla="*/ 353 w 556"/>
                    <a:gd name="T49" fmla="*/ 312 h 381"/>
                    <a:gd name="T50" fmla="*/ 337 w 556"/>
                    <a:gd name="T51" fmla="*/ 333 h 381"/>
                    <a:gd name="T52" fmla="*/ 323 w 556"/>
                    <a:gd name="T53" fmla="*/ 324 h 381"/>
                    <a:gd name="T54" fmla="*/ 298 w 556"/>
                    <a:gd name="T55" fmla="*/ 328 h 381"/>
                    <a:gd name="T56" fmla="*/ 277 w 556"/>
                    <a:gd name="T57" fmla="*/ 336 h 381"/>
                    <a:gd name="T58" fmla="*/ 256 w 556"/>
                    <a:gd name="T59" fmla="*/ 354 h 381"/>
                    <a:gd name="T60" fmla="*/ 240 w 556"/>
                    <a:gd name="T61" fmla="*/ 374 h 381"/>
                    <a:gd name="T62" fmla="*/ 218 w 556"/>
                    <a:gd name="T63" fmla="*/ 358 h 381"/>
                    <a:gd name="T64" fmla="*/ 222 w 556"/>
                    <a:gd name="T65" fmla="*/ 334 h 381"/>
                    <a:gd name="T66" fmla="*/ 201 w 556"/>
                    <a:gd name="T67" fmla="*/ 333 h 381"/>
                    <a:gd name="T68" fmla="*/ 196 w 556"/>
                    <a:gd name="T69" fmla="*/ 358 h 381"/>
                    <a:gd name="T70" fmla="*/ 188 w 556"/>
                    <a:gd name="T71" fmla="*/ 378 h 381"/>
                    <a:gd name="T72" fmla="*/ 175 w 556"/>
                    <a:gd name="T73" fmla="*/ 341 h 381"/>
                    <a:gd name="T74" fmla="*/ 139 w 556"/>
                    <a:gd name="T75" fmla="*/ 320 h 381"/>
                    <a:gd name="T76" fmla="*/ 126 w 556"/>
                    <a:gd name="T77" fmla="*/ 282 h 381"/>
                    <a:gd name="T78" fmla="*/ 125 w 556"/>
                    <a:gd name="T79" fmla="*/ 242 h 381"/>
                    <a:gd name="T80" fmla="*/ 85 w 556"/>
                    <a:gd name="T81" fmla="*/ 230 h 381"/>
                    <a:gd name="T82" fmla="*/ 66 w 556"/>
                    <a:gd name="T83" fmla="*/ 147 h 381"/>
                    <a:gd name="T84" fmla="*/ 25 w 556"/>
                    <a:gd name="T85" fmla="*/ 176 h 381"/>
                    <a:gd name="T86" fmla="*/ 7 w 556"/>
                    <a:gd name="T87" fmla="*/ 167 h 381"/>
                    <a:gd name="T88" fmla="*/ 9 w 556"/>
                    <a:gd name="T89" fmla="*/ 148 h 381"/>
                    <a:gd name="T90" fmla="*/ 11 w 556"/>
                    <a:gd name="T91" fmla="*/ 125 h 381"/>
                    <a:gd name="T92" fmla="*/ 18 w 556"/>
                    <a:gd name="T93" fmla="*/ 102 h 381"/>
                    <a:gd name="T94" fmla="*/ 33 w 556"/>
                    <a:gd name="T95" fmla="*/ 80 h 381"/>
                    <a:gd name="T96" fmla="*/ 50 w 556"/>
                    <a:gd name="T97" fmla="*/ 73 h 381"/>
                    <a:gd name="T98" fmla="*/ 77 w 556"/>
                    <a:gd name="T99" fmla="*/ 73 h 381"/>
                    <a:gd name="T100" fmla="*/ 95 w 556"/>
                    <a:gd name="T101" fmla="*/ 82 h 381"/>
                    <a:gd name="T102" fmla="*/ 111 w 556"/>
                    <a:gd name="T103" fmla="*/ 92 h 381"/>
                    <a:gd name="T104" fmla="*/ 129 w 556"/>
                    <a:gd name="T105" fmla="*/ 108 h 381"/>
                    <a:gd name="T106" fmla="*/ 149 w 556"/>
                    <a:gd name="T107" fmla="*/ 105 h 381"/>
                    <a:gd name="T108" fmla="*/ 166 w 556"/>
                    <a:gd name="T109" fmla="*/ 116 h 381"/>
                    <a:gd name="T110" fmla="*/ 187 w 556"/>
                    <a:gd name="T111" fmla="*/ 123 h 381"/>
                    <a:gd name="T112" fmla="*/ 221 w 556"/>
                    <a:gd name="T113" fmla="*/ 128 h 381"/>
                    <a:gd name="T114" fmla="*/ 253 w 556"/>
                    <a:gd name="T115" fmla="*/ 122 h 381"/>
                    <a:gd name="T116" fmla="*/ 276 w 556"/>
                    <a:gd name="T117" fmla="*/ 117 h 381"/>
                    <a:gd name="T118" fmla="*/ 290 w 556"/>
                    <a:gd name="T119" fmla="*/ 107 h 381"/>
                    <a:gd name="T120" fmla="*/ 317 w 556"/>
                    <a:gd name="T121" fmla="*/ 31 h 381"/>
                    <a:gd name="T122" fmla="*/ 323 w 556"/>
                    <a:gd name="T123" fmla="*/ 12 h 381"/>
                    <a:gd name="T124" fmla="*/ 372 w 556"/>
                    <a:gd name="T125" fmla="*/ 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81">
                      <a:moveTo>
                        <a:pt x="376" y="18"/>
                      </a:moveTo>
                      <a:lnTo>
                        <a:pt x="377" y="18"/>
                      </a:lnTo>
                      <a:lnTo>
                        <a:pt x="379" y="18"/>
                      </a:lnTo>
                      <a:lnTo>
                        <a:pt x="380" y="18"/>
                      </a:lnTo>
                      <a:lnTo>
                        <a:pt x="382" y="19"/>
                      </a:lnTo>
                      <a:lnTo>
                        <a:pt x="386" y="20"/>
                      </a:lnTo>
                      <a:lnTo>
                        <a:pt x="389" y="19"/>
                      </a:lnTo>
                      <a:lnTo>
                        <a:pt x="391" y="19"/>
                      </a:lnTo>
                      <a:lnTo>
                        <a:pt x="391" y="19"/>
                      </a:lnTo>
                      <a:lnTo>
                        <a:pt x="393" y="20"/>
                      </a:lnTo>
                      <a:lnTo>
                        <a:pt x="393" y="20"/>
                      </a:lnTo>
                      <a:lnTo>
                        <a:pt x="395" y="21"/>
                      </a:lnTo>
                      <a:lnTo>
                        <a:pt x="395" y="22"/>
                      </a:lnTo>
                      <a:lnTo>
                        <a:pt x="396" y="22"/>
                      </a:lnTo>
                      <a:lnTo>
                        <a:pt x="397" y="23"/>
                      </a:lnTo>
                      <a:lnTo>
                        <a:pt x="398" y="24"/>
                      </a:lnTo>
                      <a:lnTo>
                        <a:pt x="399" y="25"/>
                      </a:lnTo>
                      <a:lnTo>
                        <a:pt x="399" y="24"/>
                      </a:lnTo>
                      <a:lnTo>
                        <a:pt x="400" y="24"/>
                      </a:lnTo>
                      <a:lnTo>
                        <a:pt x="401" y="24"/>
                      </a:lnTo>
                      <a:lnTo>
                        <a:pt x="402" y="26"/>
                      </a:lnTo>
                      <a:lnTo>
                        <a:pt x="403" y="26"/>
                      </a:lnTo>
                      <a:lnTo>
                        <a:pt x="404" y="26"/>
                      </a:lnTo>
                      <a:lnTo>
                        <a:pt x="405" y="25"/>
                      </a:lnTo>
                      <a:lnTo>
                        <a:pt x="405" y="24"/>
                      </a:lnTo>
                      <a:lnTo>
                        <a:pt x="405" y="24"/>
                      </a:lnTo>
                      <a:lnTo>
                        <a:pt x="406" y="23"/>
                      </a:lnTo>
                      <a:lnTo>
                        <a:pt x="406" y="22"/>
                      </a:lnTo>
                      <a:lnTo>
                        <a:pt x="407" y="21"/>
                      </a:lnTo>
                      <a:lnTo>
                        <a:pt x="407" y="21"/>
                      </a:lnTo>
                      <a:lnTo>
                        <a:pt x="408" y="21"/>
                      </a:lnTo>
                      <a:lnTo>
                        <a:pt x="409" y="21"/>
                      </a:lnTo>
                      <a:lnTo>
                        <a:pt x="410" y="20"/>
                      </a:lnTo>
                      <a:lnTo>
                        <a:pt x="412" y="20"/>
                      </a:lnTo>
                      <a:lnTo>
                        <a:pt x="413" y="19"/>
                      </a:lnTo>
                      <a:lnTo>
                        <a:pt x="413" y="19"/>
                      </a:lnTo>
                      <a:lnTo>
                        <a:pt x="414" y="19"/>
                      </a:lnTo>
                      <a:lnTo>
                        <a:pt x="415" y="18"/>
                      </a:lnTo>
                      <a:lnTo>
                        <a:pt x="416" y="18"/>
                      </a:lnTo>
                      <a:lnTo>
                        <a:pt x="417" y="18"/>
                      </a:lnTo>
                      <a:lnTo>
                        <a:pt x="418" y="17"/>
                      </a:lnTo>
                      <a:lnTo>
                        <a:pt x="419" y="17"/>
                      </a:lnTo>
                      <a:lnTo>
                        <a:pt x="420" y="17"/>
                      </a:lnTo>
                      <a:lnTo>
                        <a:pt x="420" y="16"/>
                      </a:lnTo>
                      <a:lnTo>
                        <a:pt x="421" y="16"/>
                      </a:lnTo>
                      <a:lnTo>
                        <a:pt x="422" y="16"/>
                      </a:lnTo>
                      <a:lnTo>
                        <a:pt x="423" y="15"/>
                      </a:lnTo>
                      <a:lnTo>
                        <a:pt x="423" y="15"/>
                      </a:lnTo>
                      <a:lnTo>
                        <a:pt x="424" y="15"/>
                      </a:lnTo>
                      <a:lnTo>
                        <a:pt x="426" y="15"/>
                      </a:lnTo>
                      <a:lnTo>
                        <a:pt x="426" y="14"/>
                      </a:lnTo>
                      <a:lnTo>
                        <a:pt x="426" y="13"/>
                      </a:lnTo>
                      <a:lnTo>
                        <a:pt x="426" y="13"/>
                      </a:lnTo>
                      <a:lnTo>
                        <a:pt x="426" y="12"/>
                      </a:lnTo>
                      <a:lnTo>
                        <a:pt x="426" y="9"/>
                      </a:lnTo>
                      <a:lnTo>
                        <a:pt x="426" y="8"/>
                      </a:lnTo>
                      <a:lnTo>
                        <a:pt x="427" y="8"/>
                      </a:lnTo>
                      <a:lnTo>
                        <a:pt x="431" y="8"/>
                      </a:lnTo>
                      <a:lnTo>
                        <a:pt x="431" y="9"/>
                      </a:lnTo>
                      <a:lnTo>
                        <a:pt x="431" y="11"/>
                      </a:lnTo>
                      <a:lnTo>
                        <a:pt x="431" y="13"/>
                      </a:lnTo>
                      <a:lnTo>
                        <a:pt x="431" y="15"/>
                      </a:lnTo>
                      <a:lnTo>
                        <a:pt x="431" y="18"/>
                      </a:lnTo>
                      <a:lnTo>
                        <a:pt x="432" y="20"/>
                      </a:lnTo>
                      <a:lnTo>
                        <a:pt x="432" y="23"/>
                      </a:lnTo>
                      <a:lnTo>
                        <a:pt x="432" y="26"/>
                      </a:lnTo>
                      <a:lnTo>
                        <a:pt x="432" y="26"/>
                      </a:lnTo>
                      <a:lnTo>
                        <a:pt x="433" y="27"/>
                      </a:lnTo>
                      <a:lnTo>
                        <a:pt x="434" y="27"/>
                      </a:lnTo>
                      <a:lnTo>
                        <a:pt x="435" y="28"/>
                      </a:lnTo>
                      <a:lnTo>
                        <a:pt x="436" y="28"/>
                      </a:lnTo>
                      <a:lnTo>
                        <a:pt x="437" y="28"/>
                      </a:lnTo>
                      <a:lnTo>
                        <a:pt x="438" y="28"/>
                      </a:lnTo>
                      <a:lnTo>
                        <a:pt x="439" y="29"/>
                      </a:lnTo>
                      <a:lnTo>
                        <a:pt x="439" y="30"/>
                      </a:lnTo>
                      <a:lnTo>
                        <a:pt x="441" y="31"/>
                      </a:lnTo>
                      <a:lnTo>
                        <a:pt x="441" y="32"/>
                      </a:lnTo>
                      <a:lnTo>
                        <a:pt x="442" y="33"/>
                      </a:lnTo>
                      <a:lnTo>
                        <a:pt x="443" y="34"/>
                      </a:lnTo>
                      <a:lnTo>
                        <a:pt x="443" y="37"/>
                      </a:lnTo>
                      <a:lnTo>
                        <a:pt x="444" y="36"/>
                      </a:lnTo>
                      <a:lnTo>
                        <a:pt x="444" y="35"/>
                      </a:lnTo>
                      <a:lnTo>
                        <a:pt x="446" y="34"/>
                      </a:lnTo>
                      <a:lnTo>
                        <a:pt x="446" y="34"/>
                      </a:lnTo>
                      <a:lnTo>
                        <a:pt x="447" y="34"/>
                      </a:lnTo>
                      <a:lnTo>
                        <a:pt x="450" y="35"/>
                      </a:lnTo>
                      <a:lnTo>
                        <a:pt x="451" y="35"/>
                      </a:lnTo>
                      <a:lnTo>
                        <a:pt x="450" y="36"/>
                      </a:lnTo>
                      <a:lnTo>
                        <a:pt x="449" y="38"/>
                      </a:lnTo>
                      <a:lnTo>
                        <a:pt x="449" y="39"/>
                      </a:lnTo>
                      <a:lnTo>
                        <a:pt x="449" y="41"/>
                      </a:lnTo>
                      <a:lnTo>
                        <a:pt x="448" y="42"/>
                      </a:lnTo>
                      <a:lnTo>
                        <a:pt x="449" y="43"/>
                      </a:lnTo>
                      <a:lnTo>
                        <a:pt x="450" y="43"/>
                      </a:lnTo>
                      <a:lnTo>
                        <a:pt x="451" y="43"/>
                      </a:lnTo>
                      <a:lnTo>
                        <a:pt x="450" y="46"/>
                      </a:lnTo>
                      <a:lnTo>
                        <a:pt x="450" y="46"/>
                      </a:lnTo>
                      <a:lnTo>
                        <a:pt x="452" y="45"/>
                      </a:lnTo>
                      <a:lnTo>
                        <a:pt x="453" y="44"/>
                      </a:lnTo>
                      <a:lnTo>
                        <a:pt x="454" y="44"/>
                      </a:lnTo>
                      <a:lnTo>
                        <a:pt x="455" y="43"/>
                      </a:lnTo>
                      <a:lnTo>
                        <a:pt x="457" y="43"/>
                      </a:lnTo>
                      <a:lnTo>
                        <a:pt x="459" y="44"/>
                      </a:lnTo>
                      <a:lnTo>
                        <a:pt x="459" y="44"/>
                      </a:lnTo>
                      <a:lnTo>
                        <a:pt x="460" y="45"/>
                      </a:lnTo>
                      <a:lnTo>
                        <a:pt x="460" y="46"/>
                      </a:lnTo>
                      <a:lnTo>
                        <a:pt x="461" y="48"/>
                      </a:lnTo>
                      <a:lnTo>
                        <a:pt x="461" y="48"/>
                      </a:lnTo>
                      <a:lnTo>
                        <a:pt x="462" y="48"/>
                      </a:lnTo>
                      <a:lnTo>
                        <a:pt x="464" y="48"/>
                      </a:lnTo>
                      <a:lnTo>
                        <a:pt x="465" y="48"/>
                      </a:lnTo>
                      <a:lnTo>
                        <a:pt x="466" y="48"/>
                      </a:lnTo>
                      <a:lnTo>
                        <a:pt x="467" y="47"/>
                      </a:lnTo>
                      <a:lnTo>
                        <a:pt x="468" y="47"/>
                      </a:lnTo>
                      <a:lnTo>
                        <a:pt x="469" y="47"/>
                      </a:lnTo>
                      <a:lnTo>
                        <a:pt x="470" y="47"/>
                      </a:lnTo>
                      <a:lnTo>
                        <a:pt x="470" y="47"/>
                      </a:lnTo>
                      <a:lnTo>
                        <a:pt x="471" y="48"/>
                      </a:lnTo>
                      <a:lnTo>
                        <a:pt x="472" y="48"/>
                      </a:lnTo>
                      <a:lnTo>
                        <a:pt x="473" y="47"/>
                      </a:lnTo>
                      <a:lnTo>
                        <a:pt x="474" y="47"/>
                      </a:lnTo>
                      <a:lnTo>
                        <a:pt x="475" y="46"/>
                      </a:lnTo>
                      <a:lnTo>
                        <a:pt x="476" y="47"/>
                      </a:lnTo>
                      <a:lnTo>
                        <a:pt x="476" y="48"/>
                      </a:lnTo>
                      <a:lnTo>
                        <a:pt x="477" y="47"/>
                      </a:lnTo>
                      <a:lnTo>
                        <a:pt x="478" y="47"/>
                      </a:lnTo>
                      <a:lnTo>
                        <a:pt x="478" y="47"/>
                      </a:lnTo>
                      <a:lnTo>
                        <a:pt x="479" y="47"/>
                      </a:lnTo>
                      <a:lnTo>
                        <a:pt x="479" y="48"/>
                      </a:lnTo>
                      <a:lnTo>
                        <a:pt x="480" y="48"/>
                      </a:lnTo>
                      <a:lnTo>
                        <a:pt x="481" y="48"/>
                      </a:lnTo>
                      <a:lnTo>
                        <a:pt x="481" y="49"/>
                      </a:lnTo>
                      <a:lnTo>
                        <a:pt x="481" y="50"/>
                      </a:lnTo>
                      <a:lnTo>
                        <a:pt x="482" y="49"/>
                      </a:lnTo>
                      <a:lnTo>
                        <a:pt x="483" y="48"/>
                      </a:lnTo>
                      <a:lnTo>
                        <a:pt x="484" y="48"/>
                      </a:lnTo>
                      <a:lnTo>
                        <a:pt x="483" y="47"/>
                      </a:lnTo>
                      <a:lnTo>
                        <a:pt x="484" y="46"/>
                      </a:lnTo>
                      <a:lnTo>
                        <a:pt x="484" y="45"/>
                      </a:lnTo>
                      <a:lnTo>
                        <a:pt x="484" y="44"/>
                      </a:lnTo>
                      <a:lnTo>
                        <a:pt x="485" y="44"/>
                      </a:lnTo>
                      <a:lnTo>
                        <a:pt x="486" y="43"/>
                      </a:lnTo>
                      <a:lnTo>
                        <a:pt x="486" y="42"/>
                      </a:lnTo>
                      <a:lnTo>
                        <a:pt x="486" y="39"/>
                      </a:lnTo>
                      <a:lnTo>
                        <a:pt x="486" y="37"/>
                      </a:lnTo>
                      <a:lnTo>
                        <a:pt x="487" y="37"/>
                      </a:lnTo>
                      <a:lnTo>
                        <a:pt x="488" y="37"/>
                      </a:lnTo>
                      <a:lnTo>
                        <a:pt x="489" y="36"/>
                      </a:lnTo>
                      <a:lnTo>
                        <a:pt x="490" y="36"/>
                      </a:lnTo>
                      <a:lnTo>
                        <a:pt x="491" y="36"/>
                      </a:lnTo>
                      <a:lnTo>
                        <a:pt x="492" y="36"/>
                      </a:lnTo>
                      <a:lnTo>
                        <a:pt x="495" y="37"/>
                      </a:lnTo>
                      <a:lnTo>
                        <a:pt x="495" y="37"/>
                      </a:lnTo>
                      <a:lnTo>
                        <a:pt x="496" y="38"/>
                      </a:lnTo>
                      <a:lnTo>
                        <a:pt x="496" y="38"/>
                      </a:lnTo>
                      <a:lnTo>
                        <a:pt x="497" y="38"/>
                      </a:lnTo>
                      <a:lnTo>
                        <a:pt x="498" y="38"/>
                      </a:lnTo>
                      <a:lnTo>
                        <a:pt x="501" y="37"/>
                      </a:lnTo>
                      <a:lnTo>
                        <a:pt x="501" y="37"/>
                      </a:lnTo>
                      <a:lnTo>
                        <a:pt x="503" y="36"/>
                      </a:lnTo>
                      <a:lnTo>
                        <a:pt x="503" y="35"/>
                      </a:lnTo>
                      <a:lnTo>
                        <a:pt x="504" y="35"/>
                      </a:lnTo>
                      <a:lnTo>
                        <a:pt x="506" y="35"/>
                      </a:lnTo>
                      <a:lnTo>
                        <a:pt x="506" y="35"/>
                      </a:lnTo>
                      <a:lnTo>
                        <a:pt x="507" y="36"/>
                      </a:lnTo>
                      <a:lnTo>
                        <a:pt x="508" y="36"/>
                      </a:lnTo>
                      <a:lnTo>
                        <a:pt x="509" y="36"/>
                      </a:lnTo>
                      <a:lnTo>
                        <a:pt x="510" y="36"/>
                      </a:lnTo>
                      <a:lnTo>
                        <a:pt x="510" y="36"/>
                      </a:lnTo>
                      <a:lnTo>
                        <a:pt x="514" y="37"/>
                      </a:lnTo>
                      <a:lnTo>
                        <a:pt x="515" y="38"/>
                      </a:lnTo>
                      <a:lnTo>
                        <a:pt x="516" y="38"/>
                      </a:lnTo>
                      <a:lnTo>
                        <a:pt x="517" y="38"/>
                      </a:lnTo>
                      <a:lnTo>
                        <a:pt x="518" y="38"/>
                      </a:lnTo>
                      <a:lnTo>
                        <a:pt x="521" y="39"/>
                      </a:lnTo>
                      <a:lnTo>
                        <a:pt x="521" y="39"/>
                      </a:lnTo>
                      <a:lnTo>
                        <a:pt x="522" y="36"/>
                      </a:lnTo>
                      <a:lnTo>
                        <a:pt x="524" y="35"/>
                      </a:lnTo>
                      <a:lnTo>
                        <a:pt x="525" y="35"/>
                      </a:lnTo>
                      <a:lnTo>
                        <a:pt x="526" y="36"/>
                      </a:lnTo>
                      <a:lnTo>
                        <a:pt x="526" y="36"/>
                      </a:lnTo>
                      <a:lnTo>
                        <a:pt x="528" y="36"/>
                      </a:lnTo>
                      <a:lnTo>
                        <a:pt x="529" y="36"/>
                      </a:lnTo>
                      <a:lnTo>
                        <a:pt x="529" y="37"/>
                      </a:lnTo>
                      <a:lnTo>
                        <a:pt x="530" y="37"/>
                      </a:lnTo>
                      <a:lnTo>
                        <a:pt x="531" y="37"/>
                      </a:lnTo>
                      <a:lnTo>
                        <a:pt x="532" y="37"/>
                      </a:lnTo>
                      <a:lnTo>
                        <a:pt x="532" y="37"/>
                      </a:lnTo>
                      <a:lnTo>
                        <a:pt x="533" y="37"/>
                      </a:lnTo>
                      <a:lnTo>
                        <a:pt x="534" y="37"/>
                      </a:lnTo>
                      <a:lnTo>
                        <a:pt x="535" y="37"/>
                      </a:lnTo>
                      <a:lnTo>
                        <a:pt x="538" y="37"/>
                      </a:lnTo>
                      <a:lnTo>
                        <a:pt x="538" y="37"/>
                      </a:lnTo>
                      <a:lnTo>
                        <a:pt x="538" y="38"/>
                      </a:lnTo>
                      <a:lnTo>
                        <a:pt x="538" y="39"/>
                      </a:lnTo>
                      <a:lnTo>
                        <a:pt x="538" y="39"/>
                      </a:lnTo>
                      <a:lnTo>
                        <a:pt x="539" y="40"/>
                      </a:lnTo>
                      <a:lnTo>
                        <a:pt x="541" y="41"/>
                      </a:lnTo>
                      <a:lnTo>
                        <a:pt x="542" y="41"/>
                      </a:lnTo>
                      <a:lnTo>
                        <a:pt x="543" y="42"/>
                      </a:lnTo>
                      <a:lnTo>
                        <a:pt x="546" y="42"/>
                      </a:lnTo>
                      <a:lnTo>
                        <a:pt x="549" y="43"/>
                      </a:lnTo>
                      <a:lnTo>
                        <a:pt x="550" y="44"/>
                      </a:lnTo>
                      <a:lnTo>
                        <a:pt x="550" y="44"/>
                      </a:lnTo>
                      <a:lnTo>
                        <a:pt x="551" y="44"/>
                      </a:lnTo>
                      <a:lnTo>
                        <a:pt x="552" y="45"/>
                      </a:lnTo>
                      <a:lnTo>
                        <a:pt x="551" y="45"/>
                      </a:lnTo>
                      <a:lnTo>
                        <a:pt x="551" y="46"/>
                      </a:lnTo>
                      <a:lnTo>
                        <a:pt x="550" y="47"/>
                      </a:lnTo>
                      <a:lnTo>
                        <a:pt x="550" y="47"/>
                      </a:lnTo>
                      <a:lnTo>
                        <a:pt x="549" y="48"/>
                      </a:lnTo>
                      <a:lnTo>
                        <a:pt x="549" y="49"/>
                      </a:lnTo>
                      <a:lnTo>
                        <a:pt x="549" y="50"/>
                      </a:lnTo>
                      <a:lnTo>
                        <a:pt x="548" y="51"/>
                      </a:lnTo>
                      <a:lnTo>
                        <a:pt x="547" y="52"/>
                      </a:lnTo>
                      <a:lnTo>
                        <a:pt x="547" y="52"/>
                      </a:lnTo>
                      <a:lnTo>
                        <a:pt x="547" y="53"/>
                      </a:lnTo>
                      <a:lnTo>
                        <a:pt x="546" y="53"/>
                      </a:lnTo>
                      <a:lnTo>
                        <a:pt x="545" y="53"/>
                      </a:lnTo>
                      <a:lnTo>
                        <a:pt x="543" y="52"/>
                      </a:lnTo>
                      <a:lnTo>
                        <a:pt x="543" y="51"/>
                      </a:lnTo>
                      <a:lnTo>
                        <a:pt x="543" y="51"/>
                      </a:lnTo>
                      <a:lnTo>
                        <a:pt x="541" y="48"/>
                      </a:lnTo>
                      <a:lnTo>
                        <a:pt x="540" y="49"/>
                      </a:lnTo>
                      <a:lnTo>
                        <a:pt x="540" y="49"/>
                      </a:lnTo>
                      <a:lnTo>
                        <a:pt x="539" y="49"/>
                      </a:lnTo>
                      <a:lnTo>
                        <a:pt x="538" y="50"/>
                      </a:lnTo>
                      <a:lnTo>
                        <a:pt x="538" y="50"/>
                      </a:lnTo>
                      <a:lnTo>
                        <a:pt x="535" y="50"/>
                      </a:lnTo>
                      <a:lnTo>
                        <a:pt x="535" y="50"/>
                      </a:lnTo>
                      <a:lnTo>
                        <a:pt x="535" y="52"/>
                      </a:lnTo>
                      <a:lnTo>
                        <a:pt x="535" y="52"/>
                      </a:lnTo>
                      <a:lnTo>
                        <a:pt x="535" y="53"/>
                      </a:lnTo>
                      <a:lnTo>
                        <a:pt x="536" y="55"/>
                      </a:lnTo>
                      <a:lnTo>
                        <a:pt x="536" y="55"/>
                      </a:lnTo>
                      <a:lnTo>
                        <a:pt x="537" y="55"/>
                      </a:lnTo>
                      <a:lnTo>
                        <a:pt x="538" y="55"/>
                      </a:lnTo>
                      <a:lnTo>
                        <a:pt x="538" y="55"/>
                      </a:lnTo>
                      <a:lnTo>
                        <a:pt x="539" y="55"/>
                      </a:lnTo>
                      <a:lnTo>
                        <a:pt x="539" y="57"/>
                      </a:lnTo>
                      <a:lnTo>
                        <a:pt x="539" y="58"/>
                      </a:lnTo>
                      <a:lnTo>
                        <a:pt x="539" y="59"/>
                      </a:lnTo>
                      <a:lnTo>
                        <a:pt x="539" y="61"/>
                      </a:lnTo>
                      <a:lnTo>
                        <a:pt x="540" y="62"/>
                      </a:lnTo>
                      <a:lnTo>
                        <a:pt x="541" y="62"/>
                      </a:lnTo>
                      <a:lnTo>
                        <a:pt x="542" y="62"/>
                      </a:lnTo>
                      <a:lnTo>
                        <a:pt x="543" y="62"/>
                      </a:lnTo>
                      <a:lnTo>
                        <a:pt x="543" y="62"/>
                      </a:lnTo>
                      <a:lnTo>
                        <a:pt x="545" y="61"/>
                      </a:lnTo>
                      <a:lnTo>
                        <a:pt x="546" y="61"/>
                      </a:lnTo>
                      <a:lnTo>
                        <a:pt x="547" y="61"/>
                      </a:lnTo>
                      <a:lnTo>
                        <a:pt x="547" y="61"/>
                      </a:lnTo>
                      <a:lnTo>
                        <a:pt x="548" y="61"/>
                      </a:lnTo>
                      <a:lnTo>
                        <a:pt x="548" y="61"/>
                      </a:lnTo>
                      <a:lnTo>
                        <a:pt x="549" y="61"/>
                      </a:lnTo>
                      <a:lnTo>
                        <a:pt x="549" y="62"/>
                      </a:lnTo>
                      <a:lnTo>
                        <a:pt x="550" y="62"/>
                      </a:lnTo>
                      <a:lnTo>
                        <a:pt x="551" y="63"/>
                      </a:lnTo>
                      <a:lnTo>
                        <a:pt x="551" y="63"/>
                      </a:lnTo>
                      <a:lnTo>
                        <a:pt x="551" y="64"/>
                      </a:lnTo>
                      <a:lnTo>
                        <a:pt x="552" y="65"/>
                      </a:lnTo>
                      <a:lnTo>
                        <a:pt x="552" y="66"/>
                      </a:lnTo>
                      <a:lnTo>
                        <a:pt x="553" y="66"/>
                      </a:lnTo>
                      <a:lnTo>
                        <a:pt x="553" y="68"/>
                      </a:lnTo>
                      <a:lnTo>
                        <a:pt x="554" y="68"/>
                      </a:lnTo>
                      <a:lnTo>
                        <a:pt x="554" y="69"/>
                      </a:lnTo>
                      <a:lnTo>
                        <a:pt x="555" y="69"/>
                      </a:lnTo>
                      <a:lnTo>
                        <a:pt x="555" y="70"/>
                      </a:lnTo>
                      <a:lnTo>
                        <a:pt x="556" y="71"/>
                      </a:lnTo>
                      <a:lnTo>
                        <a:pt x="556" y="73"/>
                      </a:lnTo>
                      <a:lnTo>
                        <a:pt x="556" y="74"/>
                      </a:lnTo>
                      <a:lnTo>
                        <a:pt x="556" y="76"/>
                      </a:lnTo>
                      <a:lnTo>
                        <a:pt x="555" y="76"/>
                      </a:lnTo>
                      <a:lnTo>
                        <a:pt x="555" y="76"/>
                      </a:lnTo>
                      <a:lnTo>
                        <a:pt x="555" y="76"/>
                      </a:lnTo>
                      <a:lnTo>
                        <a:pt x="555" y="76"/>
                      </a:lnTo>
                      <a:lnTo>
                        <a:pt x="554" y="76"/>
                      </a:lnTo>
                      <a:lnTo>
                        <a:pt x="554" y="76"/>
                      </a:lnTo>
                      <a:lnTo>
                        <a:pt x="554" y="76"/>
                      </a:lnTo>
                      <a:lnTo>
                        <a:pt x="554" y="76"/>
                      </a:lnTo>
                      <a:lnTo>
                        <a:pt x="553" y="76"/>
                      </a:lnTo>
                      <a:lnTo>
                        <a:pt x="553" y="76"/>
                      </a:lnTo>
                      <a:lnTo>
                        <a:pt x="553" y="76"/>
                      </a:lnTo>
                      <a:lnTo>
                        <a:pt x="553" y="77"/>
                      </a:lnTo>
                      <a:lnTo>
                        <a:pt x="553" y="77"/>
                      </a:lnTo>
                      <a:lnTo>
                        <a:pt x="552" y="77"/>
                      </a:lnTo>
                      <a:lnTo>
                        <a:pt x="552" y="77"/>
                      </a:lnTo>
                      <a:lnTo>
                        <a:pt x="552" y="77"/>
                      </a:lnTo>
                      <a:lnTo>
                        <a:pt x="551" y="77"/>
                      </a:lnTo>
                      <a:lnTo>
                        <a:pt x="551" y="77"/>
                      </a:lnTo>
                      <a:lnTo>
                        <a:pt x="550" y="77"/>
                      </a:lnTo>
                      <a:lnTo>
                        <a:pt x="549" y="77"/>
                      </a:lnTo>
                      <a:lnTo>
                        <a:pt x="549" y="77"/>
                      </a:lnTo>
                      <a:lnTo>
                        <a:pt x="548" y="77"/>
                      </a:lnTo>
                      <a:lnTo>
                        <a:pt x="548" y="76"/>
                      </a:lnTo>
                      <a:lnTo>
                        <a:pt x="547" y="75"/>
                      </a:lnTo>
                      <a:lnTo>
                        <a:pt x="547" y="75"/>
                      </a:lnTo>
                      <a:lnTo>
                        <a:pt x="546" y="74"/>
                      </a:lnTo>
                      <a:lnTo>
                        <a:pt x="545" y="74"/>
                      </a:lnTo>
                      <a:lnTo>
                        <a:pt x="544" y="75"/>
                      </a:lnTo>
                      <a:lnTo>
                        <a:pt x="543" y="75"/>
                      </a:lnTo>
                      <a:lnTo>
                        <a:pt x="543" y="76"/>
                      </a:lnTo>
                      <a:lnTo>
                        <a:pt x="543" y="78"/>
                      </a:lnTo>
                      <a:lnTo>
                        <a:pt x="543" y="79"/>
                      </a:lnTo>
                      <a:lnTo>
                        <a:pt x="540" y="79"/>
                      </a:lnTo>
                      <a:lnTo>
                        <a:pt x="540" y="80"/>
                      </a:lnTo>
                      <a:lnTo>
                        <a:pt x="537" y="80"/>
                      </a:lnTo>
                      <a:lnTo>
                        <a:pt x="537" y="79"/>
                      </a:lnTo>
                      <a:lnTo>
                        <a:pt x="537" y="79"/>
                      </a:lnTo>
                      <a:lnTo>
                        <a:pt x="537" y="79"/>
                      </a:lnTo>
                      <a:lnTo>
                        <a:pt x="536" y="80"/>
                      </a:lnTo>
                      <a:lnTo>
                        <a:pt x="535" y="80"/>
                      </a:lnTo>
                      <a:lnTo>
                        <a:pt x="535" y="80"/>
                      </a:lnTo>
                      <a:lnTo>
                        <a:pt x="535" y="81"/>
                      </a:lnTo>
                      <a:lnTo>
                        <a:pt x="534" y="81"/>
                      </a:lnTo>
                      <a:lnTo>
                        <a:pt x="534" y="81"/>
                      </a:lnTo>
                      <a:lnTo>
                        <a:pt x="534" y="81"/>
                      </a:lnTo>
                      <a:lnTo>
                        <a:pt x="533" y="82"/>
                      </a:lnTo>
                      <a:lnTo>
                        <a:pt x="532" y="82"/>
                      </a:lnTo>
                      <a:lnTo>
                        <a:pt x="532" y="82"/>
                      </a:lnTo>
                      <a:lnTo>
                        <a:pt x="532" y="82"/>
                      </a:lnTo>
                      <a:lnTo>
                        <a:pt x="531" y="83"/>
                      </a:lnTo>
                      <a:lnTo>
                        <a:pt x="531" y="83"/>
                      </a:lnTo>
                      <a:lnTo>
                        <a:pt x="531" y="83"/>
                      </a:lnTo>
                      <a:lnTo>
                        <a:pt x="531" y="83"/>
                      </a:lnTo>
                      <a:lnTo>
                        <a:pt x="531" y="83"/>
                      </a:lnTo>
                      <a:lnTo>
                        <a:pt x="530" y="82"/>
                      </a:lnTo>
                      <a:lnTo>
                        <a:pt x="530" y="81"/>
                      </a:lnTo>
                      <a:lnTo>
                        <a:pt x="529" y="81"/>
                      </a:lnTo>
                      <a:lnTo>
                        <a:pt x="528" y="80"/>
                      </a:lnTo>
                      <a:lnTo>
                        <a:pt x="528" y="80"/>
                      </a:lnTo>
                      <a:lnTo>
                        <a:pt x="527" y="79"/>
                      </a:lnTo>
                      <a:lnTo>
                        <a:pt x="527" y="79"/>
                      </a:lnTo>
                      <a:lnTo>
                        <a:pt x="526" y="78"/>
                      </a:lnTo>
                      <a:lnTo>
                        <a:pt x="526" y="78"/>
                      </a:lnTo>
                      <a:lnTo>
                        <a:pt x="525" y="78"/>
                      </a:lnTo>
                      <a:lnTo>
                        <a:pt x="523" y="78"/>
                      </a:lnTo>
                      <a:lnTo>
                        <a:pt x="523" y="78"/>
                      </a:lnTo>
                      <a:lnTo>
                        <a:pt x="522" y="80"/>
                      </a:lnTo>
                      <a:lnTo>
                        <a:pt x="522" y="81"/>
                      </a:lnTo>
                      <a:lnTo>
                        <a:pt x="522" y="81"/>
                      </a:lnTo>
                      <a:lnTo>
                        <a:pt x="522" y="82"/>
                      </a:lnTo>
                      <a:lnTo>
                        <a:pt x="521" y="82"/>
                      </a:lnTo>
                      <a:lnTo>
                        <a:pt x="521" y="83"/>
                      </a:lnTo>
                      <a:lnTo>
                        <a:pt x="521" y="83"/>
                      </a:lnTo>
                      <a:lnTo>
                        <a:pt x="522" y="85"/>
                      </a:lnTo>
                      <a:lnTo>
                        <a:pt x="522" y="85"/>
                      </a:lnTo>
                      <a:lnTo>
                        <a:pt x="523" y="86"/>
                      </a:lnTo>
                      <a:lnTo>
                        <a:pt x="523" y="87"/>
                      </a:lnTo>
                      <a:lnTo>
                        <a:pt x="524" y="86"/>
                      </a:lnTo>
                      <a:lnTo>
                        <a:pt x="525" y="86"/>
                      </a:lnTo>
                      <a:lnTo>
                        <a:pt x="525" y="85"/>
                      </a:lnTo>
                      <a:lnTo>
                        <a:pt x="526" y="86"/>
                      </a:lnTo>
                      <a:lnTo>
                        <a:pt x="526" y="86"/>
                      </a:lnTo>
                      <a:lnTo>
                        <a:pt x="527" y="87"/>
                      </a:lnTo>
                      <a:lnTo>
                        <a:pt x="527" y="87"/>
                      </a:lnTo>
                      <a:lnTo>
                        <a:pt x="529" y="89"/>
                      </a:lnTo>
                      <a:lnTo>
                        <a:pt x="530" y="90"/>
                      </a:lnTo>
                      <a:lnTo>
                        <a:pt x="529" y="90"/>
                      </a:lnTo>
                      <a:lnTo>
                        <a:pt x="528" y="91"/>
                      </a:lnTo>
                      <a:lnTo>
                        <a:pt x="527" y="92"/>
                      </a:lnTo>
                      <a:lnTo>
                        <a:pt x="527" y="92"/>
                      </a:lnTo>
                      <a:lnTo>
                        <a:pt x="527" y="92"/>
                      </a:lnTo>
                      <a:lnTo>
                        <a:pt x="527" y="93"/>
                      </a:lnTo>
                      <a:lnTo>
                        <a:pt x="527" y="93"/>
                      </a:lnTo>
                      <a:lnTo>
                        <a:pt x="527" y="93"/>
                      </a:lnTo>
                      <a:lnTo>
                        <a:pt x="527" y="93"/>
                      </a:lnTo>
                      <a:lnTo>
                        <a:pt x="527" y="93"/>
                      </a:lnTo>
                      <a:lnTo>
                        <a:pt x="527" y="93"/>
                      </a:lnTo>
                      <a:lnTo>
                        <a:pt x="526" y="94"/>
                      </a:lnTo>
                      <a:lnTo>
                        <a:pt x="526" y="94"/>
                      </a:lnTo>
                      <a:lnTo>
                        <a:pt x="526" y="94"/>
                      </a:lnTo>
                      <a:lnTo>
                        <a:pt x="526" y="95"/>
                      </a:lnTo>
                      <a:lnTo>
                        <a:pt x="527" y="96"/>
                      </a:lnTo>
                      <a:lnTo>
                        <a:pt x="528" y="97"/>
                      </a:lnTo>
                      <a:lnTo>
                        <a:pt x="529" y="97"/>
                      </a:lnTo>
                      <a:lnTo>
                        <a:pt x="529" y="97"/>
                      </a:lnTo>
                      <a:lnTo>
                        <a:pt x="530" y="97"/>
                      </a:lnTo>
                      <a:lnTo>
                        <a:pt x="531" y="97"/>
                      </a:lnTo>
                      <a:lnTo>
                        <a:pt x="531" y="98"/>
                      </a:lnTo>
                      <a:lnTo>
                        <a:pt x="531" y="99"/>
                      </a:lnTo>
                      <a:lnTo>
                        <a:pt x="531" y="99"/>
                      </a:lnTo>
                      <a:lnTo>
                        <a:pt x="531" y="99"/>
                      </a:lnTo>
                      <a:lnTo>
                        <a:pt x="531" y="100"/>
                      </a:lnTo>
                      <a:lnTo>
                        <a:pt x="531" y="100"/>
                      </a:lnTo>
                      <a:lnTo>
                        <a:pt x="531" y="100"/>
                      </a:lnTo>
                      <a:lnTo>
                        <a:pt x="531" y="100"/>
                      </a:lnTo>
                      <a:lnTo>
                        <a:pt x="531" y="100"/>
                      </a:lnTo>
                      <a:lnTo>
                        <a:pt x="531" y="100"/>
                      </a:lnTo>
                      <a:lnTo>
                        <a:pt x="531" y="100"/>
                      </a:lnTo>
                      <a:lnTo>
                        <a:pt x="531" y="100"/>
                      </a:lnTo>
                      <a:lnTo>
                        <a:pt x="530" y="100"/>
                      </a:lnTo>
                      <a:lnTo>
                        <a:pt x="530" y="100"/>
                      </a:lnTo>
                      <a:lnTo>
                        <a:pt x="530" y="100"/>
                      </a:lnTo>
                      <a:lnTo>
                        <a:pt x="529" y="100"/>
                      </a:lnTo>
                      <a:lnTo>
                        <a:pt x="529" y="100"/>
                      </a:lnTo>
                      <a:lnTo>
                        <a:pt x="529" y="100"/>
                      </a:lnTo>
                      <a:lnTo>
                        <a:pt x="529" y="100"/>
                      </a:lnTo>
                      <a:lnTo>
                        <a:pt x="529" y="100"/>
                      </a:lnTo>
                      <a:lnTo>
                        <a:pt x="529" y="100"/>
                      </a:lnTo>
                      <a:lnTo>
                        <a:pt x="529" y="100"/>
                      </a:lnTo>
                      <a:lnTo>
                        <a:pt x="529" y="100"/>
                      </a:lnTo>
                      <a:lnTo>
                        <a:pt x="528" y="100"/>
                      </a:lnTo>
                      <a:lnTo>
                        <a:pt x="528" y="100"/>
                      </a:lnTo>
                      <a:lnTo>
                        <a:pt x="528" y="100"/>
                      </a:lnTo>
                      <a:lnTo>
                        <a:pt x="528" y="100"/>
                      </a:lnTo>
                      <a:lnTo>
                        <a:pt x="528" y="100"/>
                      </a:lnTo>
                      <a:lnTo>
                        <a:pt x="528" y="99"/>
                      </a:lnTo>
                      <a:lnTo>
                        <a:pt x="527" y="99"/>
                      </a:lnTo>
                      <a:lnTo>
                        <a:pt x="527" y="99"/>
                      </a:lnTo>
                      <a:lnTo>
                        <a:pt x="526" y="99"/>
                      </a:lnTo>
                      <a:lnTo>
                        <a:pt x="526" y="99"/>
                      </a:lnTo>
                      <a:lnTo>
                        <a:pt x="525" y="98"/>
                      </a:lnTo>
                      <a:lnTo>
                        <a:pt x="524" y="98"/>
                      </a:lnTo>
                      <a:lnTo>
                        <a:pt x="524" y="99"/>
                      </a:lnTo>
                      <a:lnTo>
                        <a:pt x="523" y="100"/>
                      </a:lnTo>
                      <a:lnTo>
                        <a:pt x="523" y="100"/>
                      </a:lnTo>
                      <a:lnTo>
                        <a:pt x="523" y="101"/>
                      </a:lnTo>
                      <a:lnTo>
                        <a:pt x="523" y="101"/>
                      </a:lnTo>
                      <a:lnTo>
                        <a:pt x="523" y="102"/>
                      </a:lnTo>
                      <a:lnTo>
                        <a:pt x="523" y="102"/>
                      </a:lnTo>
                      <a:lnTo>
                        <a:pt x="523" y="103"/>
                      </a:lnTo>
                      <a:lnTo>
                        <a:pt x="523" y="103"/>
                      </a:lnTo>
                      <a:lnTo>
                        <a:pt x="523" y="104"/>
                      </a:lnTo>
                      <a:lnTo>
                        <a:pt x="523" y="104"/>
                      </a:lnTo>
                      <a:lnTo>
                        <a:pt x="524" y="104"/>
                      </a:lnTo>
                      <a:lnTo>
                        <a:pt x="524" y="105"/>
                      </a:lnTo>
                      <a:lnTo>
                        <a:pt x="524" y="105"/>
                      </a:lnTo>
                      <a:lnTo>
                        <a:pt x="524" y="106"/>
                      </a:lnTo>
                      <a:lnTo>
                        <a:pt x="524" y="107"/>
                      </a:lnTo>
                      <a:lnTo>
                        <a:pt x="524" y="108"/>
                      </a:lnTo>
                      <a:lnTo>
                        <a:pt x="523" y="108"/>
                      </a:lnTo>
                      <a:lnTo>
                        <a:pt x="523" y="108"/>
                      </a:lnTo>
                      <a:lnTo>
                        <a:pt x="523" y="109"/>
                      </a:lnTo>
                      <a:lnTo>
                        <a:pt x="522" y="109"/>
                      </a:lnTo>
                      <a:lnTo>
                        <a:pt x="522" y="110"/>
                      </a:lnTo>
                      <a:lnTo>
                        <a:pt x="522" y="110"/>
                      </a:lnTo>
                      <a:lnTo>
                        <a:pt x="522" y="111"/>
                      </a:lnTo>
                      <a:lnTo>
                        <a:pt x="522" y="112"/>
                      </a:lnTo>
                      <a:lnTo>
                        <a:pt x="522" y="113"/>
                      </a:lnTo>
                      <a:lnTo>
                        <a:pt x="522" y="114"/>
                      </a:lnTo>
                      <a:lnTo>
                        <a:pt x="522" y="114"/>
                      </a:lnTo>
                      <a:lnTo>
                        <a:pt x="521" y="115"/>
                      </a:lnTo>
                      <a:lnTo>
                        <a:pt x="522" y="115"/>
                      </a:lnTo>
                      <a:lnTo>
                        <a:pt x="523" y="118"/>
                      </a:lnTo>
                      <a:lnTo>
                        <a:pt x="523" y="119"/>
                      </a:lnTo>
                      <a:lnTo>
                        <a:pt x="524" y="119"/>
                      </a:lnTo>
                      <a:lnTo>
                        <a:pt x="524" y="120"/>
                      </a:lnTo>
                      <a:lnTo>
                        <a:pt x="524" y="121"/>
                      </a:lnTo>
                      <a:lnTo>
                        <a:pt x="524" y="121"/>
                      </a:lnTo>
                      <a:lnTo>
                        <a:pt x="523" y="121"/>
                      </a:lnTo>
                      <a:lnTo>
                        <a:pt x="522" y="121"/>
                      </a:lnTo>
                      <a:lnTo>
                        <a:pt x="521" y="122"/>
                      </a:lnTo>
                      <a:lnTo>
                        <a:pt x="521" y="122"/>
                      </a:lnTo>
                      <a:lnTo>
                        <a:pt x="521" y="123"/>
                      </a:lnTo>
                      <a:lnTo>
                        <a:pt x="521" y="123"/>
                      </a:lnTo>
                      <a:lnTo>
                        <a:pt x="522" y="123"/>
                      </a:lnTo>
                      <a:lnTo>
                        <a:pt x="522" y="124"/>
                      </a:lnTo>
                      <a:lnTo>
                        <a:pt x="522" y="124"/>
                      </a:lnTo>
                      <a:lnTo>
                        <a:pt x="522" y="125"/>
                      </a:lnTo>
                      <a:lnTo>
                        <a:pt x="523" y="125"/>
                      </a:lnTo>
                      <a:lnTo>
                        <a:pt x="523" y="126"/>
                      </a:lnTo>
                      <a:lnTo>
                        <a:pt x="522" y="126"/>
                      </a:lnTo>
                      <a:lnTo>
                        <a:pt x="522" y="127"/>
                      </a:lnTo>
                      <a:lnTo>
                        <a:pt x="522" y="128"/>
                      </a:lnTo>
                      <a:lnTo>
                        <a:pt x="521" y="128"/>
                      </a:lnTo>
                      <a:lnTo>
                        <a:pt x="521" y="128"/>
                      </a:lnTo>
                      <a:lnTo>
                        <a:pt x="520" y="128"/>
                      </a:lnTo>
                      <a:lnTo>
                        <a:pt x="519" y="129"/>
                      </a:lnTo>
                      <a:lnTo>
                        <a:pt x="519" y="129"/>
                      </a:lnTo>
                      <a:lnTo>
                        <a:pt x="520" y="130"/>
                      </a:lnTo>
                      <a:lnTo>
                        <a:pt x="520" y="130"/>
                      </a:lnTo>
                      <a:lnTo>
                        <a:pt x="516" y="131"/>
                      </a:lnTo>
                      <a:lnTo>
                        <a:pt x="516" y="131"/>
                      </a:lnTo>
                      <a:lnTo>
                        <a:pt x="516" y="132"/>
                      </a:lnTo>
                      <a:lnTo>
                        <a:pt x="516" y="132"/>
                      </a:lnTo>
                      <a:lnTo>
                        <a:pt x="516" y="133"/>
                      </a:lnTo>
                      <a:lnTo>
                        <a:pt x="515" y="133"/>
                      </a:lnTo>
                      <a:lnTo>
                        <a:pt x="515" y="133"/>
                      </a:lnTo>
                      <a:lnTo>
                        <a:pt x="515" y="132"/>
                      </a:lnTo>
                      <a:lnTo>
                        <a:pt x="515" y="131"/>
                      </a:lnTo>
                      <a:lnTo>
                        <a:pt x="515" y="130"/>
                      </a:lnTo>
                      <a:lnTo>
                        <a:pt x="515" y="130"/>
                      </a:lnTo>
                      <a:lnTo>
                        <a:pt x="516" y="129"/>
                      </a:lnTo>
                      <a:lnTo>
                        <a:pt x="515" y="129"/>
                      </a:lnTo>
                      <a:lnTo>
                        <a:pt x="514" y="128"/>
                      </a:lnTo>
                      <a:lnTo>
                        <a:pt x="513" y="128"/>
                      </a:lnTo>
                      <a:lnTo>
                        <a:pt x="513" y="128"/>
                      </a:lnTo>
                      <a:lnTo>
                        <a:pt x="512" y="129"/>
                      </a:lnTo>
                      <a:lnTo>
                        <a:pt x="512" y="129"/>
                      </a:lnTo>
                      <a:lnTo>
                        <a:pt x="511" y="130"/>
                      </a:lnTo>
                      <a:lnTo>
                        <a:pt x="512" y="131"/>
                      </a:lnTo>
                      <a:lnTo>
                        <a:pt x="511" y="131"/>
                      </a:lnTo>
                      <a:lnTo>
                        <a:pt x="511" y="132"/>
                      </a:lnTo>
                      <a:lnTo>
                        <a:pt x="510" y="133"/>
                      </a:lnTo>
                      <a:lnTo>
                        <a:pt x="510" y="133"/>
                      </a:lnTo>
                      <a:lnTo>
                        <a:pt x="508" y="133"/>
                      </a:lnTo>
                      <a:lnTo>
                        <a:pt x="507" y="134"/>
                      </a:lnTo>
                      <a:lnTo>
                        <a:pt x="506" y="134"/>
                      </a:lnTo>
                      <a:lnTo>
                        <a:pt x="505" y="135"/>
                      </a:lnTo>
                      <a:lnTo>
                        <a:pt x="503" y="136"/>
                      </a:lnTo>
                      <a:lnTo>
                        <a:pt x="501" y="136"/>
                      </a:lnTo>
                      <a:lnTo>
                        <a:pt x="501" y="135"/>
                      </a:lnTo>
                      <a:lnTo>
                        <a:pt x="501" y="134"/>
                      </a:lnTo>
                      <a:lnTo>
                        <a:pt x="501" y="133"/>
                      </a:lnTo>
                      <a:lnTo>
                        <a:pt x="501" y="132"/>
                      </a:lnTo>
                      <a:lnTo>
                        <a:pt x="501" y="132"/>
                      </a:lnTo>
                      <a:lnTo>
                        <a:pt x="500" y="132"/>
                      </a:lnTo>
                      <a:lnTo>
                        <a:pt x="499" y="132"/>
                      </a:lnTo>
                      <a:lnTo>
                        <a:pt x="498" y="133"/>
                      </a:lnTo>
                      <a:lnTo>
                        <a:pt x="497" y="133"/>
                      </a:lnTo>
                      <a:lnTo>
                        <a:pt x="497" y="134"/>
                      </a:lnTo>
                      <a:lnTo>
                        <a:pt x="496" y="134"/>
                      </a:lnTo>
                      <a:lnTo>
                        <a:pt x="495" y="134"/>
                      </a:lnTo>
                      <a:lnTo>
                        <a:pt x="495" y="133"/>
                      </a:lnTo>
                      <a:lnTo>
                        <a:pt x="494" y="133"/>
                      </a:lnTo>
                      <a:lnTo>
                        <a:pt x="494" y="132"/>
                      </a:lnTo>
                      <a:lnTo>
                        <a:pt x="494" y="131"/>
                      </a:lnTo>
                      <a:lnTo>
                        <a:pt x="493" y="131"/>
                      </a:lnTo>
                      <a:lnTo>
                        <a:pt x="492" y="131"/>
                      </a:lnTo>
                      <a:lnTo>
                        <a:pt x="492" y="131"/>
                      </a:lnTo>
                      <a:lnTo>
                        <a:pt x="492" y="130"/>
                      </a:lnTo>
                      <a:lnTo>
                        <a:pt x="492" y="129"/>
                      </a:lnTo>
                      <a:lnTo>
                        <a:pt x="491" y="128"/>
                      </a:lnTo>
                      <a:lnTo>
                        <a:pt x="491" y="128"/>
                      </a:lnTo>
                      <a:lnTo>
                        <a:pt x="492" y="128"/>
                      </a:lnTo>
                      <a:lnTo>
                        <a:pt x="491" y="127"/>
                      </a:lnTo>
                      <a:lnTo>
                        <a:pt x="491" y="126"/>
                      </a:lnTo>
                      <a:lnTo>
                        <a:pt x="491" y="126"/>
                      </a:lnTo>
                      <a:lnTo>
                        <a:pt x="490" y="126"/>
                      </a:lnTo>
                      <a:lnTo>
                        <a:pt x="488" y="127"/>
                      </a:lnTo>
                      <a:lnTo>
                        <a:pt x="488" y="127"/>
                      </a:lnTo>
                      <a:lnTo>
                        <a:pt x="487" y="127"/>
                      </a:lnTo>
                      <a:lnTo>
                        <a:pt x="487" y="128"/>
                      </a:lnTo>
                      <a:lnTo>
                        <a:pt x="486" y="129"/>
                      </a:lnTo>
                      <a:lnTo>
                        <a:pt x="485" y="129"/>
                      </a:lnTo>
                      <a:lnTo>
                        <a:pt x="485" y="130"/>
                      </a:lnTo>
                      <a:lnTo>
                        <a:pt x="484" y="130"/>
                      </a:lnTo>
                      <a:lnTo>
                        <a:pt x="484" y="131"/>
                      </a:lnTo>
                      <a:lnTo>
                        <a:pt x="483" y="131"/>
                      </a:lnTo>
                      <a:lnTo>
                        <a:pt x="483" y="131"/>
                      </a:lnTo>
                      <a:lnTo>
                        <a:pt x="482" y="131"/>
                      </a:lnTo>
                      <a:lnTo>
                        <a:pt x="482" y="132"/>
                      </a:lnTo>
                      <a:lnTo>
                        <a:pt x="482" y="132"/>
                      </a:lnTo>
                      <a:lnTo>
                        <a:pt x="481" y="132"/>
                      </a:lnTo>
                      <a:lnTo>
                        <a:pt x="481" y="132"/>
                      </a:lnTo>
                      <a:lnTo>
                        <a:pt x="479" y="132"/>
                      </a:lnTo>
                      <a:lnTo>
                        <a:pt x="478" y="133"/>
                      </a:lnTo>
                      <a:lnTo>
                        <a:pt x="478" y="133"/>
                      </a:lnTo>
                      <a:lnTo>
                        <a:pt x="477" y="133"/>
                      </a:lnTo>
                      <a:lnTo>
                        <a:pt x="476" y="133"/>
                      </a:lnTo>
                      <a:lnTo>
                        <a:pt x="475" y="133"/>
                      </a:lnTo>
                      <a:lnTo>
                        <a:pt x="475" y="133"/>
                      </a:lnTo>
                      <a:lnTo>
                        <a:pt x="474" y="133"/>
                      </a:lnTo>
                      <a:lnTo>
                        <a:pt x="474" y="133"/>
                      </a:lnTo>
                      <a:lnTo>
                        <a:pt x="474" y="134"/>
                      </a:lnTo>
                      <a:lnTo>
                        <a:pt x="474" y="135"/>
                      </a:lnTo>
                      <a:lnTo>
                        <a:pt x="474" y="135"/>
                      </a:lnTo>
                      <a:lnTo>
                        <a:pt x="473" y="135"/>
                      </a:lnTo>
                      <a:lnTo>
                        <a:pt x="473" y="136"/>
                      </a:lnTo>
                      <a:lnTo>
                        <a:pt x="473" y="138"/>
                      </a:lnTo>
                      <a:lnTo>
                        <a:pt x="474" y="139"/>
                      </a:lnTo>
                      <a:lnTo>
                        <a:pt x="473" y="139"/>
                      </a:lnTo>
                      <a:lnTo>
                        <a:pt x="473" y="139"/>
                      </a:lnTo>
                      <a:lnTo>
                        <a:pt x="473" y="140"/>
                      </a:lnTo>
                      <a:lnTo>
                        <a:pt x="473" y="142"/>
                      </a:lnTo>
                      <a:lnTo>
                        <a:pt x="473" y="143"/>
                      </a:lnTo>
                      <a:lnTo>
                        <a:pt x="473" y="143"/>
                      </a:lnTo>
                      <a:lnTo>
                        <a:pt x="473" y="145"/>
                      </a:lnTo>
                      <a:lnTo>
                        <a:pt x="473" y="146"/>
                      </a:lnTo>
                      <a:lnTo>
                        <a:pt x="473" y="147"/>
                      </a:lnTo>
                      <a:lnTo>
                        <a:pt x="473" y="148"/>
                      </a:lnTo>
                      <a:lnTo>
                        <a:pt x="472" y="150"/>
                      </a:lnTo>
                      <a:lnTo>
                        <a:pt x="472" y="149"/>
                      </a:lnTo>
                      <a:lnTo>
                        <a:pt x="471" y="150"/>
                      </a:lnTo>
                      <a:lnTo>
                        <a:pt x="471" y="150"/>
                      </a:lnTo>
                      <a:lnTo>
                        <a:pt x="471" y="151"/>
                      </a:lnTo>
                      <a:lnTo>
                        <a:pt x="471" y="153"/>
                      </a:lnTo>
                      <a:lnTo>
                        <a:pt x="471" y="154"/>
                      </a:lnTo>
                      <a:lnTo>
                        <a:pt x="470" y="156"/>
                      </a:lnTo>
                      <a:lnTo>
                        <a:pt x="470" y="156"/>
                      </a:lnTo>
                      <a:lnTo>
                        <a:pt x="470" y="157"/>
                      </a:lnTo>
                      <a:lnTo>
                        <a:pt x="470" y="158"/>
                      </a:lnTo>
                      <a:lnTo>
                        <a:pt x="472" y="158"/>
                      </a:lnTo>
                      <a:lnTo>
                        <a:pt x="474" y="158"/>
                      </a:lnTo>
                      <a:lnTo>
                        <a:pt x="474" y="158"/>
                      </a:lnTo>
                      <a:lnTo>
                        <a:pt x="474" y="158"/>
                      </a:lnTo>
                      <a:lnTo>
                        <a:pt x="475" y="160"/>
                      </a:lnTo>
                      <a:lnTo>
                        <a:pt x="475" y="160"/>
                      </a:lnTo>
                      <a:lnTo>
                        <a:pt x="476" y="162"/>
                      </a:lnTo>
                      <a:lnTo>
                        <a:pt x="476" y="162"/>
                      </a:lnTo>
                      <a:lnTo>
                        <a:pt x="476" y="164"/>
                      </a:lnTo>
                      <a:lnTo>
                        <a:pt x="476" y="165"/>
                      </a:lnTo>
                      <a:lnTo>
                        <a:pt x="476" y="166"/>
                      </a:lnTo>
                      <a:lnTo>
                        <a:pt x="475" y="167"/>
                      </a:lnTo>
                      <a:lnTo>
                        <a:pt x="475" y="168"/>
                      </a:lnTo>
                      <a:lnTo>
                        <a:pt x="475" y="169"/>
                      </a:lnTo>
                      <a:lnTo>
                        <a:pt x="475" y="170"/>
                      </a:lnTo>
                      <a:lnTo>
                        <a:pt x="474" y="170"/>
                      </a:lnTo>
                      <a:lnTo>
                        <a:pt x="474" y="170"/>
                      </a:lnTo>
                      <a:lnTo>
                        <a:pt x="474" y="171"/>
                      </a:lnTo>
                      <a:lnTo>
                        <a:pt x="474" y="172"/>
                      </a:lnTo>
                      <a:lnTo>
                        <a:pt x="474" y="174"/>
                      </a:lnTo>
                      <a:lnTo>
                        <a:pt x="475" y="175"/>
                      </a:lnTo>
                      <a:lnTo>
                        <a:pt x="475" y="175"/>
                      </a:lnTo>
                      <a:lnTo>
                        <a:pt x="475" y="176"/>
                      </a:lnTo>
                      <a:lnTo>
                        <a:pt x="475" y="177"/>
                      </a:lnTo>
                      <a:lnTo>
                        <a:pt x="475" y="178"/>
                      </a:lnTo>
                      <a:lnTo>
                        <a:pt x="476" y="179"/>
                      </a:lnTo>
                      <a:lnTo>
                        <a:pt x="476" y="179"/>
                      </a:lnTo>
                      <a:lnTo>
                        <a:pt x="477" y="180"/>
                      </a:lnTo>
                      <a:lnTo>
                        <a:pt x="478" y="180"/>
                      </a:lnTo>
                      <a:lnTo>
                        <a:pt x="478" y="180"/>
                      </a:lnTo>
                      <a:lnTo>
                        <a:pt x="480" y="181"/>
                      </a:lnTo>
                      <a:lnTo>
                        <a:pt x="480" y="181"/>
                      </a:lnTo>
                      <a:lnTo>
                        <a:pt x="480" y="182"/>
                      </a:lnTo>
                      <a:lnTo>
                        <a:pt x="480" y="184"/>
                      </a:lnTo>
                      <a:lnTo>
                        <a:pt x="480" y="186"/>
                      </a:lnTo>
                      <a:lnTo>
                        <a:pt x="480" y="186"/>
                      </a:lnTo>
                      <a:lnTo>
                        <a:pt x="482" y="185"/>
                      </a:lnTo>
                      <a:lnTo>
                        <a:pt x="482" y="186"/>
                      </a:lnTo>
                      <a:lnTo>
                        <a:pt x="482" y="187"/>
                      </a:lnTo>
                      <a:lnTo>
                        <a:pt x="482" y="188"/>
                      </a:lnTo>
                      <a:lnTo>
                        <a:pt x="482" y="189"/>
                      </a:lnTo>
                      <a:lnTo>
                        <a:pt x="482" y="190"/>
                      </a:lnTo>
                      <a:lnTo>
                        <a:pt x="482" y="190"/>
                      </a:lnTo>
                      <a:lnTo>
                        <a:pt x="481" y="190"/>
                      </a:lnTo>
                      <a:lnTo>
                        <a:pt x="481" y="191"/>
                      </a:lnTo>
                      <a:lnTo>
                        <a:pt x="481" y="192"/>
                      </a:lnTo>
                      <a:lnTo>
                        <a:pt x="481" y="193"/>
                      </a:lnTo>
                      <a:lnTo>
                        <a:pt x="482" y="194"/>
                      </a:lnTo>
                      <a:lnTo>
                        <a:pt x="482" y="195"/>
                      </a:lnTo>
                      <a:lnTo>
                        <a:pt x="481" y="195"/>
                      </a:lnTo>
                      <a:lnTo>
                        <a:pt x="481" y="195"/>
                      </a:lnTo>
                      <a:lnTo>
                        <a:pt x="482" y="196"/>
                      </a:lnTo>
                      <a:lnTo>
                        <a:pt x="482" y="196"/>
                      </a:lnTo>
                      <a:lnTo>
                        <a:pt x="482" y="196"/>
                      </a:lnTo>
                      <a:lnTo>
                        <a:pt x="483" y="197"/>
                      </a:lnTo>
                      <a:lnTo>
                        <a:pt x="483" y="198"/>
                      </a:lnTo>
                      <a:lnTo>
                        <a:pt x="483" y="198"/>
                      </a:lnTo>
                      <a:lnTo>
                        <a:pt x="485" y="198"/>
                      </a:lnTo>
                      <a:lnTo>
                        <a:pt x="486" y="198"/>
                      </a:lnTo>
                      <a:lnTo>
                        <a:pt x="488" y="197"/>
                      </a:lnTo>
                      <a:lnTo>
                        <a:pt x="488" y="197"/>
                      </a:lnTo>
                      <a:lnTo>
                        <a:pt x="488" y="197"/>
                      </a:lnTo>
                      <a:lnTo>
                        <a:pt x="489" y="197"/>
                      </a:lnTo>
                      <a:lnTo>
                        <a:pt x="490" y="197"/>
                      </a:lnTo>
                      <a:lnTo>
                        <a:pt x="490" y="198"/>
                      </a:lnTo>
                      <a:lnTo>
                        <a:pt x="490" y="199"/>
                      </a:lnTo>
                      <a:lnTo>
                        <a:pt x="490" y="201"/>
                      </a:lnTo>
                      <a:lnTo>
                        <a:pt x="489" y="202"/>
                      </a:lnTo>
                      <a:lnTo>
                        <a:pt x="488" y="202"/>
                      </a:lnTo>
                      <a:lnTo>
                        <a:pt x="488" y="202"/>
                      </a:lnTo>
                      <a:lnTo>
                        <a:pt x="487" y="205"/>
                      </a:lnTo>
                      <a:lnTo>
                        <a:pt x="487" y="206"/>
                      </a:lnTo>
                      <a:lnTo>
                        <a:pt x="488" y="206"/>
                      </a:lnTo>
                      <a:lnTo>
                        <a:pt x="488" y="207"/>
                      </a:lnTo>
                      <a:lnTo>
                        <a:pt x="488" y="208"/>
                      </a:lnTo>
                      <a:lnTo>
                        <a:pt x="487" y="209"/>
                      </a:lnTo>
                      <a:lnTo>
                        <a:pt x="487" y="210"/>
                      </a:lnTo>
                      <a:lnTo>
                        <a:pt x="487" y="211"/>
                      </a:lnTo>
                      <a:lnTo>
                        <a:pt x="487" y="212"/>
                      </a:lnTo>
                      <a:lnTo>
                        <a:pt x="487" y="213"/>
                      </a:lnTo>
                      <a:lnTo>
                        <a:pt x="484" y="211"/>
                      </a:lnTo>
                      <a:lnTo>
                        <a:pt x="483" y="211"/>
                      </a:lnTo>
                      <a:lnTo>
                        <a:pt x="482" y="211"/>
                      </a:lnTo>
                      <a:lnTo>
                        <a:pt x="482" y="211"/>
                      </a:lnTo>
                      <a:lnTo>
                        <a:pt x="483" y="212"/>
                      </a:lnTo>
                      <a:lnTo>
                        <a:pt x="484" y="212"/>
                      </a:lnTo>
                      <a:lnTo>
                        <a:pt x="485" y="213"/>
                      </a:lnTo>
                      <a:lnTo>
                        <a:pt x="485" y="213"/>
                      </a:lnTo>
                      <a:lnTo>
                        <a:pt x="485" y="214"/>
                      </a:lnTo>
                      <a:lnTo>
                        <a:pt x="484" y="217"/>
                      </a:lnTo>
                      <a:lnTo>
                        <a:pt x="484" y="218"/>
                      </a:lnTo>
                      <a:lnTo>
                        <a:pt x="484" y="219"/>
                      </a:lnTo>
                      <a:lnTo>
                        <a:pt x="484" y="221"/>
                      </a:lnTo>
                      <a:lnTo>
                        <a:pt x="484" y="222"/>
                      </a:lnTo>
                      <a:lnTo>
                        <a:pt x="484" y="223"/>
                      </a:lnTo>
                      <a:lnTo>
                        <a:pt x="484" y="224"/>
                      </a:lnTo>
                      <a:lnTo>
                        <a:pt x="484" y="226"/>
                      </a:lnTo>
                      <a:lnTo>
                        <a:pt x="485" y="226"/>
                      </a:lnTo>
                      <a:lnTo>
                        <a:pt x="487" y="224"/>
                      </a:lnTo>
                      <a:lnTo>
                        <a:pt x="487" y="224"/>
                      </a:lnTo>
                      <a:lnTo>
                        <a:pt x="487" y="225"/>
                      </a:lnTo>
                      <a:lnTo>
                        <a:pt x="487" y="226"/>
                      </a:lnTo>
                      <a:lnTo>
                        <a:pt x="487" y="227"/>
                      </a:lnTo>
                      <a:lnTo>
                        <a:pt x="487" y="227"/>
                      </a:lnTo>
                      <a:lnTo>
                        <a:pt x="486" y="227"/>
                      </a:lnTo>
                      <a:lnTo>
                        <a:pt x="485" y="228"/>
                      </a:lnTo>
                      <a:lnTo>
                        <a:pt x="485" y="228"/>
                      </a:lnTo>
                      <a:lnTo>
                        <a:pt x="486" y="229"/>
                      </a:lnTo>
                      <a:lnTo>
                        <a:pt x="486" y="229"/>
                      </a:lnTo>
                      <a:lnTo>
                        <a:pt x="485" y="229"/>
                      </a:lnTo>
                      <a:lnTo>
                        <a:pt x="485" y="230"/>
                      </a:lnTo>
                      <a:lnTo>
                        <a:pt x="484" y="230"/>
                      </a:lnTo>
                      <a:lnTo>
                        <a:pt x="484" y="231"/>
                      </a:lnTo>
                      <a:lnTo>
                        <a:pt x="484" y="231"/>
                      </a:lnTo>
                      <a:lnTo>
                        <a:pt x="485" y="231"/>
                      </a:lnTo>
                      <a:lnTo>
                        <a:pt x="485" y="232"/>
                      </a:lnTo>
                      <a:lnTo>
                        <a:pt x="485" y="232"/>
                      </a:lnTo>
                      <a:lnTo>
                        <a:pt x="485" y="233"/>
                      </a:lnTo>
                      <a:lnTo>
                        <a:pt x="484" y="233"/>
                      </a:lnTo>
                      <a:lnTo>
                        <a:pt x="484" y="233"/>
                      </a:lnTo>
                      <a:lnTo>
                        <a:pt x="483" y="233"/>
                      </a:lnTo>
                      <a:lnTo>
                        <a:pt x="483" y="233"/>
                      </a:lnTo>
                      <a:lnTo>
                        <a:pt x="482" y="233"/>
                      </a:lnTo>
                      <a:lnTo>
                        <a:pt x="481" y="234"/>
                      </a:lnTo>
                      <a:lnTo>
                        <a:pt x="480" y="234"/>
                      </a:lnTo>
                      <a:lnTo>
                        <a:pt x="480" y="233"/>
                      </a:lnTo>
                      <a:lnTo>
                        <a:pt x="479" y="233"/>
                      </a:lnTo>
                      <a:lnTo>
                        <a:pt x="478" y="234"/>
                      </a:lnTo>
                      <a:lnTo>
                        <a:pt x="478" y="235"/>
                      </a:lnTo>
                      <a:lnTo>
                        <a:pt x="478" y="235"/>
                      </a:lnTo>
                      <a:lnTo>
                        <a:pt x="479" y="236"/>
                      </a:lnTo>
                      <a:lnTo>
                        <a:pt x="479" y="237"/>
                      </a:lnTo>
                      <a:lnTo>
                        <a:pt x="479" y="238"/>
                      </a:lnTo>
                      <a:lnTo>
                        <a:pt x="478" y="238"/>
                      </a:lnTo>
                      <a:lnTo>
                        <a:pt x="479" y="239"/>
                      </a:lnTo>
                      <a:lnTo>
                        <a:pt x="478" y="240"/>
                      </a:lnTo>
                      <a:lnTo>
                        <a:pt x="477" y="240"/>
                      </a:lnTo>
                      <a:lnTo>
                        <a:pt x="477" y="241"/>
                      </a:lnTo>
                      <a:lnTo>
                        <a:pt x="476" y="241"/>
                      </a:lnTo>
                      <a:lnTo>
                        <a:pt x="476" y="242"/>
                      </a:lnTo>
                      <a:lnTo>
                        <a:pt x="475" y="243"/>
                      </a:lnTo>
                      <a:lnTo>
                        <a:pt x="475" y="244"/>
                      </a:lnTo>
                      <a:lnTo>
                        <a:pt x="475" y="244"/>
                      </a:lnTo>
                      <a:lnTo>
                        <a:pt x="475" y="244"/>
                      </a:lnTo>
                      <a:lnTo>
                        <a:pt x="475" y="244"/>
                      </a:lnTo>
                      <a:lnTo>
                        <a:pt x="475" y="244"/>
                      </a:lnTo>
                      <a:lnTo>
                        <a:pt x="475" y="245"/>
                      </a:lnTo>
                      <a:lnTo>
                        <a:pt x="475" y="245"/>
                      </a:lnTo>
                      <a:lnTo>
                        <a:pt x="474" y="245"/>
                      </a:lnTo>
                      <a:lnTo>
                        <a:pt x="473" y="245"/>
                      </a:lnTo>
                      <a:lnTo>
                        <a:pt x="473" y="245"/>
                      </a:lnTo>
                      <a:lnTo>
                        <a:pt x="473" y="246"/>
                      </a:lnTo>
                      <a:lnTo>
                        <a:pt x="472" y="246"/>
                      </a:lnTo>
                      <a:lnTo>
                        <a:pt x="472" y="246"/>
                      </a:lnTo>
                      <a:lnTo>
                        <a:pt x="472" y="247"/>
                      </a:lnTo>
                      <a:lnTo>
                        <a:pt x="471" y="247"/>
                      </a:lnTo>
                      <a:lnTo>
                        <a:pt x="471" y="247"/>
                      </a:lnTo>
                      <a:lnTo>
                        <a:pt x="471" y="247"/>
                      </a:lnTo>
                      <a:lnTo>
                        <a:pt x="470" y="248"/>
                      </a:lnTo>
                      <a:lnTo>
                        <a:pt x="470" y="248"/>
                      </a:lnTo>
                      <a:lnTo>
                        <a:pt x="470" y="249"/>
                      </a:lnTo>
                      <a:lnTo>
                        <a:pt x="469" y="249"/>
                      </a:lnTo>
                      <a:lnTo>
                        <a:pt x="468" y="249"/>
                      </a:lnTo>
                      <a:lnTo>
                        <a:pt x="468" y="249"/>
                      </a:lnTo>
                      <a:lnTo>
                        <a:pt x="467" y="249"/>
                      </a:lnTo>
                      <a:lnTo>
                        <a:pt x="467" y="248"/>
                      </a:lnTo>
                      <a:lnTo>
                        <a:pt x="467" y="248"/>
                      </a:lnTo>
                      <a:lnTo>
                        <a:pt x="466" y="247"/>
                      </a:lnTo>
                      <a:lnTo>
                        <a:pt x="466" y="247"/>
                      </a:lnTo>
                      <a:lnTo>
                        <a:pt x="466" y="247"/>
                      </a:lnTo>
                      <a:lnTo>
                        <a:pt x="465" y="247"/>
                      </a:lnTo>
                      <a:lnTo>
                        <a:pt x="464" y="247"/>
                      </a:lnTo>
                      <a:lnTo>
                        <a:pt x="464" y="246"/>
                      </a:lnTo>
                      <a:lnTo>
                        <a:pt x="464" y="245"/>
                      </a:lnTo>
                      <a:lnTo>
                        <a:pt x="463" y="245"/>
                      </a:lnTo>
                      <a:lnTo>
                        <a:pt x="463" y="244"/>
                      </a:lnTo>
                      <a:lnTo>
                        <a:pt x="462" y="244"/>
                      </a:lnTo>
                      <a:lnTo>
                        <a:pt x="461" y="243"/>
                      </a:lnTo>
                      <a:lnTo>
                        <a:pt x="462" y="242"/>
                      </a:lnTo>
                      <a:lnTo>
                        <a:pt x="461" y="242"/>
                      </a:lnTo>
                      <a:lnTo>
                        <a:pt x="460" y="241"/>
                      </a:lnTo>
                      <a:lnTo>
                        <a:pt x="460" y="241"/>
                      </a:lnTo>
                      <a:lnTo>
                        <a:pt x="459" y="241"/>
                      </a:lnTo>
                      <a:lnTo>
                        <a:pt x="458" y="241"/>
                      </a:lnTo>
                      <a:lnTo>
                        <a:pt x="458" y="242"/>
                      </a:lnTo>
                      <a:lnTo>
                        <a:pt x="457" y="243"/>
                      </a:lnTo>
                      <a:lnTo>
                        <a:pt x="457" y="243"/>
                      </a:lnTo>
                      <a:lnTo>
                        <a:pt x="457" y="244"/>
                      </a:lnTo>
                      <a:lnTo>
                        <a:pt x="456" y="245"/>
                      </a:lnTo>
                      <a:lnTo>
                        <a:pt x="456" y="245"/>
                      </a:lnTo>
                      <a:lnTo>
                        <a:pt x="455" y="246"/>
                      </a:lnTo>
                      <a:lnTo>
                        <a:pt x="455" y="246"/>
                      </a:lnTo>
                      <a:lnTo>
                        <a:pt x="455" y="246"/>
                      </a:lnTo>
                      <a:lnTo>
                        <a:pt x="454" y="247"/>
                      </a:lnTo>
                      <a:lnTo>
                        <a:pt x="454" y="248"/>
                      </a:lnTo>
                      <a:lnTo>
                        <a:pt x="453" y="248"/>
                      </a:lnTo>
                      <a:lnTo>
                        <a:pt x="452" y="248"/>
                      </a:lnTo>
                      <a:lnTo>
                        <a:pt x="452" y="249"/>
                      </a:lnTo>
                      <a:lnTo>
                        <a:pt x="451" y="250"/>
                      </a:lnTo>
                      <a:lnTo>
                        <a:pt x="451" y="251"/>
                      </a:lnTo>
                      <a:lnTo>
                        <a:pt x="450" y="251"/>
                      </a:lnTo>
                      <a:lnTo>
                        <a:pt x="450" y="252"/>
                      </a:lnTo>
                      <a:lnTo>
                        <a:pt x="449" y="252"/>
                      </a:lnTo>
                      <a:lnTo>
                        <a:pt x="449" y="253"/>
                      </a:lnTo>
                      <a:lnTo>
                        <a:pt x="449" y="254"/>
                      </a:lnTo>
                      <a:lnTo>
                        <a:pt x="449" y="255"/>
                      </a:lnTo>
                      <a:lnTo>
                        <a:pt x="449" y="255"/>
                      </a:lnTo>
                      <a:lnTo>
                        <a:pt x="448" y="255"/>
                      </a:lnTo>
                      <a:lnTo>
                        <a:pt x="447" y="255"/>
                      </a:lnTo>
                      <a:lnTo>
                        <a:pt x="446" y="255"/>
                      </a:lnTo>
                      <a:lnTo>
                        <a:pt x="446" y="254"/>
                      </a:lnTo>
                      <a:lnTo>
                        <a:pt x="445" y="254"/>
                      </a:lnTo>
                      <a:lnTo>
                        <a:pt x="446" y="253"/>
                      </a:lnTo>
                      <a:lnTo>
                        <a:pt x="446" y="252"/>
                      </a:lnTo>
                      <a:lnTo>
                        <a:pt x="446" y="251"/>
                      </a:lnTo>
                      <a:lnTo>
                        <a:pt x="446" y="250"/>
                      </a:lnTo>
                      <a:lnTo>
                        <a:pt x="446" y="250"/>
                      </a:lnTo>
                      <a:lnTo>
                        <a:pt x="446" y="249"/>
                      </a:lnTo>
                      <a:lnTo>
                        <a:pt x="445" y="249"/>
                      </a:lnTo>
                      <a:lnTo>
                        <a:pt x="444" y="249"/>
                      </a:lnTo>
                      <a:lnTo>
                        <a:pt x="444" y="250"/>
                      </a:lnTo>
                      <a:lnTo>
                        <a:pt x="443" y="251"/>
                      </a:lnTo>
                      <a:lnTo>
                        <a:pt x="442" y="251"/>
                      </a:lnTo>
                      <a:lnTo>
                        <a:pt x="442" y="251"/>
                      </a:lnTo>
                      <a:lnTo>
                        <a:pt x="441" y="250"/>
                      </a:lnTo>
                      <a:lnTo>
                        <a:pt x="440" y="250"/>
                      </a:lnTo>
                      <a:lnTo>
                        <a:pt x="440" y="250"/>
                      </a:lnTo>
                      <a:lnTo>
                        <a:pt x="439" y="250"/>
                      </a:lnTo>
                      <a:lnTo>
                        <a:pt x="438" y="250"/>
                      </a:lnTo>
                      <a:lnTo>
                        <a:pt x="437" y="250"/>
                      </a:lnTo>
                      <a:lnTo>
                        <a:pt x="437" y="251"/>
                      </a:lnTo>
                      <a:lnTo>
                        <a:pt x="436" y="251"/>
                      </a:lnTo>
                      <a:lnTo>
                        <a:pt x="435" y="250"/>
                      </a:lnTo>
                      <a:lnTo>
                        <a:pt x="435" y="251"/>
                      </a:lnTo>
                      <a:lnTo>
                        <a:pt x="434" y="251"/>
                      </a:lnTo>
                      <a:lnTo>
                        <a:pt x="433" y="251"/>
                      </a:lnTo>
                      <a:lnTo>
                        <a:pt x="432" y="251"/>
                      </a:lnTo>
                      <a:lnTo>
                        <a:pt x="432" y="251"/>
                      </a:lnTo>
                      <a:lnTo>
                        <a:pt x="431" y="250"/>
                      </a:lnTo>
                      <a:lnTo>
                        <a:pt x="430" y="250"/>
                      </a:lnTo>
                      <a:lnTo>
                        <a:pt x="429" y="250"/>
                      </a:lnTo>
                      <a:lnTo>
                        <a:pt x="429" y="250"/>
                      </a:lnTo>
                      <a:lnTo>
                        <a:pt x="428" y="249"/>
                      </a:lnTo>
                      <a:lnTo>
                        <a:pt x="428" y="249"/>
                      </a:lnTo>
                      <a:lnTo>
                        <a:pt x="427" y="248"/>
                      </a:lnTo>
                      <a:lnTo>
                        <a:pt x="426" y="248"/>
                      </a:lnTo>
                      <a:lnTo>
                        <a:pt x="426" y="248"/>
                      </a:lnTo>
                      <a:lnTo>
                        <a:pt x="425" y="247"/>
                      </a:lnTo>
                      <a:lnTo>
                        <a:pt x="424" y="247"/>
                      </a:lnTo>
                      <a:lnTo>
                        <a:pt x="424" y="246"/>
                      </a:lnTo>
                      <a:lnTo>
                        <a:pt x="423" y="245"/>
                      </a:lnTo>
                      <a:lnTo>
                        <a:pt x="423" y="245"/>
                      </a:lnTo>
                      <a:lnTo>
                        <a:pt x="424" y="244"/>
                      </a:lnTo>
                      <a:lnTo>
                        <a:pt x="423" y="243"/>
                      </a:lnTo>
                      <a:lnTo>
                        <a:pt x="422" y="244"/>
                      </a:lnTo>
                      <a:lnTo>
                        <a:pt x="422" y="244"/>
                      </a:lnTo>
                      <a:lnTo>
                        <a:pt x="421" y="245"/>
                      </a:lnTo>
                      <a:lnTo>
                        <a:pt x="421" y="246"/>
                      </a:lnTo>
                      <a:lnTo>
                        <a:pt x="421" y="247"/>
                      </a:lnTo>
                      <a:lnTo>
                        <a:pt x="421" y="247"/>
                      </a:lnTo>
                      <a:lnTo>
                        <a:pt x="421" y="248"/>
                      </a:lnTo>
                      <a:lnTo>
                        <a:pt x="421" y="249"/>
                      </a:lnTo>
                      <a:lnTo>
                        <a:pt x="421" y="250"/>
                      </a:lnTo>
                      <a:lnTo>
                        <a:pt x="421" y="251"/>
                      </a:lnTo>
                      <a:lnTo>
                        <a:pt x="421" y="252"/>
                      </a:lnTo>
                      <a:lnTo>
                        <a:pt x="421" y="253"/>
                      </a:lnTo>
                      <a:lnTo>
                        <a:pt x="421" y="254"/>
                      </a:lnTo>
                      <a:lnTo>
                        <a:pt x="421" y="254"/>
                      </a:lnTo>
                      <a:lnTo>
                        <a:pt x="420" y="254"/>
                      </a:lnTo>
                      <a:lnTo>
                        <a:pt x="420" y="254"/>
                      </a:lnTo>
                      <a:lnTo>
                        <a:pt x="420" y="253"/>
                      </a:lnTo>
                      <a:lnTo>
                        <a:pt x="419" y="252"/>
                      </a:lnTo>
                      <a:lnTo>
                        <a:pt x="419" y="251"/>
                      </a:lnTo>
                      <a:lnTo>
                        <a:pt x="418" y="251"/>
                      </a:lnTo>
                      <a:lnTo>
                        <a:pt x="418" y="250"/>
                      </a:lnTo>
                      <a:lnTo>
                        <a:pt x="417" y="251"/>
                      </a:lnTo>
                      <a:lnTo>
                        <a:pt x="416" y="250"/>
                      </a:lnTo>
                      <a:lnTo>
                        <a:pt x="416" y="250"/>
                      </a:lnTo>
                      <a:lnTo>
                        <a:pt x="416" y="249"/>
                      </a:lnTo>
                      <a:lnTo>
                        <a:pt x="415" y="249"/>
                      </a:lnTo>
                      <a:lnTo>
                        <a:pt x="414" y="249"/>
                      </a:lnTo>
                      <a:lnTo>
                        <a:pt x="414" y="250"/>
                      </a:lnTo>
                      <a:lnTo>
                        <a:pt x="414" y="250"/>
                      </a:lnTo>
                      <a:lnTo>
                        <a:pt x="413" y="251"/>
                      </a:lnTo>
                      <a:lnTo>
                        <a:pt x="412" y="251"/>
                      </a:lnTo>
                      <a:lnTo>
                        <a:pt x="412" y="252"/>
                      </a:lnTo>
                      <a:lnTo>
                        <a:pt x="410" y="252"/>
                      </a:lnTo>
                      <a:lnTo>
                        <a:pt x="410" y="252"/>
                      </a:lnTo>
                      <a:lnTo>
                        <a:pt x="410" y="251"/>
                      </a:lnTo>
                      <a:lnTo>
                        <a:pt x="410" y="250"/>
                      </a:lnTo>
                      <a:lnTo>
                        <a:pt x="409" y="250"/>
                      </a:lnTo>
                      <a:lnTo>
                        <a:pt x="408" y="251"/>
                      </a:lnTo>
                      <a:lnTo>
                        <a:pt x="408" y="251"/>
                      </a:lnTo>
                      <a:lnTo>
                        <a:pt x="407" y="251"/>
                      </a:lnTo>
                      <a:lnTo>
                        <a:pt x="406" y="252"/>
                      </a:lnTo>
                      <a:lnTo>
                        <a:pt x="406" y="252"/>
                      </a:lnTo>
                      <a:lnTo>
                        <a:pt x="405" y="252"/>
                      </a:lnTo>
                      <a:lnTo>
                        <a:pt x="404" y="253"/>
                      </a:lnTo>
                      <a:lnTo>
                        <a:pt x="404" y="254"/>
                      </a:lnTo>
                      <a:lnTo>
                        <a:pt x="403" y="254"/>
                      </a:lnTo>
                      <a:lnTo>
                        <a:pt x="402" y="254"/>
                      </a:lnTo>
                      <a:lnTo>
                        <a:pt x="402" y="254"/>
                      </a:lnTo>
                      <a:lnTo>
                        <a:pt x="401" y="254"/>
                      </a:lnTo>
                      <a:lnTo>
                        <a:pt x="400" y="255"/>
                      </a:lnTo>
                      <a:lnTo>
                        <a:pt x="400" y="255"/>
                      </a:lnTo>
                      <a:lnTo>
                        <a:pt x="400" y="256"/>
                      </a:lnTo>
                      <a:lnTo>
                        <a:pt x="400" y="257"/>
                      </a:lnTo>
                      <a:lnTo>
                        <a:pt x="399" y="258"/>
                      </a:lnTo>
                      <a:lnTo>
                        <a:pt x="399" y="258"/>
                      </a:lnTo>
                      <a:lnTo>
                        <a:pt x="399" y="259"/>
                      </a:lnTo>
                      <a:lnTo>
                        <a:pt x="398" y="260"/>
                      </a:lnTo>
                      <a:lnTo>
                        <a:pt x="397" y="259"/>
                      </a:lnTo>
                      <a:lnTo>
                        <a:pt x="397" y="259"/>
                      </a:lnTo>
                      <a:lnTo>
                        <a:pt x="397" y="258"/>
                      </a:lnTo>
                      <a:lnTo>
                        <a:pt x="396" y="257"/>
                      </a:lnTo>
                      <a:lnTo>
                        <a:pt x="396" y="257"/>
                      </a:lnTo>
                      <a:lnTo>
                        <a:pt x="395" y="257"/>
                      </a:lnTo>
                      <a:lnTo>
                        <a:pt x="394" y="257"/>
                      </a:lnTo>
                      <a:lnTo>
                        <a:pt x="393" y="258"/>
                      </a:lnTo>
                      <a:lnTo>
                        <a:pt x="393" y="258"/>
                      </a:lnTo>
                      <a:lnTo>
                        <a:pt x="392" y="258"/>
                      </a:lnTo>
                      <a:lnTo>
                        <a:pt x="391" y="258"/>
                      </a:lnTo>
                      <a:lnTo>
                        <a:pt x="391" y="259"/>
                      </a:lnTo>
                      <a:lnTo>
                        <a:pt x="391" y="259"/>
                      </a:lnTo>
                      <a:lnTo>
                        <a:pt x="391" y="260"/>
                      </a:lnTo>
                      <a:lnTo>
                        <a:pt x="390" y="261"/>
                      </a:lnTo>
                      <a:lnTo>
                        <a:pt x="389" y="261"/>
                      </a:lnTo>
                      <a:lnTo>
                        <a:pt x="389" y="262"/>
                      </a:lnTo>
                      <a:lnTo>
                        <a:pt x="388" y="262"/>
                      </a:lnTo>
                      <a:lnTo>
                        <a:pt x="388" y="263"/>
                      </a:lnTo>
                      <a:lnTo>
                        <a:pt x="387" y="264"/>
                      </a:lnTo>
                      <a:lnTo>
                        <a:pt x="387" y="264"/>
                      </a:lnTo>
                      <a:lnTo>
                        <a:pt x="388" y="265"/>
                      </a:lnTo>
                      <a:lnTo>
                        <a:pt x="388" y="265"/>
                      </a:lnTo>
                      <a:lnTo>
                        <a:pt x="388" y="266"/>
                      </a:lnTo>
                      <a:lnTo>
                        <a:pt x="388" y="267"/>
                      </a:lnTo>
                      <a:lnTo>
                        <a:pt x="388" y="268"/>
                      </a:lnTo>
                      <a:lnTo>
                        <a:pt x="388" y="269"/>
                      </a:lnTo>
                      <a:lnTo>
                        <a:pt x="387" y="269"/>
                      </a:lnTo>
                      <a:lnTo>
                        <a:pt x="386" y="269"/>
                      </a:lnTo>
                      <a:lnTo>
                        <a:pt x="386" y="269"/>
                      </a:lnTo>
                      <a:lnTo>
                        <a:pt x="385" y="268"/>
                      </a:lnTo>
                      <a:lnTo>
                        <a:pt x="384" y="268"/>
                      </a:lnTo>
                      <a:lnTo>
                        <a:pt x="384" y="268"/>
                      </a:lnTo>
                      <a:lnTo>
                        <a:pt x="383" y="267"/>
                      </a:lnTo>
                      <a:lnTo>
                        <a:pt x="382" y="267"/>
                      </a:lnTo>
                      <a:lnTo>
                        <a:pt x="382" y="268"/>
                      </a:lnTo>
                      <a:lnTo>
                        <a:pt x="381" y="269"/>
                      </a:lnTo>
                      <a:lnTo>
                        <a:pt x="381" y="269"/>
                      </a:lnTo>
                      <a:lnTo>
                        <a:pt x="380" y="271"/>
                      </a:lnTo>
                      <a:lnTo>
                        <a:pt x="380" y="271"/>
                      </a:lnTo>
                      <a:lnTo>
                        <a:pt x="379" y="272"/>
                      </a:lnTo>
                      <a:lnTo>
                        <a:pt x="379" y="272"/>
                      </a:lnTo>
                      <a:lnTo>
                        <a:pt x="378" y="272"/>
                      </a:lnTo>
                      <a:lnTo>
                        <a:pt x="377" y="272"/>
                      </a:lnTo>
                      <a:lnTo>
                        <a:pt x="377" y="273"/>
                      </a:lnTo>
                      <a:lnTo>
                        <a:pt x="377" y="274"/>
                      </a:lnTo>
                      <a:lnTo>
                        <a:pt x="376" y="275"/>
                      </a:lnTo>
                      <a:lnTo>
                        <a:pt x="376" y="275"/>
                      </a:lnTo>
                      <a:lnTo>
                        <a:pt x="375" y="275"/>
                      </a:lnTo>
                      <a:lnTo>
                        <a:pt x="375" y="274"/>
                      </a:lnTo>
                      <a:lnTo>
                        <a:pt x="374" y="274"/>
                      </a:lnTo>
                      <a:lnTo>
                        <a:pt x="374" y="274"/>
                      </a:lnTo>
                      <a:lnTo>
                        <a:pt x="373" y="274"/>
                      </a:lnTo>
                      <a:lnTo>
                        <a:pt x="372" y="274"/>
                      </a:lnTo>
                      <a:lnTo>
                        <a:pt x="372" y="275"/>
                      </a:lnTo>
                      <a:lnTo>
                        <a:pt x="372" y="275"/>
                      </a:lnTo>
                      <a:lnTo>
                        <a:pt x="372" y="276"/>
                      </a:lnTo>
                      <a:lnTo>
                        <a:pt x="372" y="276"/>
                      </a:lnTo>
                      <a:lnTo>
                        <a:pt x="372" y="277"/>
                      </a:lnTo>
                      <a:lnTo>
                        <a:pt x="372" y="278"/>
                      </a:lnTo>
                      <a:lnTo>
                        <a:pt x="373" y="278"/>
                      </a:lnTo>
                      <a:lnTo>
                        <a:pt x="373" y="279"/>
                      </a:lnTo>
                      <a:lnTo>
                        <a:pt x="373" y="280"/>
                      </a:lnTo>
                      <a:lnTo>
                        <a:pt x="374" y="281"/>
                      </a:lnTo>
                      <a:lnTo>
                        <a:pt x="374" y="282"/>
                      </a:lnTo>
                      <a:lnTo>
                        <a:pt x="375" y="282"/>
                      </a:lnTo>
                      <a:lnTo>
                        <a:pt x="375" y="282"/>
                      </a:lnTo>
                      <a:lnTo>
                        <a:pt x="376" y="283"/>
                      </a:lnTo>
                      <a:lnTo>
                        <a:pt x="376" y="284"/>
                      </a:lnTo>
                      <a:lnTo>
                        <a:pt x="377" y="284"/>
                      </a:lnTo>
                      <a:lnTo>
                        <a:pt x="377" y="285"/>
                      </a:lnTo>
                      <a:lnTo>
                        <a:pt x="378" y="285"/>
                      </a:lnTo>
                      <a:lnTo>
                        <a:pt x="379" y="286"/>
                      </a:lnTo>
                      <a:lnTo>
                        <a:pt x="379" y="287"/>
                      </a:lnTo>
                      <a:lnTo>
                        <a:pt x="379" y="288"/>
                      </a:lnTo>
                      <a:lnTo>
                        <a:pt x="378" y="288"/>
                      </a:lnTo>
                      <a:lnTo>
                        <a:pt x="378" y="289"/>
                      </a:lnTo>
                      <a:lnTo>
                        <a:pt x="378" y="290"/>
                      </a:lnTo>
                      <a:lnTo>
                        <a:pt x="378" y="291"/>
                      </a:lnTo>
                      <a:lnTo>
                        <a:pt x="379" y="292"/>
                      </a:lnTo>
                      <a:lnTo>
                        <a:pt x="379" y="293"/>
                      </a:lnTo>
                      <a:lnTo>
                        <a:pt x="378" y="293"/>
                      </a:lnTo>
                      <a:lnTo>
                        <a:pt x="377" y="293"/>
                      </a:lnTo>
                      <a:lnTo>
                        <a:pt x="377" y="293"/>
                      </a:lnTo>
                      <a:lnTo>
                        <a:pt x="378" y="292"/>
                      </a:lnTo>
                      <a:lnTo>
                        <a:pt x="377" y="292"/>
                      </a:lnTo>
                      <a:lnTo>
                        <a:pt x="377" y="292"/>
                      </a:lnTo>
                      <a:lnTo>
                        <a:pt x="376" y="293"/>
                      </a:lnTo>
                      <a:lnTo>
                        <a:pt x="375" y="293"/>
                      </a:lnTo>
                      <a:lnTo>
                        <a:pt x="375" y="294"/>
                      </a:lnTo>
                      <a:lnTo>
                        <a:pt x="375" y="295"/>
                      </a:lnTo>
                      <a:lnTo>
                        <a:pt x="375" y="295"/>
                      </a:lnTo>
                      <a:lnTo>
                        <a:pt x="374" y="296"/>
                      </a:lnTo>
                      <a:lnTo>
                        <a:pt x="375" y="297"/>
                      </a:lnTo>
                      <a:lnTo>
                        <a:pt x="375" y="297"/>
                      </a:lnTo>
                      <a:lnTo>
                        <a:pt x="375" y="298"/>
                      </a:lnTo>
                      <a:lnTo>
                        <a:pt x="376" y="298"/>
                      </a:lnTo>
                      <a:lnTo>
                        <a:pt x="377" y="298"/>
                      </a:lnTo>
                      <a:lnTo>
                        <a:pt x="377" y="299"/>
                      </a:lnTo>
                      <a:lnTo>
                        <a:pt x="378" y="299"/>
                      </a:lnTo>
                      <a:lnTo>
                        <a:pt x="379" y="299"/>
                      </a:lnTo>
                      <a:lnTo>
                        <a:pt x="380" y="300"/>
                      </a:lnTo>
                      <a:lnTo>
                        <a:pt x="380" y="300"/>
                      </a:lnTo>
                      <a:lnTo>
                        <a:pt x="380" y="301"/>
                      </a:lnTo>
                      <a:lnTo>
                        <a:pt x="380" y="301"/>
                      </a:lnTo>
                      <a:lnTo>
                        <a:pt x="379" y="301"/>
                      </a:lnTo>
                      <a:lnTo>
                        <a:pt x="379" y="301"/>
                      </a:lnTo>
                      <a:lnTo>
                        <a:pt x="378" y="301"/>
                      </a:lnTo>
                      <a:lnTo>
                        <a:pt x="377" y="301"/>
                      </a:lnTo>
                      <a:lnTo>
                        <a:pt x="376" y="301"/>
                      </a:lnTo>
                      <a:lnTo>
                        <a:pt x="375" y="300"/>
                      </a:lnTo>
                      <a:lnTo>
                        <a:pt x="375" y="300"/>
                      </a:lnTo>
                      <a:lnTo>
                        <a:pt x="374" y="300"/>
                      </a:lnTo>
                      <a:lnTo>
                        <a:pt x="374" y="301"/>
                      </a:lnTo>
                      <a:lnTo>
                        <a:pt x="373" y="301"/>
                      </a:lnTo>
                      <a:lnTo>
                        <a:pt x="373" y="302"/>
                      </a:lnTo>
                      <a:lnTo>
                        <a:pt x="372" y="302"/>
                      </a:lnTo>
                      <a:lnTo>
                        <a:pt x="371" y="302"/>
                      </a:lnTo>
                      <a:lnTo>
                        <a:pt x="370" y="302"/>
                      </a:lnTo>
                      <a:lnTo>
                        <a:pt x="370" y="301"/>
                      </a:lnTo>
                      <a:lnTo>
                        <a:pt x="369" y="301"/>
                      </a:lnTo>
                      <a:lnTo>
                        <a:pt x="368" y="300"/>
                      </a:lnTo>
                      <a:lnTo>
                        <a:pt x="368" y="300"/>
                      </a:lnTo>
                      <a:lnTo>
                        <a:pt x="367" y="300"/>
                      </a:lnTo>
                      <a:lnTo>
                        <a:pt x="366" y="300"/>
                      </a:lnTo>
                      <a:lnTo>
                        <a:pt x="365" y="300"/>
                      </a:lnTo>
                      <a:lnTo>
                        <a:pt x="365" y="300"/>
                      </a:lnTo>
                      <a:lnTo>
                        <a:pt x="364" y="300"/>
                      </a:lnTo>
                      <a:lnTo>
                        <a:pt x="363" y="301"/>
                      </a:lnTo>
                      <a:lnTo>
                        <a:pt x="363" y="302"/>
                      </a:lnTo>
                      <a:lnTo>
                        <a:pt x="362" y="302"/>
                      </a:lnTo>
                      <a:lnTo>
                        <a:pt x="362" y="303"/>
                      </a:lnTo>
                      <a:lnTo>
                        <a:pt x="362" y="304"/>
                      </a:lnTo>
                      <a:lnTo>
                        <a:pt x="362" y="305"/>
                      </a:lnTo>
                      <a:lnTo>
                        <a:pt x="362" y="305"/>
                      </a:lnTo>
                      <a:lnTo>
                        <a:pt x="361" y="305"/>
                      </a:lnTo>
                      <a:lnTo>
                        <a:pt x="361" y="304"/>
                      </a:lnTo>
                      <a:lnTo>
                        <a:pt x="360" y="304"/>
                      </a:lnTo>
                      <a:lnTo>
                        <a:pt x="360" y="303"/>
                      </a:lnTo>
                      <a:lnTo>
                        <a:pt x="359" y="303"/>
                      </a:lnTo>
                      <a:lnTo>
                        <a:pt x="358" y="304"/>
                      </a:lnTo>
                      <a:lnTo>
                        <a:pt x="357" y="304"/>
                      </a:lnTo>
                      <a:lnTo>
                        <a:pt x="357" y="304"/>
                      </a:lnTo>
                      <a:lnTo>
                        <a:pt x="356" y="304"/>
                      </a:lnTo>
                      <a:lnTo>
                        <a:pt x="355" y="304"/>
                      </a:lnTo>
                      <a:lnTo>
                        <a:pt x="355" y="305"/>
                      </a:lnTo>
                      <a:lnTo>
                        <a:pt x="354" y="305"/>
                      </a:lnTo>
                      <a:lnTo>
                        <a:pt x="354" y="306"/>
                      </a:lnTo>
                      <a:lnTo>
                        <a:pt x="353" y="306"/>
                      </a:lnTo>
                      <a:lnTo>
                        <a:pt x="353" y="307"/>
                      </a:lnTo>
                      <a:lnTo>
                        <a:pt x="353" y="308"/>
                      </a:lnTo>
                      <a:lnTo>
                        <a:pt x="352" y="309"/>
                      </a:lnTo>
                      <a:lnTo>
                        <a:pt x="352" y="310"/>
                      </a:lnTo>
                      <a:lnTo>
                        <a:pt x="352" y="310"/>
                      </a:lnTo>
                      <a:lnTo>
                        <a:pt x="352" y="311"/>
                      </a:lnTo>
                      <a:lnTo>
                        <a:pt x="353" y="312"/>
                      </a:lnTo>
                      <a:lnTo>
                        <a:pt x="353" y="312"/>
                      </a:lnTo>
                      <a:lnTo>
                        <a:pt x="353" y="313"/>
                      </a:lnTo>
                      <a:lnTo>
                        <a:pt x="353" y="314"/>
                      </a:lnTo>
                      <a:lnTo>
                        <a:pt x="352" y="314"/>
                      </a:lnTo>
                      <a:lnTo>
                        <a:pt x="351" y="315"/>
                      </a:lnTo>
                      <a:lnTo>
                        <a:pt x="350" y="315"/>
                      </a:lnTo>
                      <a:lnTo>
                        <a:pt x="350" y="315"/>
                      </a:lnTo>
                      <a:lnTo>
                        <a:pt x="349" y="316"/>
                      </a:lnTo>
                      <a:lnTo>
                        <a:pt x="348" y="316"/>
                      </a:lnTo>
                      <a:lnTo>
                        <a:pt x="348" y="316"/>
                      </a:lnTo>
                      <a:lnTo>
                        <a:pt x="347" y="317"/>
                      </a:lnTo>
                      <a:lnTo>
                        <a:pt x="347" y="317"/>
                      </a:lnTo>
                      <a:lnTo>
                        <a:pt x="347" y="318"/>
                      </a:lnTo>
                      <a:lnTo>
                        <a:pt x="346" y="319"/>
                      </a:lnTo>
                      <a:lnTo>
                        <a:pt x="346" y="320"/>
                      </a:lnTo>
                      <a:lnTo>
                        <a:pt x="345" y="320"/>
                      </a:lnTo>
                      <a:lnTo>
                        <a:pt x="344" y="319"/>
                      </a:lnTo>
                      <a:lnTo>
                        <a:pt x="344" y="319"/>
                      </a:lnTo>
                      <a:lnTo>
                        <a:pt x="343" y="320"/>
                      </a:lnTo>
                      <a:lnTo>
                        <a:pt x="342" y="320"/>
                      </a:lnTo>
                      <a:lnTo>
                        <a:pt x="342" y="321"/>
                      </a:lnTo>
                      <a:lnTo>
                        <a:pt x="343" y="322"/>
                      </a:lnTo>
                      <a:lnTo>
                        <a:pt x="342" y="323"/>
                      </a:lnTo>
                      <a:lnTo>
                        <a:pt x="341" y="323"/>
                      </a:lnTo>
                      <a:lnTo>
                        <a:pt x="341" y="323"/>
                      </a:lnTo>
                      <a:lnTo>
                        <a:pt x="340" y="323"/>
                      </a:lnTo>
                      <a:lnTo>
                        <a:pt x="339" y="323"/>
                      </a:lnTo>
                      <a:lnTo>
                        <a:pt x="339" y="324"/>
                      </a:lnTo>
                      <a:lnTo>
                        <a:pt x="338" y="324"/>
                      </a:lnTo>
                      <a:lnTo>
                        <a:pt x="338" y="325"/>
                      </a:lnTo>
                      <a:lnTo>
                        <a:pt x="338" y="326"/>
                      </a:lnTo>
                      <a:lnTo>
                        <a:pt x="338" y="327"/>
                      </a:lnTo>
                      <a:lnTo>
                        <a:pt x="338" y="328"/>
                      </a:lnTo>
                      <a:lnTo>
                        <a:pt x="339" y="329"/>
                      </a:lnTo>
                      <a:lnTo>
                        <a:pt x="339" y="329"/>
                      </a:lnTo>
                      <a:lnTo>
                        <a:pt x="338" y="330"/>
                      </a:lnTo>
                      <a:lnTo>
                        <a:pt x="337" y="330"/>
                      </a:lnTo>
                      <a:lnTo>
                        <a:pt x="337" y="330"/>
                      </a:lnTo>
                      <a:lnTo>
                        <a:pt x="336" y="331"/>
                      </a:lnTo>
                      <a:lnTo>
                        <a:pt x="336" y="331"/>
                      </a:lnTo>
                      <a:lnTo>
                        <a:pt x="336" y="332"/>
                      </a:lnTo>
                      <a:lnTo>
                        <a:pt x="337" y="333"/>
                      </a:lnTo>
                      <a:lnTo>
                        <a:pt x="338" y="333"/>
                      </a:lnTo>
                      <a:lnTo>
                        <a:pt x="338" y="333"/>
                      </a:lnTo>
                      <a:lnTo>
                        <a:pt x="339" y="333"/>
                      </a:lnTo>
                      <a:lnTo>
                        <a:pt x="340" y="333"/>
                      </a:lnTo>
                      <a:lnTo>
                        <a:pt x="340" y="334"/>
                      </a:lnTo>
                      <a:lnTo>
                        <a:pt x="339" y="335"/>
                      </a:lnTo>
                      <a:lnTo>
                        <a:pt x="338" y="335"/>
                      </a:lnTo>
                      <a:lnTo>
                        <a:pt x="338" y="336"/>
                      </a:lnTo>
                      <a:lnTo>
                        <a:pt x="337" y="337"/>
                      </a:lnTo>
                      <a:lnTo>
                        <a:pt x="336" y="337"/>
                      </a:lnTo>
                      <a:lnTo>
                        <a:pt x="336" y="337"/>
                      </a:lnTo>
                      <a:lnTo>
                        <a:pt x="335" y="338"/>
                      </a:lnTo>
                      <a:lnTo>
                        <a:pt x="334" y="338"/>
                      </a:lnTo>
                      <a:lnTo>
                        <a:pt x="334" y="339"/>
                      </a:lnTo>
                      <a:lnTo>
                        <a:pt x="333" y="339"/>
                      </a:lnTo>
                      <a:lnTo>
                        <a:pt x="333" y="338"/>
                      </a:lnTo>
                      <a:lnTo>
                        <a:pt x="332" y="338"/>
                      </a:lnTo>
                      <a:lnTo>
                        <a:pt x="331" y="337"/>
                      </a:lnTo>
                      <a:lnTo>
                        <a:pt x="331" y="336"/>
                      </a:lnTo>
                      <a:lnTo>
                        <a:pt x="331" y="336"/>
                      </a:lnTo>
                      <a:lnTo>
                        <a:pt x="331" y="335"/>
                      </a:lnTo>
                      <a:lnTo>
                        <a:pt x="331" y="334"/>
                      </a:lnTo>
                      <a:lnTo>
                        <a:pt x="331" y="333"/>
                      </a:lnTo>
                      <a:lnTo>
                        <a:pt x="331" y="332"/>
                      </a:lnTo>
                      <a:lnTo>
                        <a:pt x="331" y="331"/>
                      </a:lnTo>
                      <a:lnTo>
                        <a:pt x="331" y="331"/>
                      </a:lnTo>
                      <a:lnTo>
                        <a:pt x="331" y="330"/>
                      </a:lnTo>
                      <a:lnTo>
                        <a:pt x="330" y="329"/>
                      </a:lnTo>
                      <a:lnTo>
                        <a:pt x="330" y="329"/>
                      </a:lnTo>
                      <a:lnTo>
                        <a:pt x="329" y="328"/>
                      </a:lnTo>
                      <a:lnTo>
                        <a:pt x="328" y="328"/>
                      </a:lnTo>
                      <a:lnTo>
                        <a:pt x="328" y="327"/>
                      </a:lnTo>
                      <a:lnTo>
                        <a:pt x="328" y="327"/>
                      </a:lnTo>
                      <a:lnTo>
                        <a:pt x="327" y="327"/>
                      </a:lnTo>
                      <a:lnTo>
                        <a:pt x="326" y="327"/>
                      </a:lnTo>
                      <a:lnTo>
                        <a:pt x="326" y="327"/>
                      </a:lnTo>
                      <a:lnTo>
                        <a:pt x="325" y="328"/>
                      </a:lnTo>
                      <a:lnTo>
                        <a:pt x="325" y="327"/>
                      </a:lnTo>
                      <a:lnTo>
                        <a:pt x="324" y="326"/>
                      </a:lnTo>
                      <a:lnTo>
                        <a:pt x="324" y="325"/>
                      </a:lnTo>
                      <a:lnTo>
                        <a:pt x="323" y="325"/>
                      </a:lnTo>
                      <a:lnTo>
                        <a:pt x="323" y="324"/>
                      </a:lnTo>
                      <a:lnTo>
                        <a:pt x="322" y="325"/>
                      </a:lnTo>
                      <a:lnTo>
                        <a:pt x="321" y="325"/>
                      </a:lnTo>
                      <a:lnTo>
                        <a:pt x="321" y="325"/>
                      </a:lnTo>
                      <a:lnTo>
                        <a:pt x="320" y="326"/>
                      </a:lnTo>
                      <a:lnTo>
                        <a:pt x="320" y="326"/>
                      </a:lnTo>
                      <a:lnTo>
                        <a:pt x="320" y="327"/>
                      </a:lnTo>
                      <a:lnTo>
                        <a:pt x="319" y="327"/>
                      </a:lnTo>
                      <a:lnTo>
                        <a:pt x="318" y="327"/>
                      </a:lnTo>
                      <a:lnTo>
                        <a:pt x="317" y="327"/>
                      </a:lnTo>
                      <a:lnTo>
                        <a:pt x="317" y="327"/>
                      </a:lnTo>
                      <a:lnTo>
                        <a:pt x="316" y="326"/>
                      </a:lnTo>
                      <a:lnTo>
                        <a:pt x="316" y="326"/>
                      </a:lnTo>
                      <a:lnTo>
                        <a:pt x="315" y="325"/>
                      </a:lnTo>
                      <a:lnTo>
                        <a:pt x="315" y="324"/>
                      </a:lnTo>
                      <a:lnTo>
                        <a:pt x="315" y="323"/>
                      </a:lnTo>
                      <a:lnTo>
                        <a:pt x="315" y="322"/>
                      </a:lnTo>
                      <a:lnTo>
                        <a:pt x="314" y="322"/>
                      </a:lnTo>
                      <a:lnTo>
                        <a:pt x="314" y="321"/>
                      </a:lnTo>
                      <a:lnTo>
                        <a:pt x="314" y="320"/>
                      </a:lnTo>
                      <a:lnTo>
                        <a:pt x="313" y="320"/>
                      </a:lnTo>
                      <a:lnTo>
                        <a:pt x="312" y="321"/>
                      </a:lnTo>
                      <a:lnTo>
                        <a:pt x="312" y="321"/>
                      </a:lnTo>
                      <a:lnTo>
                        <a:pt x="311" y="322"/>
                      </a:lnTo>
                      <a:lnTo>
                        <a:pt x="311" y="322"/>
                      </a:lnTo>
                      <a:lnTo>
                        <a:pt x="310" y="322"/>
                      </a:lnTo>
                      <a:lnTo>
                        <a:pt x="309" y="322"/>
                      </a:lnTo>
                      <a:lnTo>
                        <a:pt x="308" y="323"/>
                      </a:lnTo>
                      <a:lnTo>
                        <a:pt x="308" y="323"/>
                      </a:lnTo>
                      <a:lnTo>
                        <a:pt x="307" y="323"/>
                      </a:lnTo>
                      <a:lnTo>
                        <a:pt x="306" y="324"/>
                      </a:lnTo>
                      <a:lnTo>
                        <a:pt x="305" y="324"/>
                      </a:lnTo>
                      <a:lnTo>
                        <a:pt x="305" y="325"/>
                      </a:lnTo>
                      <a:lnTo>
                        <a:pt x="304" y="325"/>
                      </a:lnTo>
                      <a:lnTo>
                        <a:pt x="304" y="325"/>
                      </a:lnTo>
                      <a:lnTo>
                        <a:pt x="303" y="326"/>
                      </a:lnTo>
                      <a:lnTo>
                        <a:pt x="303" y="326"/>
                      </a:lnTo>
                      <a:lnTo>
                        <a:pt x="302" y="327"/>
                      </a:lnTo>
                      <a:lnTo>
                        <a:pt x="301" y="327"/>
                      </a:lnTo>
                      <a:lnTo>
                        <a:pt x="300" y="327"/>
                      </a:lnTo>
                      <a:lnTo>
                        <a:pt x="300" y="327"/>
                      </a:lnTo>
                      <a:lnTo>
                        <a:pt x="299" y="327"/>
                      </a:lnTo>
                      <a:lnTo>
                        <a:pt x="298" y="328"/>
                      </a:lnTo>
                      <a:lnTo>
                        <a:pt x="299" y="329"/>
                      </a:lnTo>
                      <a:lnTo>
                        <a:pt x="299" y="330"/>
                      </a:lnTo>
                      <a:lnTo>
                        <a:pt x="299" y="330"/>
                      </a:lnTo>
                      <a:lnTo>
                        <a:pt x="299" y="331"/>
                      </a:lnTo>
                      <a:lnTo>
                        <a:pt x="299" y="332"/>
                      </a:lnTo>
                      <a:lnTo>
                        <a:pt x="299" y="333"/>
                      </a:lnTo>
                      <a:lnTo>
                        <a:pt x="298" y="333"/>
                      </a:lnTo>
                      <a:lnTo>
                        <a:pt x="298" y="334"/>
                      </a:lnTo>
                      <a:lnTo>
                        <a:pt x="297" y="334"/>
                      </a:lnTo>
                      <a:lnTo>
                        <a:pt x="296" y="334"/>
                      </a:lnTo>
                      <a:lnTo>
                        <a:pt x="296" y="334"/>
                      </a:lnTo>
                      <a:lnTo>
                        <a:pt x="295" y="333"/>
                      </a:lnTo>
                      <a:lnTo>
                        <a:pt x="294" y="333"/>
                      </a:lnTo>
                      <a:lnTo>
                        <a:pt x="294" y="332"/>
                      </a:lnTo>
                      <a:lnTo>
                        <a:pt x="294" y="331"/>
                      </a:lnTo>
                      <a:lnTo>
                        <a:pt x="293" y="331"/>
                      </a:lnTo>
                      <a:lnTo>
                        <a:pt x="293" y="331"/>
                      </a:lnTo>
                      <a:lnTo>
                        <a:pt x="293" y="331"/>
                      </a:lnTo>
                      <a:lnTo>
                        <a:pt x="292" y="330"/>
                      </a:lnTo>
                      <a:lnTo>
                        <a:pt x="291" y="330"/>
                      </a:lnTo>
                      <a:lnTo>
                        <a:pt x="290" y="330"/>
                      </a:lnTo>
                      <a:lnTo>
                        <a:pt x="290" y="330"/>
                      </a:lnTo>
                      <a:lnTo>
                        <a:pt x="289" y="331"/>
                      </a:lnTo>
                      <a:lnTo>
                        <a:pt x="289" y="332"/>
                      </a:lnTo>
                      <a:lnTo>
                        <a:pt x="288" y="332"/>
                      </a:lnTo>
                      <a:lnTo>
                        <a:pt x="288" y="333"/>
                      </a:lnTo>
                      <a:lnTo>
                        <a:pt x="287" y="333"/>
                      </a:lnTo>
                      <a:lnTo>
                        <a:pt x="286" y="333"/>
                      </a:lnTo>
                      <a:lnTo>
                        <a:pt x="286" y="334"/>
                      </a:lnTo>
                      <a:lnTo>
                        <a:pt x="285" y="334"/>
                      </a:lnTo>
                      <a:lnTo>
                        <a:pt x="284" y="334"/>
                      </a:lnTo>
                      <a:lnTo>
                        <a:pt x="283" y="334"/>
                      </a:lnTo>
                      <a:lnTo>
                        <a:pt x="283" y="334"/>
                      </a:lnTo>
                      <a:lnTo>
                        <a:pt x="282" y="334"/>
                      </a:lnTo>
                      <a:lnTo>
                        <a:pt x="281" y="334"/>
                      </a:lnTo>
                      <a:lnTo>
                        <a:pt x="280" y="334"/>
                      </a:lnTo>
                      <a:lnTo>
                        <a:pt x="279" y="334"/>
                      </a:lnTo>
                      <a:lnTo>
                        <a:pt x="279" y="335"/>
                      </a:lnTo>
                      <a:lnTo>
                        <a:pt x="279" y="335"/>
                      </a:lnTo>
                      <a:lnTo>
                        <a:pt x="278" y="336"/>
                      </a:lnTo>
                      <a:lnTo>
                        <a:pt x="277" y="336"/>
                      </a:lnTo>
                      <a:lnTo>
                        <a:pt x="277" y="336"/>
                      </a:lnTo>
                      <a:lnTo>
                        <a:pt x="276" y="337"/>
                      </a:lnTo>
                      <a:lnTo>
                        <a:pt x="275" y="337"/>
                      </a:lnTo>
                      <a:lnTo>
                        <a:pt x="274" y="337"/>
                      </a:lnTo>
                      <a:lnTo>
                        <a:pt x="274" y="337"/>
                      </a:lnTo>
                      <a:lnTo>
                        <a:pt x="273" y="337"/>
                      </a:lnTo>
                      <a:lnTo>
                        <a:pt x="272" y="338"/>
                      </a:lnTo>
                      <a:lnTo>
                        <a:pt x="271" y="338"/>
                      </a:lnTo>
                      <a:lnTo>
                        <a:pt x="271" y="338"/>
                      </a:lnTo>
                      <a:lnTo>
                        <a:pt x="270" y="339"/>
                      </a:lnTo>
                      <a:lnTo>
                        <a:pt x="270" y="339"/>
                      </a:lnTo>
                      <a:lnTo>
                        <a:pt x="269" y="340"/>
                      </a:lnTo>
                      <a:lnTo>
                        <a:pt x="268" y="340"/>
                      </a:lnTo>
                      <a:lnTo>
                        <a:pt x="268" y="341"/>
                      </a:lnTo>
                      <a:lnTo>
                        <a:pt x="267" y="342"/>
                      </a:lnTo>
                      <a:lnTo>
                        <a:pt x="267" y="342"/>
                      </a:lnTo>
                      <a:lnTo>
                        <a:pt x="267" y="343"/>
                      </a:lnTo>
                      <a:lnTo>
                        <a:pt x="266" y="344"/>
                      </a:lnTo>
                      <a:lnTo>
                        <a:pt x="266" y="345"/>
                      </a:lnTo>
                      <a:lnTo>
                        <a:pt x="266" y="345"/>
                      </a:lnTo>
                      <a:lnTo>
                        <a:pt x="265" y="345"/>
                      </a:lnTo>
                      <a:lnTo>
                        <a:pt x="264" y="345"/>
                      </a:lnTo>
                      <a:lnTo>
                        <a:pt x="264" y="345"/>
                      </a:lnTo>
                      <a:lnTo>
                        <a:pt x="263" y="346"/>
                      </a:lnTo>
                      <a:lnTo>
                        <a:pt x="262" y="345"/>
                      </a:lnTo>
                      <a:lnTo>
                        <a:pt x="261" y="345"/>
                      </a:lnTo>
                      <a:lnTo>
                        <a:pt x="261" y="345"/>
                      </a:lnTo>
                      <a:lnTo>
                        <a:pt x="260" y="345"/>
                      </a:lnTo>
                      <a:lnTo>
                        <a:pt x="259" y="346"/>
                      </a:lnTo>
                      <a:lnTo>
                        <a:pt x="259" y="347"/>
                      </a:lnTo>
                      <a:lnTo>
                        <a:pt x="258" y="347"/>
                      </a:lnTo>
                      <a:lnTo>
                        <a:pt x="258" y="348"/>
                      </a:lnTo>
                      <a:lnTo>
                        <a:pt x="258" y="349"/>
                      </a:lnTo>
                      <a:lnTo>
                        <a:pt x="257" y="349"/>
                      </a:lnTo>
                      <a:lnTo>
                        <a:pt x="256" y="349"/>
                      </a:lnTo>
                      <a:lnTo>
                        <a:pt x="256" y="350"/>
                      </a:lnTo>
                      <a:lnTo>
                        <a:pt x="256" y="351"/>
                      </a:lnTo>
                      <a:lnTo>
                        <a:pt x="257" y="352"/>
                      </a:lnTo>
                      <a:lnTo>
                        <a:pt x="257" y="352"/>
                      </a:lnTo>
                      <a:lnTo>
                        <a:pt x="258" y="353"/>
                      </a:lnTo>
                      <a:lnTo>
                        <a:pt x="257" y="353"/>
                      </a:lnTo>
                      <a:lnTo>
                        <a:pt x="256" y="354"/>
                      </a:lnTo>
                      <a:lnTo>
                        <a:pt x="256" y="354"/>
                      </a:lnTo>
                      <a:lnTo>
                        <a:pt x="256" y="354"/>
                      </a:lnTo>
                      <a:lnTo>
                        <a:pt x="255" y="355"/>
                      </a:lnTo>
                      <a:lnTo>
                        <a:pt x="254" y="355"/>
                      </a:lnTo>
                      <a:lnTo>
                        <a:pt x="253" y="355"/>
                      </a:lnTo>
                      <a:lnTo>
                        <a:pt x="253" y="355"/>
                      </a:lnTo>
                      <a:lnTo>
                        <a:pt x="252" y="356"/>
                      </a:lnTo>
                      <a:lnTo>
                        <a:pt x="251" y="356"/>
                      </a:lnTo>
                      <a:lnTo>
                        <a:pt x="251" y="357"/>
                      </a:lnTo>
                      <a:lnTo>
                        <a:pt x="251" y="358"/>
                      </a:lnTo>
                      <a:lnTo>
                        <a:pt x="250" y="359"/>
                      </a:lnTo>
                      <a:lnTo>
                        <a:pt x="249" y="359"/>
                      </a:lnTo>
                      <a:lnTo>
                        <a:pt x="249" y="360"/>
                      </a:lnTo>
                      <a:lnTo>
                        <a:pt x="248" y="360"/>
                      </a:lnTo>
                      <a:lnTo>
                        <a:pt x="248" y="360"/>
                      </a:lnTo>
                      <a:lnTo>
                        <a:pt x="248" y="360"/>
                      </a:lnTo>
                      <a:lnTo>
                        <a:pt x="247" y="360"/>
                      </a:lnTo>
                      <a:lnTo>
                        <a:pt x="247" y="360"/>
                      </a:lnTo>
                      <a:lnTo>
                        <a:pt x="247" y="360"/>
                      </a:lnTo>
                      <a:lnTo>
                        <a:pt x="246" y="360"/>
                      </a:lnTo>
                      <a:lnTo>
                        <a:pt x="246" y="360"/>
                      </a:lnTo>
                      <a:lnTo>
                        <a:pt x="246" y="360"/>
                      </a:lnTo>
                      <a:lnTo>
                        <a:pt x="245" y="361"/>
                      </a:lnTo>
                      <a:lnTo>
                        <a:pt x="245" y="361"/>
                      </a:lnTo>
                      <a:lnTo>
                        <a:pt x="245" y="362"/>
                      </a:lnTo>
                      <a:lnTo>
                        <a:pt x="245" y="363"/>
                      </a:lnTo>
                      <a:lnTo>
                        <a:pt x="244" y="363"/>
                      </a:lnTo>
                      <a:lnTo>
                        <a:pt x="244" y="364"/>
                      </a:lnTo>
                      <a:lnTo>
                        <a:pt x="243" y="365"/>
                      </a:lnTo>
                      <a:lnTo>
                        <a:pt x="243" y="365"/>
                      </a:lnTo>
                      <a:lnTo>
                        <a:pt x="242" y="365"/>
                      </a:lnTo>
                      <a:lnTo>
                        <a:pt x="241" y="366"/>
                      </a:lnTo>
                      <a:lnTo>
                        <a:pt x="241" y="367"/>
                      </a:lnTo>
                      <a:lnTo>
                        <a:pt x="242" y="367"/>
                      </a:lnTo>
                      <a:lnTo>
                        <a:pt x="242" y="368"/>
                      </a:lnTo>
                      <a:lnTo>
                        <a:pt x="243" y="369"/>
                      </a:lnTo>
                      <a:lnTo>
                        <a:pt x="243" y="370"/>
                      </a:lnTo>
                      <a:lnTo>
                        <a:pt x="242" y="370"/>
                      </a:lnTo>
                      <a:lnTo>
                        <a:pt x="242" y="371"/>
                      </a:lnTo>
                      <a:lnTo>
                        <a:pt x="241" y="372"/>
                      </a:lnTo>
                      <a:lnTo>
                        <a:pt x="241" y="372"/>
                      </a:lnTo>
                      <a:lnTo>
                        <a:pt x="240" y="373"/>
                      </a:lnTo>
                      <a:lnTo>
                        <a:pt x="240" y="374"/>
                      </a:lnTo>
                      <a:lnTo>
                        <a:pt x="240" y="375"/>
                      </a:lnTo>
                      <a:lnTo>
                        <a:pt x="240" y="376"/>
                      </a:lnTo>
                      <a:lnTo>
                        <a:pt x="239" y="376"/>
                      </a:lnTo>
                      <a:lnTo>
                        <a:pt x="238" y="376"/>
                      </a:lnTo>
                      <a:lnTo>
                        <a:pt x="237" y="376"/>
                      </a:lnTo>
                      <a:lnTo>
                        <a:pt x="237" y="376"/>
                      </a:lnTo>
                      <a:lnTo>
                        <a:pt x="236" y="376"/>
                      </a:lnTo>
                      <a:lnTo>
                        <a:pt x="235" y="376"/>
                      </a:lnTo>
                      <a:lnTo>
                        <a:pt x="235" y="377"/>
                      </a:lnTo>
                      <a:lnTo>
                        <a:pt x="234" y="377"/>
                      </a:lnTo>
                      <a:lnTo>
                        <a:pt x="233" y="377"/>
                      </a:lnTo>
                      <a:lnTo>
                        <a:pt x="232" y="377"/>
                      </a:lnTo>
                      <a:lnTo>
                        <a:pt x="231" y="377"/>
                      </a:lnTo>
                      <a:lnTo>
                        <a:pt x="231" y="377"/>
                      </a:lnTo>
                      <a:lnTo>
                        <a:pt x="230" y="377"/>
                      </a:lnTo>
                      <a:lnTo>
                        <a:pt x="229" y="378"/>
                      </a:lnTo>
                      <a:lnTo>
                        <a:pt x="229" y="379"/>
                      </a:lnTo>
                      <a:lnTo>
                        <a:pt x="228" y="379"/>
                      </a:lnTo>
                      <a:lnTo>
                        <a:pt x="228" y="380"/>
                      </a:lnTo>
                      <a:lnTo>
                        <a:pt x="227" y="381"/>
                      </a:lnTo>
                      <a:lnTo>
                        <a:pt x="227" y="380"/>
                      </a:lnTo>
                      <a:lnTo>
                        <a:pt x="226" y="378"/>
                      </a:lnTo>
                      <a:lnTo>
                        <a:pt x="223" y="373"/>
                      </a:lnTo>
                      <a:lnTo>
                        <a:pt x="221" y="370"/>
                      </a:lnTo>
                      <a:lnTo>
                        <a:pt x="220" y="368"/>
                      </a:lnTo>
                      <a:lnTo>
                        <a:pt x="220" y="367"/>
                      </a:lnTo>
                      <a:lnTo>
                        <a:pt x="219" y="366"/>
                      </a:lnTo>
                      <a:lnTo>
                        <a:pt x="218" y="365"/>
                      </a:lnTo>
                      <a:lnTo>
                        <a:pt x="217" y="363"/>
                      </a:lnTo>
                      <a:lnTo>
                        <a:pt x="216" y="362"/>
                      </a:lnTo>
                      <a:lnTo>
                        <a:pt x="216" y="361"/>
                      </a:lnTo>
                      <a:lnTo>
                        <a:pt x="216" y="360"/>
                      </a:lnTo>
                      <a:lnTo>
                        <a:pt x="217" y="360"/>
                      </a:lnTo>
                      <a:lnTo>
                        <a:pt x="217" y="360"/>
                      </a:lnTo>
                      <a:lnTo>
                        <a:pt x="218" y="360"/>
                      </a:lnTo>
                      <a:lnTo>
                        <a:pt x="218" y="360"/>
                      </a:lnTo>
                      <a:lnTo>
                        <a:pt x="218" y="359"/>
                      </a:lnTo>
                      <a:lnTo>
                        <a:pt x="218" y="359"/>
                      </a:lnTo>
                      <a:lnTo>
                        <a:pt x="219" y="358"/>
                      </a:lnTo>
                      <a:lnTo>
                        <a:pt x="218" y="358"/>
                      </a:lnTo>
                      <a:lnTo>
                        <a:pt x="217" y="358"/>
                      </a:lnTo>
                      <a:lnTo>
                        <a:pt x="218" y="358"/>
                      </a:lnTo>
                      <a:lnTo>
                        <a:pt x="219" y="357"/>
                      </a:lnTo>
                      <a:lnTo>
                        <a:pt x="219" y="356"/>
                      </a:lnTo>
                      <a:lnTo>
                        <a:pt x="220" y="356"/>
                      </a:lnTo>
                      <a:lnTo>
                        <a:pt x="220" y="355"/>
                      </a:lnTo>
                      <a:lnTo>
                        <a:pt x="221" y="354"/>
                      </a:lnTo>
                      <a:lnTo>
                        <a:pt x="221" y="354"/>
                      </a:lnTo>
                      <a:lnTo>
                        <a:pt x="222" y="353"/>
                      </a:lnTo>
                      <a:lnTo>
                        <a:pt x="222" y="352"/>
                      </a:lnTo>
                      <a:lnTo>
                        <a:pt x="223" y="352"/>
                      </a:lnTo>
                      <a:lnTo>
                        <a:pt x="224" y="351"/>
                      </a:lnTo>
                      <a:lnTo>
                        <a:pt x="224" y="350"/>
                      </a:lnTo>
                      <a:lnTo>
                        <a:pt x="225" y="350"/>
                      </a:lnTo>
                      <a:lnTo>
                        <a:pt x="226" y="348"/>
                      </a:lnTo>
                      <a:lnTo>
                        <a:pt x="226" y="348"/>
                      </a:lnTo>
                      <a:lnTo>
                        <a:pt x="227" y="347"/>
                      </a:lnTo>
                      <a:lnTo>
                        <a:pt x="229" y="345"/>
                      </a:lnTo>
                      <a:lnTo>
                        <a:pt x="231" y="343"/>
                      </a:lnTo>
                      <a:lnTo>
                        <a:pt x="232" y="341"/>
                      </a:lnTo>
                      <a:lnTo>
                        <a:pt x="232" y="341"/>
                      </a:lnTo>
                      <a:lnTo>
                        <a:pt x="233" y="340"/>
                      </a:lnTo>
                      <a:lnTo>
                        <a:pt x="234" y="339"/>
                      </a:lnTo>
                      <a:lnTo>
                        <a:pt x="236" y="337"/>
                      </a:lnTo>
                      <a:lnTo>
                        <a:pt x="236" y="336"/>
                      </a:lnTo>
                      <a:lnTo>
                        <a:pt x="237" y="335"/>
                      </a:lnTo>
                      <a:lnTo>
                        <a:pt x="237" y="335"/>
                      </a:lnTo>
                      <a:lnTo>
                        <a:pt x="236" y="334"/>
                      </a:lnTo>
                      <a:lnTo>
                        <a:pt x="236" y="334"/>
                      </a:lnTo>
                      <a:lnTo>
                        <a:pt x="234" y="333"/>
                      </a:lnTo>
                      <a:lnTo>
                        <a:pt x="233" y="333"/>
                      </a:lnTo>
                      <a:lnTo>
                        <a:pt x="232" y="333"/>
                      </a:lnTo>
                      <a:lnTo>
                        <a:pt x="231" y="333"/>
                      </a:lnTo>
                      <a:lnTo>
                        <a:pt x="230" y="333"/>
                      </a:lnTo>
                      <a:lnTo>
                        <a:pt x="230" y="333"/>
                      </a:lnTo>
                      <a:lnTo>
                        <a:pt x="229" y="333"/>
                      </a:lnTo>
                      <a:lnTo>
                        <a:pt x="228" y="333"/>
                      </a:lnTo>
                      <a:lnTo>
                        <a:pt x="227" y="333"/>
                      </a:lnTo>
                      <a:lnTo>
                        <a:pt x="227" y="333"/>
                      </a:lnTo>
                      <a:lnTo>
                        <a:pt x="226" y="334"/>
                      </a:lnTo>
                      <a:lnTo>
                        <a:pt x="225" y="334"/>
                      </a:lnTo>
                      <a:lnTo>
                        <a:pt x="224" y="334"/>
                      </a:lnTo>
                      <a:lnTo>
                        <a:pt x="223" y="334"/>
                      </a:lnTo>
                      <a:lnTo>
                        <a:pt x="222" y="334"/>
                      </a:lnTo>
                      <a:lnTo>
                        <a:pt x="221" y="334"/>
                      </a:lnTo>
                      <a:lnTo>
                        <a:pt x="220" y="334"/>
                      </a:lnTo>
                      <a:lnTo>
                        <a:pt x="219" y="334"/>
                      </a:lnTo>
                      <a:lnTo>
                        <a:pt x="218" y="334"/>
                      </a:lnTo>
                      <a:lnTo>
                        <a:pt x="217" y="335"/>
                      </a:lnTo>
                      <a:lnTo>
                        <a:pt x="216" y="335"/>
                      </a:lnTo>
                      <a:lnTo>
                        <a:pt x="215" y="335"/>
                      </a:lnTo>
                      <a:lnTo>
                        <a:pt x="215" y="335"/>
                      </a:lnTo>
                      <a:lnTo>
                        <a:pt x="213" y="335"/>
                      </a:lnTo>
                      <a:lnTo>
                        <a:pt x="213" y="335"/>
                      </a:lnTo>
                      <a:lnTo>
                        <a:pt x="213" y="334"/>
                      </a:lnTo>
                      <a:lnTo>
                        <a:pt x="212" y="333"/>
                      </a:lnTo>
                      <a:lnTo>
                        <a:pt x="212" y="333"/>
                      </a:lnTo>
                      <a:lnTo>
                        <a:pt x="212" y="332"/>
                      </a:lnTo>
                      <a:lnTo>
                        <a:pt x="212" y="331"/>
                      </a:lnTo>
                      <a:lnTo>
                        <a:pt x="213" y="330"/>
                      </a:lnTo>
                      <a:lnTo>
                        <a:pt x="212" y="330"/>
                      </a:lnTo>
                      <a:lnTo>
                        <a:pt x="212" y="329"/>
                      </a:lnTo>
                      <a:lnTo>
                        <a:pt x="212" y="329"/>
                      </a:lnTo>
                      <a:lnTo>
                        <a:pt x="211" y="328"/>
                      </a:lnTo>
                      <a:lnTo>
                        <a:pt x="211" y="328"/>
                      </a:lnTo>
                      <a:lnTo>
                        <a:pt x="211" y="327"/>
                      </a:lnTo>
                      <a:lnTo>
                        <a:pt x="211" y="327"/>
                      </a:lnTo>
                      <a:lnTo>
                        <a:pt x="211" y="326"/>
                      </a:lnTo>
                      <a:lnTo>
                        <a:pt x="211" y="325"/>
                      </a:lnTo>
                      <a:lnTo>
                        <a:pt x="211" y="325"/>
                      </a:lnTo>
                      <a:lnTo>
                        <a:pt x="211" y="325"/>
                      </a:lnTo>
                      <a:lnTo>
                        <a:pt x="210" y="325"/>
                      </a:lnTo>
                      <a:lnTo>
                        <a:pt x="209" y="325"/>
                      </a:lnTo>
                      <a:lnTo>
                        <a:pt x="209" y="325"/>
                      </a:lnTo>
                      <a:lnTo>
                        <a:pt x="209" y="327"/>
                      </a:lnTo>
                      <a:lnTo>
                        <a:pt x="209" y="328"/>
                      </a:lnTo>
                      <a:lnTo>
                        <a:pt x="208" y="328"/>
                      </a:lnTo>
                      <a:lnTo>
                        <a:pt x="207" y="328"/>
                      </a:lnTo>
                      <a:lnTo>
                        <a:pt x="205" y="329"/>
                      </a:lnTo>
                      <a:lnTo>
                        <a:pt x="202" y="329"/>
                      </a:lnTo>
                      <a:lnTo>
                        <a:pt x="202" y="330"/>
                      </a:lnTo>
                      <a:lnTo>
                        <a:pt x="202" y="330"/>
                      </a:lnTo>
                      <a:lnTo>
                        <a:pt x="201" y="331"/>
                      </a:lnTo>
                      <a:lnTo>
                        <a:pt x="201" y="331"/>
                      </a:lnTo>
                      <a:lnTo>
                        <a:pt x="201" y="332"/>
                      </a:lnTo>
                      <a:lnTo>
                        <a:pt x="201" y="333"/>
                      </a:lnTo>
                      <a:lnTo>
                        <a:pt x="201" y="333"/>
                      </a:lnTo>
                      <a:lnTo>
                        <a:pt x="200" y="333"/>
                      </a:lnTo>
                      <a:lnTo>
                        <a:pt x="201" y="334"/>
                      </a:lnTo>
                      <a:lnTo>
                        <a:pt x="201" y="335"/>
                      </a:lnTo>
                      <a:lnTo>
                        <a:pt x="201" y="336"/>
                      </a:lnTo>
                      <a:lnTo>
                        <a:pt x="202" y="336"/>
                      </a:lnTo>
                      <a:lnTo>
                        <a:pt x="203" y="337"/>
                      </a:lnTo>
                      <a:lnTo>
                        <a:pt x="202" y="339"/>
                      </a:lnTo>
                      <a:lnTo>
                        <a:pt x="201" y="339"/>
                      </a:lnTo>
                      <a:lnTo>
                        <a:pt x="201" y="339"/>
                      </a:lnTo>
                      <a:lnTo>
                        <a:pt x="201" y="340"/>
                      </a:lnTo>
                      <a:lnTo>
                        <a:pt x="200" y="341"/>
                      </a:lnTo>
                      <a:lnTo>
                        <a:pt x="200" y="342"/>
                      </a:lnTo>
                      <a:lnTo>
                        <a:pt x="201" y="342"/>
                      </a:lnTo>
                      <a:lnTo>
                        <a:pt x="201" y="343"/>
                      </a:lnTo>
                      <a:lnTo>
                        <a:pt x="200" y="344"/>
                      </a:lnTo>
                      <a:lnTo>
                        <a:pt x="200" y="344"/>
                      </a:lnTo>
                      <a:lnTo>
                        <a:pt x="199" y="344"/>
                      </a:lnTo>
                      <a:lnTo>
                        <a:pt x="199" y="345"/>
                      </a:lnTo>
                      <a:lnTo>
                        <a:pt x="199" y="346"/>
                      </a:lnTo>
                      <a:lnTo>
                        <a:pt x="200" y="346"/>
                      </a:lnTo>
                      <a:lnTo>
                        <a:pt x="201" y="347"/>
                      </a:lnTo>
                      <a:lnTo>
                        <a:pt x="202" y="348"/>
                      </a:lnTo>
                      <a:lnTo>
                        <a:pt x="203" y="349"/>
                      </a:lnTo>
                      <a:lnTo>
                        <a:pt x="203" y="349"/>
                      </a:lnTo>
                      <a:lnTo>
                        <a:pt x="202" y="350"/>
                      </a:lnTo>
                      <a:lnTo>
                        <a:pt x="202" y="351"/>
                      </a:lnTo>
                      <a:lnTo>
                        <a:pt x="203" y="351"/>
                      </a:lnTo>
                      <a:lnTo>
                        <a:pt x="202" y="352"/>
                      </a:lnTo>
                      <a:lnTo>
                        <a:pt x="201" y="352"/>
                      </a:lnTo>
                      <a:lnTo>
                        <a:pt x="201" y="352"/>
                      </a:lnTo>
                      <a:lnTo>
                        <a:pt x="200" y="352"/>
                      </a:lnTo>
                      <a:lnTo>
                        <a:pt x="199" y="352"/>
                      </a:lnTo>
                      <a:lnTo>
                        <a:pt x="199" y="352"/>
                      </a:lnTo>
                      <a:lnTo>
                        <a:pt x="198" y="353"/>
                      </a:lnTo>
                      <a:lnTo>
                        <a:pt x="198" y="354"/>
                      </a:lnTo>
                      <a:lnTo>
                        <a:pt x="198" y="355"/>
                      </a:lnTo>
                      <a:lnTo>
                        <a:pt x="198" y="356"/>
                      </a:lnTo>
                      <a:lnTo>
                        <a:pt x="197" y="356"/>
                      </a:lnTo>
                      <a:lnTo>
                        <a:pt x="196" y="356"/>
                      </a:lnTo>
                      <a:lnTo>
                        <a:pt x="196" y="357"/>
                      </a:lnTo>
                      <a:lnTo>
                        <a:pt x="196" y="358"/>
                      </a:lnTo>
                      <a:lnTo>
                        <a:pt x="195" y="358"/>
                      </a:lnTo>
                      <a:lnTo>
                        <a:pt x="194" y="357"/>
                      </a:lnTo>
                      <a:lnTo>
                        <a:pt x="194" y="357"/>
                      </a:lnTo>
                      <a:lnTo>
                        <a:pt x="194" y="358"/>
                      </a:lnTo>
                      <a:lnTo>
                        <a:pt x="194" y="359"/>
                      </a:lnTo>
                      <a:lnTo>
                        <a:pt x="195" y="359"/>
                      </a:lnTo>
                      <a:lnTo>
                        <a:pt x="195" y="360"/>
                      </a:lnTo>
                      <a:lnTo>
                        <a:pt x="195" y="360"/>
                      </a:lnTo>
                      <a:lnTo>
                        <a:pt x="196" y="361"/>
                      </a:lnTo>
                      <a:lnTo>
                        <a:pt x="196" y="362"/>
                      </a:lnTo>
                      <a:lnTo>
                        <a:pt x="195" y="363"/>
                      </a:lnTo>
                      <a:lnTo>
                        <a:pt x="195" y="363"/>
                      </a:lnTo>
                      <a:lnTo>
                        <a:pt x="195" y="364"/>
                      </a:lnTo>
                      <a:lnTo>
                        <a:pt x="196" y="364"/>
                      </a:lnTo>
                      <a:lnTo>
                        <a:pt x="195" y="365"/>
                      </a:lnTo>
                      <a:lnTo>
                        <a:pt x="195" y="365"/>
                      </a:lnTo>
                      <a:lnTo>
                        <a:pt x="195" y="366"/>
                      </a:lnTo>
                      <a:lnTo>
                        <a:pt x="196" y="367"/>
                      </a:lnTo>
                      <a:lnTo>
                        <a:pt x="196" y="368"/>
                      </a:lnTo>
                      <a:lnTo>
                        <a:pt x="195" y="368"/>
                      </a:lnTo>
                      <a:lnTo>
                        <a:pt x="195" y="369"/>
                      </a:lnTo>
                      <a:lnTo>
                        <a:pt x="194" y="369"/>
                      </a:lnTo>
                      <a:lnTo>
                        <a:pt x="194" y="370"/>
                      </a:lnTo>
                      <a:lnTo>
                        <a:pt x="194" y="370"/>
                      </a:lnTo>
                      <a:lnTo>
                        <a:pt x="194" y="371"/>
                      </a:lnTo>
                      <a:lnTo>
                        <a:pt x="194" y="371"/>
                      </a:lnTo>
                      <a:lnTo>
                        <a:pt x="193" y="371"/>
                      </a:lnTo>
                      <a:lnTo>
                        <a:pt x="192" y="372"/>
                      </a:lnTo>
                      <a:lnTo>
                        <a:pt x="192" y="371"/>
                      </a:lnTo>
                      <a:lnTo>
                        <a:pt x="191" y="372"/>
                      </a:lnTo>
                      <a:lnTo>
                        <a:pt x="190" y="372"/>
                      </a:lnTo>
                      <a:lnTo>
                        <a:pt x="189" y="372"/>
                      </a:lnTo>
                      <a:lnTo>
                        <a:pt x="189" y="373"/>
                      </a:lnTo>
                      <a:lnTo>
                        <a:pt x="189" y="373"/>
                      </a:lnTo>
                      <a:lnTo>
                        <a:pt x="189" y="374"/>
                      </a:lnTo>
                      <a:lnTo>
                        <a:pt x="189" y="374"/>
                      </a:lnTo>
                      <a:lnTo>
                        <a:pt x="189" y="375"/>
                      </a:lnTo>
                      <a:lnTo>
                        <a:pt x="190" y="376"/>
                      </a:lnTo>
                      <a:lnTo>
                        <a:pt x="189" y="376"/>
                      </a:lnTo>
                      <a:lnTo>
                        <a:pt x="189" y="377"/>
                      </a:lnTo>
                      <a:lnTo>
                        <a:pt x="189" y="377"/>
                      </a:lnTo>
                      <a:lnTo>
                        <a:pt x="188" y="378"/>
                      </a:lnTo>
                      <a:lnTo>
                        <a:pt x="187" y="378"/>
                      </a:lnTo>
                      <a:lnTo>
                        <a:pt x="187" y="379"/>
                      </a:lnTo>
                      <a:lnTo>
                        <a:pt x="186" y="378"/>
                      </a:lnTo>
                      <a:lnTo>
                        <a:pt x="186" y="377"/>
                      </a:lnTo>
                      <a:lnTo>
                        <a:pt x="183" y="375"/>
                      </a:lnTo>
                      <a:lnTo>
                        <a:pt x="181" y="373"/>
                      </a:lnTo>
                      <a:lnTo>
                        <a:pt x="180" y="372"/>
                      </a:lnTo>
                      <a:lnTo>
                        <a:pt x="180" y="372"/>
                      </a:lnTo>
                      <a:lnTo>
                        <a:pt x="178" y="372"/>
                      </a:lnTo>
                      <a:lnTo>
                        <a:pt x="178" y="372"/>
                      </a:lnTo>
                      <a:lnTo>
                        <a:pt x="179" y="370"/>
                      </a:lnTo>
                      <a:lnTo>
                        <a:pt x="179" y="369"/>
                      </a:lnTo>
                      <a:lnTo>
                        <a:pt x="180" y="368"/>
                      </a:lnTo>
                      <a:lnTo>
                        <a:pt x="180" y="367"/>
                      </a:lnTo>
                      <a:lnTo>
                        <a:pt x="180" y="366"/>
                      </a:lnTo>
                      <a:lnTo>
                        <a:pt x="180" y="365"/>
                      </a:lnTo>
                      <a:lnTo>
                        <a:pt x="179" y="365"/>
                      </a:lnTo>
                      <a:lnTo>
                        <a:pt x="179" y="364"/>
                      </a:lnTo>
                      <a:lnTo>
                        <a:pt x="177" y="362"/>
                      </a:lnTo>
                      <a:lnTo>
                        <a:pt x="175" y="360"/>
                      </a:lnTo>
                      <a:lnTo>
                        <a:pt x="174" y="360"/>
                      </a:lnTo>
                      <a:lnTo>
                        <a:pt x="173" y="362"/>
                      </a:lnTo>
                      <a:lnTo>
                        <a:pt x="171" y="360"/>
                      </a:lnTo>
                      <a:lnTo>
                        <a:pt x="170" y="359"/>
                      </a:lnTo>
                      <a:lnTo>
                        <a:pt x="170" y="358"/>
                      </a:lnTo>
                      <a:lnTo>
                        <a:pt x="170" y="357"/>
                      </a:lnTo>
                      <a:lnTo>
                        <a:pt x="171" y="357"/>
                      </a:lnTo>
                      <a:lnTo>
                        <a:pt x="172" y="355"/>
                      </a:lnTo>
                      <a:lnTo>
                        <a:pt x="174" y="352"/>
                      </a:lnTo>
                      <a:lnTo>
                        <a:pt x="175" y="351"/>
                      </a:lnTo>
                      <a:lnTo>
                        <a:pt x="175" y="351"/>
                      </a:lnTo>
                      <a:lnTo>
                        <a:pt x="176" y="351"/>
                      </a:lnTo>
                      <a:lnTo>
                        <a:pt x="177" y="350"/>
                      </a:lnTo>
                      <a:lnTo>
                        <a:pt x="177" y="348"/>
                      </a:lnTo>
                      <a:lnTo>
                        <a:pt x="178" y="346"/>
                      </a:lnTo>
                      <a:lnTo>
                        <a:pt x="179" y="344"/>
                      </a:lnTo>
                      <a:lnTo>
                        <a:pt x="178" y="344"/>
                      </a:lnTo>
                      <a:lnTo>
                        <a:pt x="177" y="343"/>
                      </a:lnTo>
                      <a:lnTo>
                        <a:pt x="177" y="343"/>
                      </a:lnTo>
                      <a:lnTo>
                        <a:pt x="175" y="342"/>
                      </a:lnTo>
                      <a:lnTo>
                        <a:pt x="175" y="342"/>
                      </a:lnTo>
                      <a:lnTo>
                        <a:pt x="175" y="341"/>
                      </a:lnTo>
                      <a:lnTo>
                        <a:pt x="175" y="340"/>
                      </a:lnTo>
                      <a:lnTo>
                        <a:pt x="178" y="336"/>
                      </a:lnTo>
                      <a:lnTo>
                        <a:pt x="178" y="335"/>
                      </a:lnTo>
                      <a:lnTo>
                        <a:pt x="177" y="335"/>
                      </a:lnTo>
                      <a:lnTo>
                        <a:pt x="177" y="334"/>
                      </a:lnTo>
                      <a:lnTo>
                        <a:pt x="175" y="333"/>
                      </a:lnTo>
                      <a:lnTo>
                        <a:pt x="174" y="333"/>
                      </a:lnTo>
                      <a:lnTo>
                        <a:pt x="174" y="333"/>
                      </a:lnTo>
                      <a:lnTo>
                        <a:pt x="173" y="333"/>
                      </a:lnTo>
                      <a:lnTo>
                        <a:pt x="171" y="333"/>
                      </a:lnTo>
                      <a:lnTo>
                        <a:pt x="170" y="334"/>
                      </a:lnTo>
                      <a:lnTo>
                        <a:pt x="164" y="335"/>
                      </a:lnTo>
                      <a:lnTo>
                        <a:pt x="162" y="335"/>
                      </a:lnTo>
                      <a:lnTo>
                        <a:pt x="160" y="336"/>
                      </a:lnTo>
                      <a:lnTo>
                        <a:pt x="160" y="336"/>
                      </a:lnTo>
                      <a:lnTo>
                        <a:pt x="159" y="336"/>
                      </a:lnTo>
                      <a:lnTo>
                        <a:pt x="158" y="336"/>
                      </a:lnTo>
                      <a:lnTo>
                        <a:pt x="156" y="337"/>
                      </a:lnTo>
                      <a:lnTo>
                        <a:pt x="155" y="337"/>
                      </a:lnTo>
                      <a:lnTo>
                        <a:pt x="152" y="338"/>
                      </a:lnTo>
                      <a:lnTo>
                        <a:pt x="146" y="339"/>
                      </a:lnTo>
                      <a:lnTo>
                        <a:pt x="145" y="339"/>
                      </a:lnTo>
                      <a:lnTo>
                        <a:pt x="145" y="339"/>
                      </a:lnTo>
                      <a:lnTo>
                        <a:pt x="145" y="339"/>
                      </a:lnTo>
                      <a:lnTo>
                        <a:pt x="144" y="337"/>
                      </a:lnTo>
                      <a:lnTo>
                        <a:pt x="144" y="336"/>
                      </a:lnTo>
                      <a:lnTo>
                        <a:pt x="143" y="335"/>
                      </a:lnTo>
                      <a:lnTo>
                        <a:pt x="144" y="334"/>
                      </a:lnTo>
                      <a:lnTo>
                        <a:pt x="144" y="333"/>
                      </a:lnTo>
                      <a:lnTo>
                        <a:pt x="144" y="332"/>
                      </a:lnTo>
                      <a:lnTo>
                        <a:pt x="144" y="330"/>
                      </a:lnTo>
                      <a:lnTo>
                        <a:pt x="145" y="329"/>
                      </a:lnTo>
                      <a:lnTo>
                        <a:pt x="145" y="327"/>
                      </a:lnTo>
                      <a:lnTo>
                        <a:pt x="145" y="326"/>
                      </a:lnTo>
                      <a:lnTo>
                        <a:pt x="143" y="325"/>
                      </a:lnTo>
                      <a:lnTo>
                        <a:pt x="142" y="325"/>
                      </a:lnTo>
                      <a:lnTo>
                        <a:pt x="141" y="325"/>
                      </a:lnTo>
                      <a:lnTo>
                        <a:pt x="140" y="324"/>
                      </a:lnTo>
                      <a:lnTo>
                        <a:pt x="139" y="324"/>
                      </a:lnTo>
                      <a:lnTo>
                        <a:pt x="139" y="323"/>
                      </a:lnTo>
                      <a:lnTo>
                        <a:pt x="139" y="322"/>
                      </a:lnTo>
                      <a:lnTo>
                        <a:pt x="139" y="320"/>
                      </a:lnTo>
                      <a:lnTo>
                        <a:pt x="139" y="319"/>
                      </a:lnTo>
                      <a:lnTo>
                        <a:pt x="139" y="317"/>
                      </a:lnTo>
                      <a:lnTo>
                        <a:pt x="139" y="316"/>
                      </a:lnTo>
                      <a:lnTo>
                        <a:pt x="139" y="315"/>
                      </a:lnTo>
                      <a:lnTo>
                        <a:pt x="140" y="314"/>
                      </a:lnTo>
                      <a:lnTo>
                        <a:pt x="140" y="314"/>
                      </a:lnTo>
                      <a:lnTo>
                        <a:pt x="140" y="313"/>
                      </a:lnTo>
                      <a:lnTo>
                        <a:pt x="140" y="312"/>
                      </a:lnTo>
                      <a:lnTo>
                        <a:pt x="139" y="310"/>
                      </a:lnTo>
                      <a:lnTo>
                        <a:pt x="139" y="309"/>
                      </a:lnTo>
                      <a:lnTo>
                        <a:pt x="139" y="308"/>
                      </a:lnTo>
                      <a:lnTo>
                        <a:pt x="140" y="306"/>
                      </a:lnTo>
                      <a:lnTo>
                        <a:pt x="140" y="305"/>
                      </a:lnTo>
                      <a:lnTo>
                        <a:pt x="141" y="303"/>
                      </a:lnTo>
                      <a:lnTo>
                        <a:pt x="141" y="302"/>
                      </a:lnTo>
                      <a:lnTo>
                        <a:pt x="141" y="301"/>
                      </a:lnTo>
                      <a:lnTo>
                        <a:pt x="142" y="300"/>
                      </a:lnTo>
                      <a:lnTo>
                        <a:pt x="142" y="298"/>
                      </a:lnTo>
                      <a:lnTo>
                        <a:pt x="142" y="297"/>
                      </a:lnTo>
                      <a:lnTo>
                        <a:pt x="143" y="297"/>
                      </a:lnTo>
                      <a:lnTo>
                        <a:pt x="142" y="297"/>
                      </a:lnTo>
                      <a:lnTo>
                        <a:pt x="141" y="297"/>
                      </a:lnTo>
                      <a:lnTo>
                        <a:pt x="140" y="297"/>
                      </a:lnTo>
                      <a:lnTo>
                        <a:pt x="140" y="296"/>
                      </a:lnTo>
                      <a:lnTo>
                        <a:pt x="139" y="296"/>
                      </a:lnTo>
                      <a:lnTo>
                        <a:pt x="136" y="293"/>
                      </a:lnTo>
                      <a:lnTo>
                        <a:pt x="133" y="291"/>
                      </a:lnTo>
                      <a:lnTo>
                        <a:pt x="132" y="290"/>
                      </a:lnTo>
                      <a:lnTo>
                        <a:pt x="131" y="290"/>
                      </a:lnTo>
                      <a:lnTo>
                        <a:pt x="131" y="289"/>
                      </a:lnTo>
                      <a:lnTo>
                        <a:pt x="130" y="289"/>
                      </a:lnTo>
                      <a:lnTo>
                        <a:pt x="129" y="289"/>
                      </a:lnTo>
                      <a:lnTo>
                        <a:pt x="129" y="288"/>
                      </a:lnTo>
                      <a:lnTo>
                        <a:pt x="128" y="288"/>
                      </a:lnTo>
                      <a:lnTo>
                        <a:pt x="127" y="287"/>
                      </a:lnTo>
                      <a:lnTo>
                        <a:pt x="126" y="287"/>
                      </a:lnTo>
                      <a:lnTo>
                        <a:pt x="125" y="286"/>
                      </a:lnTo>
                      <a:lnTo>
                        <a:pt x="124" y="285"/>
                      </a:lnTo>
                      <a:lnTo>
                        <a:pt x="124" y="284"/>
                      </a:lnTo>
                      <a:lnTo>
                        <a:pt x="125" y="283"/>
                      </a:lnTo>
                      <a:lnTo>
                        <a:pt x="125" y="283"/>
                      </a:lnTo>
                      <a:lnTo>
                        <a:pt x="126" y="282"/>
                      </a:lnTo>
                      <a:lnTo>
                        <a:pt x="126" y="281"/>
                      </a:lnTo>
                      <a:lnTo>
                        <a:pt x="126" y="280"/>
                      </a:lnTo>
                      <a:lnTo>
                        <a:pt x="128" y="278"/>
                      </a:lnTo>
                      <a:lnTo>
                        <a:pt x="128" y="277"/>
                      </a:lnTo>
                      <a:lnTo>
                        <a:pt x="128" y="276"/>
                      </a:lnTo>
                      <a:lnTo>
                        <a:pt x="129" y="275"/>
                      </a:lnTo>
                      <a:lnTo>
                        <a:pt x="129" y="274"/>
                      </a:lnTo>
                      <a:lnTo>
                        <a:pt x="130" y="273"/>
                      </a:lnTo>
                      <a:lnTo>
                        <a:pt x="130" y="273"/>
                      </a:lnTo>
                      <a:lnTo>
                        <a:pt x="131" y="271"/>
                      </a:lnTo>
                      <a:lnTo>
                        <a:pt x="131" y="270"/>
                      </a:lnTo>
                      <a:lnTo>
                        <a:pt x="132" y="269"/>
                      </a:lnTo>
                      <a:lnTo>
                        <a:pt x="132" y="268"/>
                      </a:lnTo>
                      <a:lnTo>
                        <a:pt x="132" y="267"/>
                      </a:lnTo>
                      <a:lnTo>
                        <a:pt x="132" y="266"/>
                      </a:lnTo>
                      <a:lnTo>
                        <a:pt x="133" y="266"/>
                      </a:lnTo>
                      <a:lnTo>
                        <a:pt x="134" y="265"/>
                      </a:lnTo>
                      <a:lnTo>
                        <a:pt x="135" y="265"/>
                      </a:lnTo>
                      <a:lnTo>
                        <a:pt x="136" y="264"/>
                      </a:lnTo>
                      <a:lnTo>
                        <a:pt x="137" y="264"/>
                      </a:lnTo>
                      <a:lnTo>
                        <a:pt x="137" y="264"/>
                      </a:lnTo>
                      <a:lnTo>
                        <a:pt x="138" y="264"/>
                      </a:lnTo>
                      <a:lnTo>
                        <a:pt x="138" y="263"/>
                      </a:lnTo>
                      <a:lnTo>
                        <a:pt x="137" y="258"/>
                      </a:lnTo>
                      <a:lnTo>
                        <a:pt x="137" y="258"/>
                      </a:lnTo>
                      <a:lnTo>
                        <a:pt x="136" y="256"/>
                      </a:lnTo>
                      <a:lnTo>
                        <a:pt x="136" y="255"/>
                      </a:lnTo>
                      <a:lnTo>
                        <a:pt x="135" y="254"/>
                      </a:lnTo>
                      <a:lnTo>
                        <a:pt x="134" y="252"/>
                      </a:lnTo>
                      <a:lnTo>
                        <a:pt x="134" y="251"/>
                      </a:lnTo>
                      <a:lnTo>
                        <a:pt x="134" y="250"/>
                      </a:lnTo>
                      <a:lnTo>
                        <a:pt x="133" y="250"/>
                      </a:lnTo>
                      <a:lnTo>
                        <a:pt x="133" y="249"/>
                      </a:lnTo>
                      <a:lnTo>
                        <a:pt x="132" y="248"/>
                      </a:lnTo>
                      <a:lnTo>
                        <a:pt x="132" y="248"/>
                      </a:lnTo>
                      <a:lnTo>
                        <a:pt x="132" y="247"/>
                      </a:lnTo>
                      <a:lnTo>
                        <a:pt x="131" y="246"/>
                      </a:lnTo>
                      <a:lnTo>
                        <a:pt x="130" y="246"/>
                      </a:lnTo>
                      <a:lnTo>
                        <a:pt x="129" y="245"/>
                      </a:lnTo>
                      <a:lnTo>
                        <a:pt x="129" y="244"/>
                      </a:lnTo>
                      <a:lnTo>
                        <a:pt x="126" y="242"/>
                      </a:lnTo>
                      <a:lnTo>
                        <a:pt x="125" y="242"/>
                      </a:lnTo>
                      <a:lnTo>
                        <a:pt x="124" y="242"/>
                      </a:lnTo>
                      <a:lnTo>
                        <a:pt x="123" y="242"/>
                      </a:lnTo>
                      <a:lnTo>
                        <a:pt x="122" y="242"/>
                      </a:lnTo>
                      <a:lnTo>
                        <a:pt x="121" y="242"/>
                      </a:lnTo>
                      <a:lnTo>
                        <a:pt x="121" y="242"/>
                      </a:lnTo>
                      <a:lnTo>
                        <a:pt x="120" y="244"/>
                      </a:lnTo>
                      <a:lnTo>
                        <a:pt x="120" y="245"/>
                      </a:lnTo>
                      <a:lnTo>
                        <a:pt x="120" y="245"/>
                      </a:lnTo>
                      <a:lnTo>
                        <a:pt x="119" y="245"/>
                      </a:lnTo>
                      <a:lnTo>
                        <a:pt x="117" y="244"/>
                      </a:lnTo>
                      <a:lnTo>
                        <a:pt x="116" y="243"/>
                      </a:lnTo>
                      <a:lnTo>
                        <a:pt x="115" y="243"/>
                      </a:lnTo>
                      <a:lnTo>
                        <a:pt x="115" y="242"/>
                      </a:lnTo>
                      <a:lnTo>
                        <a:pt x="114" y="242"/>
                      </a:lnTo>
                      <a:lnTo>
                        <a:pt x="113" y="241"/>
                      </a:lnTo>
                      <a:lnTo>
                        <a:pt x="112" y="241"/>
                      </a:lnTo>
                      <a:lnTo>
                        <a:pt x="112" y="241"/>
                      </a:lnTo>
                      <a:lnTo>
                        <a:pt x="111" y="240"/>
                      </a:lnTo>
                      <a:lnTo>
                        <a:pt x="110" y="240"/>
                      </a:lnTo>
                      <a:lnTo>
                        <a:pt x="107" y="239"/>
                      </a:lnTo>
                      <a:lnTo>
                        <a:pt x="107" y="238"/>
                      </a:lnTo>
                      <a:lnTo>
                        <a:pt x="106" y="238"/>
                      </a:lnTo>
                      <a:lnTo>
                        <a:pt x="105" y="238"/>
                      </a:lnTo>
                      <a:lnTo>
                        <a:pt x="105" y="238"/>
                      </a:lnTo>
                      <a:lnTo>
                        <a:pt x="104" y="237"/>
                      </a:lnTo>
                      <a:lnTo>
                        <a:pt x="103" y="237"/>
                      </a:lnTo>
                      <a:lnTo>
                        <a:pt x="102" y="237"/>
                      </a:lnTo>
                      <a:lnTo>
                        <a:pt x="102" y="237"/>
                      </a:lnTo>
                      <a:lnTo>
                        <a:pt x="101" y="237"/>
                      </a:lnTo>
                      <a:lnTo>
                        <a:pt x="100" y="236"/>
                      </a:lnTo>
                      <a:lnTo>
                        <a:pt x="99" y="236"/>
                      </a:lnTo>
                      <a:lnTo>
                        <a:pt x="99" y="235"/>
                      </a:lnTo>
                      <a:lnTo>
                        <a:pt x="97" y="235"/>
                      </a:lnTo>
                      <a:lnTo>
                        <a:pt x="96" y="234"/>
                      </a:lnTo>
                      <a:lnTo>
                        <a:pt x="96" y="234"/>
                      </a:lnTo>
                      <a:lnTo>
                        <a:pt x="93" y="233"/>
                      </a:lnTo>
                      <a:lnTo>
                        <a:pt x="92" y="233"/>
                      </a:lnTo>
                      <a:lnTo>
                        <a:pt x="91" y="232"/>
                      </a:lnTo>
                      <a:lnTo>
                        <a:pt x="89" y="231"/>
                      </a:lnTo>
                      <a:lnTo>
                        <a:pt x="88" y="231"/>
                      </a:lnTo>
                      <a:lnTo>
                        <a:pt x="87" y="231"/>
                      </a:lnTo>
                      <a:lnTo>
                        <a:pt x="85" y="230"/>
                      </a:lnTo>
                      <a:lnTo>
                        <a:pt x="85" y="229"/>
                      </a:lnTo>
                      <a:lnTo>
                        <a:pt x="84" y="229"/>
                      </a:lnTo>
                      <a:lnTo>
                        <a:pt x="84" y="229"/>
                      </a:lnTo>
                      <a:lnTo>
                        <a:pt x="90" y="220"/>
                      </a:lnTo>
                      <a:lnTo>
                        <a:pt x="94" y="215"/>
                      </a:lnTo>
                      <a:lnTo>
                        <a:pt x="82" y="206"/>
                      </a:lnTo>
                      <a:lnTo>
                        <a:pt x="63" y="201"/>
                      </a:lnTo>
                      <a:lnTo>
                        <a:pt x="64" y="185"/>
                      </a:lnTo>
                      <a:lnTo>
                        <a:pt x="59" y="179"/>
                      </a:lnTo>
                      <a:lnTo>
                        <a:pt x="59" y="179"/>
                      </a:lnTo>
                      <a:lnTo>
                        <a:pt x="59" y="179"/>
                      </a:lnTo>
                      <a:lnTo>
                        <a:pt x="58" y="178"/>
                      </a:lnTo>
                      <a:lnTo>
                        <a:pt x="58" y="177"/>
                      </a:lnTo>
                      <a:lnTo>
                        <a:pt x="60" y="175"/>
                      </a:lnTo>
                      <a:lnTo>
                        <a:pt x="60" y="173"/>
                      </a:lnTo>
                      <a:lnTo>
                        <a:pt x="62" y="170"/>
                      </a:lnTo>
                      <a:lnTo>
                        <a:pt x="63" y="170"/>
                      </a:lnTo>
                      <a:lnTo>
                        <a:pt x="63" y="169"/>
                      </a:lnTo>
                      <a:lnTo>
                        <a:pt x="65" y="167"/>
                      </a:lnTo>
                      <a:lnTo>
                        <a:pt x="66" y="165"/>
                      </a:lnTo>
                      <a:lnTo>
                        <a:pt x="66" y="164"/>
                      </a:lnTo>
                      <a:lnTo>
                        <a:pt x="67" y="163"/>
                      </a:lnTo>
                      <a:lnTo>
                        <a:pt x="61" y="160"/>
                      </a:lnTo>
                      <a:lnTo>
                        <a:pt x="57" y="161"/>
                      </a:lnTo>
                      <a:lnTo>
                        <a:pt x="59" y="154"/>
                      </a:lnTo>
                      <a:lnTo>
                        <a:pt x="63" y="154"/>
                      </a:lnTo>
                      <a:lnTo>
                        <a:pt x="66" y="155"/>
                      </a:lnTo>
                      <a:lnTo>
                        <a:pt x="68" y="156"/>
                      </a:lnTo>
                      <a:lnTo>
                        <a:pt x="68" y="156"/>
                      </a:lnTo>
                      <a:lnTo>
                        <a:pt x="69" y="157"/>
                      </a:lnTo>
                      <a:lnTo>
                        <a:pt x="69" y="157"/>
                      </a:lnTo>
                      <a:lnTo>
                        <a:pt x="69" y="157"/>
                      </a:lnTo>
                      <a:lnTo>
                        <a:pt x="70" y="157"/>
                      </a:lnTo>
                      <a:lnTo>
                        <a:pt x="71" y="158"/>
                      </a:lnTo>
                      <a:lnTo>
                        <a:pt x="71" y="157"/>
                      </a:lnTo>
                      <a:lnTo>
                        <a:pt x="72" y="156"/>
                      </a:lnTo>
                      <a:lnTo>
                        <a:pt x="72" y="156"/>
                      </a:lnTo>
                      <a:lnTo>
                        <a:pt x="72" y="155"/>
                      </a:lnTo>
                      <a:lnTo>
                        <a:pt x="74" y="148"/>
                      </a:lnTo>
                      <a:lnTo>
                        <a:pt x="69" y="147"/>
                      </a:lnTo>
                      <a:lnTo>
                        <a:pt x="68" y="147"/>
                      </a:lnTo>
                      <a:lnTo>
                        <a:pt x="66" y="147"/>
                      </a:lnTo>
                      <a:lnTo>
                        <a:pt x="64" y="147"/>
                      </a:lnTo>
                      <a:lnTo>
                        <a:pt x="63" y="147"/>
                      </a:lnTo>
                      <a:lnTo>
                        <a:pt x="61" y="147"/>
                      </a:lnTo>
                      <a:lnTo>
                        <a:pt x="60" y="147"/>
                      </a:lnTo>
                      <a:lnTo>
                        <a:pt x="59" y="147"/>
                      </a:lnTo>
                      <a:lnTo>
                        <a:pt x="55" y="146"/>
                      </a:lnTo>
                      <a:lnTo>
                        <a:pt x="54" y="146"/>
                      </a:lnTo>
                      <a:lnTo>
                        <a:pt x="52" y="146"/>
                      </a:lnTo>
                      <a:lnTo>
                        <a:pt x="50" y="146"/>
                      </a:lnTo>
                      <a:lnTo>
                        <a:pt x="50" y="146"/>
                      </a:lnTo>
                      <a:lnTo>
                        <a:pt x="48" y="146"/>
                      </a:lnTo>
                      <a:lnTo>
                        <a:pt x="48" y="146"/>
                      </a:lnTo>
                      <a:lnTo>
                        <a:pt x="47" y="146"/>
                      </a:lnTo>
                      <a:lnTo>
                        <a:pt x="46" y="146"/>
                      </a:lnTo>
                      <a:lnTo>
                        <a:pt x="45" y="146"/>
                      </a:lnTo>
                      <a:lnTo>
                        <a:pt x="45" y="146"/>
                      </a:lnTo>
                      <a:lnTo>
                        <a:pt x="45" y="147"/>
                      </a:lnTo>
                      <a:lnTo>
                        <a:pt x="45" y="148"/>
                      </a:lnTo>
                      <a:lnTo>
                        <a:pt x="45" y="151"/>
                      </a:lnTo>
                      <a:lnTo>
                        <a:pt x="45" y="153"/>
                      </a:lnTo>
                      <a:lnTo>
                        <a:pt x="44" y="155"/>
                      </a:lnTo>
                      <a:lnTo>
                        <a:pt x="43" y="157"/>
                      </a:lnTo>
                      <a:lnTo>
                        <a:pt x="43" y="159"/>
                      </a:lnTo>
                      <a:lnTo>
                        <a:pt x="42" y="159"/>
                      </a:lnTo>
                      <a:lnTo>
                        <a:pt x="40" y="158"/>
                      </a:lnTo>
                      <a:lnTo>
                        <a:pt x="39" y="158"/>
                      </a:lnTo>
                      <a:lnTo>
                        <a:pt x="36" y="158"/>
                      </a:lnTo>
                      <a:lnTo>
                        <a:pt x="35" y="158"/>
                      </a:lnTo>
                      <a:lnTo>
                        <a:pt x="35" y="159"/>
                      </a:lnTo>
                      <a:lnTo>
                        <a:pt x="35" y="164"/>
                      </a:lnTo>
                      <a:lnTo>
                        <a:pt x="34" y="165"/>
                      </a:lnTo>
                      <a:lnTo>
                        <a:pt x="33" y="164"/>
                      </a:lnTo>
                      <a:lnTo>
                        <a:pt x="32" y="164"/>
                      </a:lnTo>
                      <a:lnTo>
                        <a:pt x="31" y="164"/>
                      </a:lnTo>
                      <a:lnTo>
                        <a:pt x="30" y="164"/>
                      </a:lnTo>
                      <a:lnTo>
                        <a:pt x="28" y="164"/>
                      </a:lnTo>
                      <a:lnTo>
                        <a:pt x="27" y="164"/>
                      </a:lnTo>
                      <a:lnTo>
                        <a:pt x="27" y="166"/>
                      </a:lnTo>
                      <a:lnTo>
                        <a:pt x="27" y="168"/>
                      </a:lnTo>
                      <a:lnTo>
                        <a:pt x="26" y="171"/>
                      </a:lnTo>
                      <a:lnTo>
                        <a:pt x="26" y="172"/>
                      </a:lnTo>
                      <a:lnTo>
                        <a:pt x="25" y="176"/>
                      </a:lnTo>
                      <a:lnTo>
                        <a:pt x="25" y="176"/>
                      </a:lnTo>
                      <a:lnTo>
                        <a:pt x="24" y="177"/>
                      </a:lnTo>
                      <a:lnTo>
                        <a:pt x="24" y="178"/>
                      </a:lnTo>
                      <a:lnTo>
                        <a:pt x="23" y="181"/>
                      </a:lnTo>
                      <a:lnTo>
                        <a:pt x="23" y="182"/>
                      </a:lnTo>
                      <a:lnTo>
                        <a:pt x="23" y="183"/>
                      </a:lnTo>
                      <a:lnTo>
                        <a:pt x="23" y="185"/>
                      </a:lnTo>
                      <a:lnTo>
                        <a:pt x="22" y="186"/>
                      </a:lnTo>
                      <a:lnTo>
                        <a:pt x="22" y="188"/>
                      </a:lnTo>
                      <a:lnTo>
                        <a:pt x="22" y="188"/>
                      </a:lnTo>
                      <a:lnTo>
                        <a:pt x="22" y="189"/>
                      </a:lnTo>
                      <a:lnTo>
                        <a:pt x="21" y="191"/>
                      </a:lnTo>
                      <a:lnTo>
                        <a:pt x="21" y="192"/>
                      </a:lnTo>
                      <a:lnTo>
                        <a:pt x="20" y="192"/>
                      </a:lnTo>
                      <a:lnTo>
                        <a:pt x="20" y="193"/>
                      </a:lnTo>
                      <a:lnTo>
                        <a:pt x="18" y="196"/>
                      </a:lnTo>
                      <a:lnTo>
                        <a:pt x="18" y="197"/>
                      </a:lnTo>
                      <a:lnTo>
                        <a:pt x="17" y="198"/>
                      </a:lnTo>
                      <a:lnTo>
                        <a:pt x="16" y="197"/>
                      </a:lnTo>
                      <a:lnTo>
                        <a:pt x="14" y="196"/>
                      </a:lnTo>
                      <a:lnTo>
                        <a:pt x="13" y="195"/>
                      </a:lnTo>
                      <a:lnTo>
                        <a:pt x="12" y="195"/>
                      </a:lnTo>
                      <a:lnTo>
                        <a:pt x="11" y="194"/>
                      </a:lnTo>
                      <a:lnTo>
                        <a:pt x="9" y="193"/>
                      </a:lnTo>
                      <a:lnTo>
                        <a:pt x="8" y="193"/>
                      </a:lnTo>
                      <a:lnTo>
                        <a:pt x="8" y="188"/>
                      </a:lnTo>
                      <a:lnTo>
                        <a:pt x="8" y="187"/>
                      </a:lnTo>
                      <a:lnTo>
                        <a:pt x="8" y="186"/>
                      </a:lnTo>
                      <a:lnTo>
                        <a:pt x="8" y="184"/>
                      </a:lnTo>
                      <a:lnTo>
                        <a:pt x="8" y="183"/>
                      </a:lnTo>
                      <a:lnTo>
                        <a:pt x="8" y="181"/>
                      </a:lnTo>
                      <a:lnTo>
                        <a:pt x="8" y="180"/>
                      </a:lnTo>
                      <a:lnTo>
                        <a:pt x="8" y="178"/>
                      </a:lnTo>
                      <a:lnTo>
                        <a:pt x="8" y="176"/>
                      </a:lnTo>
                      <a:lnTo>
                        <a:pt x="7" y="175"/>
                      </a:lnTo>
                      <a:lnTo>
                        <a:pt x="7" y="173"/>
                      </a:lnTo>
                      <a:lnTo>
                        <a:pt x="7" y="172"/>
                      </a:lnTo>
                      <a:lnTo>
                        <a:pt x="7" y="171"/>
                      </a:lnTo>
                      <a:lnTo>
                        <a:pt x="7" y="170"/>
                      </a:lnTo>
                      <a:lnTo>
                        <a:pt x="7" y="170"/>
                      </a:lnTo>
                      <a:lnTo>
                        <a:pt x="7" y="168"/>
                      </a:lnTo>
                      <a:lnTo>
                        <a:pt x="7" y="167"/>
                      </a:lnTo>
                      <a:lnTo>
                        <a:pt x="7" y="166"/>
                      </a:lnTo>
                      <a:lnTo>
                        <a:pt x="7" y="165"/>
                      </a:lnTo>
                      <a:lnTo>
                        <a:pt x="7" y="164"/>
                      </a:lnTo>
                      <a:lnTo>
                        <a:pt x="7" y="163"/>
                      </a:lnTo>
                      <a:lnTo>
                        <a:pt x="7" y="162"/>
                      </a:lnTo>
                      <a:lnTo>
                        <a:pt x="7" y="161"/>
                      </a:lnTo>
                      <a:lnTo>
                        <a:pt x="6" y="161"/>
                      </a:lnTo>
                      <a:lnTo>
                        <a:pt x="6" y="161"/>
                      </a:lnTo>
                      <a:lnTo>
                        <a:pt x="5" y="161"/>
                      </a:lnTo>
                      <a:lnTo>
                        <a:pt x="4" y="161"/>
                      </a:lnTo>
                      <a:lnTo>
                        <a:pt x="3" y="161"/>
                      </a:lnTo>
                      <a:lnTo>
                        <a:pt x="2" y="161"/>
                      </a:lnTo>
                      <a:lnTo>
                        <a:pt x="2" y="161"/>
                      </a:lnTo>
                      <a:lnTo>
                        <a:pt x="1" y="161"/>
                      </a:lnTo>
                      <a:lnTo>
                        <a:pt x="0" y="161"/>
                      </a:lnTo>
                      <a:lnTo>
                        <a:pt x="1" y="161"/>
                      </a:lnTo>
                      <a:lnTo>
                        <a:pt x="1" y="160"/>
                      </a:lnTo>
                      <a:lnTo>
                        <a:pt x="0" y="159"/>
                      </a:lnTo>
                      <a:lnTo>
                        <a:pt x="0" y="158"/>
                      </a:lnTo>
                      <a:lnTo>
                        <a:pt x="1" y="158"/>
                      </a:lnTo>
                      <a:lnTo>
                        <a:pt x="1" y="158"/>
                      </a:lnTo>
                      <a:lnTo>
                        <a:pt x="2" y="157"/>
                      </a:lnTo>
                      <a:lnTo>
                        <a:pt x="3" y="157"/>
                      </a:lnTo>
                      <a:lnTo>
                        <a:pt x="4" y="156"/>
                      </a:lnTo>
                      <a:lnTo>
                        <a:pt x="4" y="156"/>
                      </a:lnTo>
                      <a:lnTo>
                        <a:pt x="4" y="155"/>
                      </a:lnTo>
                      <a:lnTo>
                        <a:pt x="4" y="154"/>
                      </a:lnTo>
                      <a:lnTo>
                        <a:pt x="4" y="153"/>
                      </a:lnTo>
                      <a:lnTo>
                        <a:pt x="4" y="153"/>
                      </a:lnTo>
                      <a:lnTo>
                        <a:pt x="4" y="152"/>
                      </a:lnTo>
                      <a:lnTo>
                        <a:pt x="4" y="151"/>
                      </a:lnTo>
                      <a:lnTo>
                        <a:pt x="3" y="150"/>
                      </a:lnTo>
                      <a:lnTo>
                        <a:pt x="4" y="149"/>
                      </a:lnTo>
                      <a:lnTo>
                        <a:pt x="5" y="149"/>
                      </a:lnTo>
                      <a:lnTo>
                        <a:pt x="5" y="149"/>
                      </a:lnTo>
                      <a:lnTo>
                        <a:pt x="6" y="150"/>
                      </a:lnTo>
                      <a:lnTo>
                        <a:pt x="7" y="150"/>
                      </a:lnTo>
                      <a:lnTo>
                        <a:pt x="8" y="150"/>
                      </a:lnTo>
                      <a:lnTo>
                        <a:pt x="9" y="150"/>
                      </a:lnTo>
                      <a:lnTo>
                        <a:pt x="9" y="150"/>
                      </a:lnTo>
                      <a:lnTo>
                        <a:pt x="9" y="149"/>
                      </a:lnTo>
                      <a:lnTo>
                        <a:pt x="9" y="148"/>
                      </a:lnTo>
                      <a:lnTo>
                        <a:pt x="9" y="147"/>
                      </a:lnTo>
                      <a:lnTo>
                        <a:pt x="10" y="146"/>
                      </a:lnTo>
                      <a:lnTo>
                        <a:pt x="10" y="145"/>
                      </a:lnTo>
                      <a:lnTo>
                        <a:pt x="10" y="145"/>
                      </a:lnTo>
                      <a:lnTo>
                        <a:pt x="9" y="144"/>
                      </a:lnTo>
                      <a:lnTo>
                        <a:pt x="9" y="143"/>
                      </a:lnTo>
                      <a:lnTo>
                        <a:pt x="9" y="142"/>
                      </a:lnTo>
                      <a:lnTo>
                        <a:pt x="10" y="141"/>
                      </a:lnTo>
                      <a:lnTo>
                        <a:pt x="10" y="141"/>
                      </a:lnTo>
                      <a:lnTo>
                        <a:pt x="11" y="140"/>
                      </a:lnTo>
                      <a:lnTo>
                        <a:pt x="11" y="140"/>
                      </a:lnTo>
                      <a:lnTo>
                        <a:pt x="12" y="139"/>
                      </a:lnTo>
                      <a:lnTo>
                        <a:pt x="11" y="138"/>
                      </a:lnTo>
                      <a:lnTo>
                        <a:pt x="11" y="138"/>
                      </a:lnTo>
                      <a:lnTo>
                        <a:pt x="10" y="138"/>
                      </a:lnTo>
                      <a:lnTo>
                        <a:pt x="9" y="138"/>
                      </a:lnTo>
                      <a:lnTo>
                        <a:pt x="8" y="137"/>
                      </a:lnTo>
                      <a:lnTo>
                        <a:pt x="8" y="136"/>
                      </a:lnTo>
                      <a:lnTo>
                        <a:pt x="9" y="135"/>
                      </a:lnTo>
                      <a:lnTo>
                        <a:pt x="9" y="135"/>
                      </a:lnTo>
                      <a:lnTo>
                        <a:pt x="10" y="135"/>
                      </a:lnTo>
                      <a:lnTo>
                        <a:pt x="11" y="135"/>
                      </a:lnTo>
                      <a:lnTo>
                        <a:pt x="11" y="134"/>
                      </a:lnTo>
                      <a:lnTo>
                        <a:pt x="11" y="133"/>
                      </a:lnTo>
                      <a:lnTo>
                        <a:pt x="10" y="133"/>
                      </a:lnTo>
                      <a:lnTo>
                        <a:pt x="11" y="132"/>
                      </a:lnTo>
                      <a:lnTo>
                        <a:pt x="12" y="132"/>
                      </a:lnTo>
                      <a:lnTo>
                        <a:pt x="12" y="132"/>
                      </a:lnTo>
                      <a:lnTo>
                        <a:pt x="13" y="131"/>
                      </a:lnTo>
                      <a:lnTo>
                        <a:pt x="14" y="131"/>
                      </a:lnTo>
                      <a:lnTo>
                        <a:pt x="14" y="130"/>
                      </a:lnTo>
                      <a:lnTo>
                        <a:pt x="15" y="130"/>
                      </a:lnTo>
                      <a:lnTo>
                        <a:pt x="15" y="129"/>
                      </a:lnTo>
                      <a:lnTo>
                        <a:pt x="15" y="128"/>
                      </a:lnTo>
                      <a:lnTo>
                        <a:pt x="14" y="127"/>
                      </a:lnTo>
                      <a:lnTo>
                        <a:pt x="13" y="127"/>
                      </a:lnTo>
                      <a:lnTo>
                        <a:pt x="13" y="127"/>
                      </a:lnTo>
                      <a:lnTo>
                        <a:pt x="12" y="127"/>
                      </a:lnTo>
                      <a:lnTo>
                        <a:pt x="11" y="126"/>
                      </a:lnTo>
                      <a:lnTo>
                        <a:pt x="10" y="126"/>
                      </a:lnTo>
                      <a:lnTo>
                        <a:pt x="11" y="125"/>
                      </a:lnTo>
                      <a:lnTo>
                        <a:pt x="11" y="125"/>
                      </a:lnTo>
                      <a:lnTo>
                        <a:pt x="12" y="125"/>
                      </a:lnTo>
                      <a:lnTo>
                        <a:pt x="13" y="125"/>
                      </a:lnTo>
                      <a:lnTo>
                        <a:pt x="13" y="124"/>
                      </a:lnTo>
                      <a:lnTo>
                        <a:pt x="13" y="123"/>
                      </a:lnTo>
                      <a:lnTo>
                        <a:pt x="13" y="122"/>
                      </a:lnTo>
                      <a:lnTo>
                        <a:pt x="13" y="121"/>
                      </a:lnTo>
                      <a:lnTo>
                        <a:pt x="13" y="121"/>
                      </a:lnTo>
                      <a:lnTo>
                        <a:pt x="13" y="120"/>
                      </a:lnTo>
                      <a:lnTo>
                        <a:pt x="14" y="119"/>
                      </a:lnTo>
                      <a:lnTo>
                        <a:pt x="14" y="118"/>
                      </a:lnTo>
                      <a:lnTo>
                        <a:pt x="15" y="118"/>
                      </a:lnTo>
                      <a:lnTo>
                        <a:pt x="16" y="118"/>
                      </a:lnTo>
                      <a:lnTo>
                        <a:pt x="17" y="118"/>
                      </a:lnTo>
                      <a:lnTo>
                        <a:pt x="17" y="117"/>
                      </a:lnTo>
                      <a:lnTo>
                        <a:pt x="18" y="116"/>
                      </a:lnTo>
                      <a:lnTo>
                        <a:pt x="18" y="116"/>
                      </a:lnTo>
                      <a:lnTo>
                        <a:pt x="18" y="115"/>
                      </a:lnTo>
                      <a:lnTo>
                        <a:pt x="19" y="114"/>
                      </a:lnTo>
                      <a:lnTo>
                        <a:pt x="19" y="113"/>
                      </a:lnTo>
                      <a:lnTo>
                        <a:pt x="19" y="112"/>
                      </a:lnTo>
                      <a:lnTo>
                        <a:pt x="19" y="112"/>
                      </a:lnTo>
                      <a:lnTo>
                        <a:pt x="20" y="111"/>
                      </a:lnTo>
                      <a:lnTo>
                        <a:pt x="20" y="110"/>
                      </a:lnTo>
                      <a:lnTo>
                        <a:pt x="19" y="110"/>
                      </a:lnTo>
                      <a:lnTo>
                        <a:pt x="18" y="110"/>
                      </a:lnTo>
                      <a:lnTo>
                        <a:pt x="17" y="109"/>
                      </a:lnTo>
                      <a:lnTo>
                        <a:pt x="17" y="109"/>
                      </a:lnTo>
                      <a:lnTo>
                        <a:pt x="17" y="108"/>
                      </a:lnTo>
                      <a:lnTo>
                        <a:pt x="17" y="107"/>
                      </a:lnTo>
                      <a:lnTo>
                        <a:pt x="18" y="107"/>
                      </a:lnTo>
                      <a:lnTo>
                        <a:pt x="19" y="107"/>
                      </a:lnTo>
                      <a:lnTo>
                        <a:pt x="20" y="107"/>
                      </a:lnTo>
                      <a:lnTo>
                        <a:pt x="21" y="106"/>
                      </a:lnTo>
                      <a:lnTo>
                        <a:pt x="21" y="107"/>
                      </a:lnTo>
                      <a:lnTo>
                        <a:pt x="22" y="106"/>
                      </a:lnTo>
                      <a:lnTo>
                        <a:pt x="22" y="105"/>
                      </a:lnTo>
                      <a:lnTo>
                        <a:pt x="21" y="105"/>
                      </a:lnTo>
                      <a:lnTo>
                        <a:pt x="21" y="104"/>
                      </a:lnTo>
                      <a:lnTo>
                        <a:pt x="20" y="104"/>
                      </a:lnTo>
                      <a:lnTo>
                        <a:pt x="20" y="103"/>
                      </a:lnTo>
                      <a:lnTo>
                        <a:pt x="19" y="103"/>
                      </a:lnTo>
                      <a:lnTo>
                        <a:pt x="18" y="102"/>
                      </a:lnTo>
                      <a:lnTo>
                        <a:pt x="19" y="101"/>
                      </a:lnTo>
                      <a:lnTo>
                        <a:pt x="19" y="101"/>
                      </a:lnTo>
                      <a:lnTo>
                        <a:pt x="20" y="100"/>
                      </a:lnTo>
                      <a:lnTo>
                        <a:pt x="20" y="100"/>
                      </a:lnTo>
                      <a:lnTo>
                        <a:pt x="20" y="99"/>
                      </a:lnTo>
                      <a:lnTo>
                        <a:pt x="21" y="98"/>
                      </a:lnTo>
                      <a:lnTo>
                        <a:pt x="21" y="98"/>
                      </a:lnTo>
                      <a:lnTo>
                        <a:pt x="22" y="97"/>
                      </a:lnTo>
                      <a:lnTo>
                        <a:pt x="22" y="97"/>
                      </a:lnTo>
                      <a:lnTo>
                        <a:pt x="22" y="96"/>
                      </a:lnTo>
                      <a:lnTo>
                        <a:pt x="22" y="95"/>
                      </a:lnTo>
                      <a:lnTo>
                        <a:pt x="23" y="94"/>
                      </a:lnTo>
                      <a:lnTo>
                        <a:pt x="22" y="94"/>
                      </a:lnTo>
                      <a:lnTo>
                        <a:pt x="22" y="93"/>
                      </a:lnTo>
                      <a:lnTo>
                        <a:pt x="22" y="92"/>
                      </a:lnTo>
                      <a:lnTo>
                        <a:pt x="22" y="92"/>
                      </a:lnTo>
                      <a:lnTo>
                        <a:pt x="23" y="91"/>
                      </a:lnTo>
                      <a:lnTo>
                        <a:pt x="23" y="91"/>
                      </a:lnTo>
                      <a:lnTo>
                        <a:pt x="24" y="91"/>
                      </a:lnTo>
                      <a:lnTo>
                        <a:pt x="25" y="92"/>
                      </a:lnTo>
                      <a:lnTo>
                        <a:pt x="25" y="92"/>
                      </a:lnTo>
                      <a:lnTo>
                        <a:pt x="26" y="92"/>
                      </a:lnTo>
                      <a:lnTo>
                        <a:pt x="27" y="91"/>
                      </a:lnTo>
                      <a:lnTo>
                        <a:pt x="26" y="91"/>
                      </a:lnTo>
                      <a:lnTo>
                        <a:pt x="25" y="91"/>
                      </a:lnTo>
                      <a:lnTo>
                        <a:pt x="25" y="90"/>
                      </a:lnTo>
                      <a:lnTo>
                        <a:pt x="26" y="89"/>
                      </a:lnTo>
                      <a:lnTo>
                        <a:pt x="26" y="89"/>
                      </a:lnTo>
                      <a:lnTo>
                        <a:pt x="26" y="88"/>
                      </a:lnTo>
                      <a:lnTo>
                        <a:pt x="27" y="87"/>
                      </a:lnTo>
                      <a:lnTo>
                        <a:pt x="27" y="86"/>
                      </a:lnTo>
                      <a:lnTo>
                        <a:pt x="27" y="85"/>
                      </a:lnTo>
                      <a:lnTo>
                        <a:pt x="28" y="85"/>
                      </a:lnTo>
                      <a:lnTo>
                        <a:pt x="28" y="84"/>
                      </a:lnTo>
                      <a:lnTo>
                        <a:pt x="29" y="84"/>
                      </a:lnTo>
                      <a:lnTo>
                        <a:pt x="30" y="83"/>
                      </a:lnTo>
                      <a:lnTo>
                        <a:pt x="30" y="83"/>
                      </a:lnTo>
                      <a:lnTo>
                        <a:pt x="31" y="82"/>
                      </a:lnTo>
                      <a:lnTo>
                        <a:pt x="32" y="82"/>
                      </a:lnTo>
                      <a:lnTo>
                        <a:pt x="32" y="81"/>
                      </a:lnTo>
                      <a:lnTo>
                        <a:pt x="33" y="81"/>
                      </a:lnTo>
                      <a:lnTo>
                        <a:pt x="33" y="80"/>
                      </a:lnTo>
                      <a:lnTo>
                        <a:pt x="34" y="80"/>
                      </a:lnTo>
                      <a:lnTo>
                        <a:pt x="34" y="79"/>
                      </a:lnTo>
                      <a:lnTo>
                        <a:pt x="34" y="78"/>
                      </a:lnTo>
                      <a:lnTo>
                        <a:pt x="34" y="77"/>
                      </a:lnTo>
                      <a:lnTo>
                        <a:pt x="34" y="76"/>
                      </a:lnTo>
                      <a:lnTo>
                        <a:pt x="34" y="76"/>
                      </a:lnTo>
                      <a:lnTo>
                        <a:pt x="35" y="76"/>
                      </a:lnTo>
                      <a:lnTo>
                        <a:pt x="36" y="76"/>
                      </a:lnTo>
                      <a:lnTo>
                        <a:pt x="37" y="76"/>
                      </a:lnTo>
                      <a:lnTo>
                        <a:pt x="38" y="75"/>
                      </a:lnTo>
                      <a:lnTo>
                        <a:pt x="38" y="74"/>
                      </a:lnTo>
                      <a:lnTo>
                        <a:pt x="37" y="74"/>
                      </a:lnTo>
                      <a:lnTo>
                        <a:pt x="37" y="73"/>
                      </a:lnTo>
                      <a:lnTo>
                        <a:pt x="37" y="72"/>
                      </a:lnTo>
                      <a:lnTo>
                        <a:pt x="37" y="71"/>
                      </a:lnTo>
                      <a:lnTo>
                        <a:pt x="38" y="71"/>
                      </a:lnTo>
                      <a:lnTo>
                        <a:pt x="38" y="72"/>
                      </a:lnTo>
                      <a:lnTo>
                        <a:pt x="39" y="73"/>
                      </a:lnTo>
                      <a:lnTo>
                        <a:pt x="40" y="73"/>
                      </a:lnTo>
                      <a:lnTo>
                        <a:pt x="40" y="72"/>
                      </a:lnTo>
                      <a:lnTo>
                        <a:pt x="41" y="72"/>
                      </a:lnTo>
                      <a:lnTo>
                        <a:pt x="41" y="71"/>
                      </a:lnTo>
                      <a:lnTo>
                        <a:pt x="42" y="70"/>
                      </a:lnTo>
                      <a:lnTo>
                        <a:pt x="42" y="71"/>
                      </a:lnTo>
                      <a:lnTo>
                        <a:pt x="42" y="71"/>
                      </a:lnTo>
                      <a:lnTo>
                        <a:pt x="42" y="72"/>
                      </a:lnTo>
                      <a:lnTo>
                        <a:pt x="42" y="73"/>
                      </a:lnTo>
                      <a:lnTo>
                        <a:pt x="42" y="74"/>
                      </a:lnTo>
                      <a:lnTo>
                        <a:pt x="42" y="74"/>
                      </a:lnTo>
                      <a:lnTo>
                        <a:pt x="43" y="75"/>
                      </a:lnTo>
                      <a:lnTo>
                        <a:pt x="44" y="75"/>
                      </a:lnTo>
                      <a:lnTo>
                        <a:pt x="45" y="75"/>
                      </a:lnTo>
                      <a:lnTo>
                        <a:pt x="45" y="74"/>
                      </a:lnTo>
                      <a:lnTo>
                        <a:pt x="45" y="73"/>
                      </a:lnTo>
                      <a:lnTo>
                        <a:pt x="46" y="73"/>
                      </a:lnTo>
                      <a:lnTo>
                        <a:pt x="46" y="72"/>
                      </a:lnTo>
                      <a:lnTo>
                        <a:pt x="47" y="72"/>
                      </a:lnTo>
                      <a:lnTo>
                        <a:pt x="48" y="72"/>
                      </a:lnTo>
                      <a:lnTo>
                        <a:pt x="48" y="72"/>
                      </a:lnTo>
                      <a:lnTo>
                        <a:pt x="49" y="73"/>
                      </a:lnTo>
                      <a:lnTo>
                        <a:pt x="50" y="73"/>
                      </a:lnTo>
                      <a:lnTo>
                        <a:pt x="50" y="73"/>
                      </a:lnTo>
                      <a:lnTo>
                        <a:pt x="50" y="72"/>
                      </a:lnTo>
                      <a:lnTo>
                        <a:pt x="51" y="72"/>
                      </a:lnTo>
                      <a:lnTo>
                        <a:pt x="52" y="72"/>
                      </a:lnTo>
                      <a:lnTo>
                        <a:pt x="53" y="72"/>
                      </a:lnTo>
                      <a:lnTo>
                        <a:pt x="53" y="71"/>
                      </a:lnTo>
                      <a:lnTo>
                        <a:pt x="53" y="70"/>
                      </a:lnTo>
                      <a:lnTo>
                        <a:pt x="54" y="70"/>
                      </a:lnTo>
                      <a:lnTo>
                        <a:pt x="55" y="69"/>
                      </a:lnTo>
                      <a:lnTo>
                        <a:pt x="55" y="69"/>
                      </a:lnTo>
                      <a:lnTo>
                        <a:pt x="56" y="69"/>
                      </a:lnTo>
                      <a:lnTo>
                        <a:pt x="57" y="69"/>
                      </a:lnTo>
                      <a:lnTo>
                        <a:pt x="58" y="69"/>
                      </a:lnTo>
                      <a:lnTo>
                        <a:pt x="58" y="69"/>
                      </a:lnTo>
                      <a:lnTo>
                        <a:pt x="59" y="69"/>
                      </a:lnTo>
                      <a:lnTo>
                        <a:pt x="60" y="69"/>
                      </a:lnTo>
                      <a:lnTo>
                        <a:pt x="61" y="69"/>
                      </a:lnTo>
                      <a:lnTo>
                        <a:pt x="61" y="69"/>
                      </a:lnTo>
                      <a:lnTo>
                        <a:pt x="62" y="69"/>
                      </a:lnTo>
                      <a:lnTo>
                        <a:pt x="63" y="69"/>
                      </a:lnTo>
                      <a:lnTo>
                        <a:pt x="64" y="69"/>
                      </a:lnTo>
                      <a:lnTo>
                        <a:pt x="64" y="69"/>
                      </a:lnTo>
                      <a:lnTo>
                        <a:pt x="65" y="70"/>
                      </a:lnTo>
                      <a:lnTo>
                        <a:pt x="65" y="71"/>
                      </a:lnTo>
                      <a:lnTo>
                        <a:pt x="66" y="71"/>
                      </a:lnTo>
                      <a:lnTo>
                        <a:pt x="66" y="70"/>
                      </a:lnTo>
                      <a:lnTo>
                        <a:pt x="67" y="70"/>
                      </a:lnTo>
                      <a:lnTo>
                        <a:pt x="67" y="70"/>
                      </a:lnTo>
                      <a:lnTo>
                        <a:pt x="68" y="70"/>
                      </a:lnTo>
                      <a:lnTo>
                        <a:pt x="69" y="70"/>
                      </a:lnTo>
                      <a:lnTo>
                        <a:pt x="69" y="70"/>
                      </a:lnTo>
                      <a:lnTo>
                        <a:pt x="70" y="70"/>
                      </a:lnTo>
                      <a:lnTo>
                        <a:pt x="71" y="70"/>
                      </a:lnTo>
                      <a:lnTo>
                        <a:pt x="72" y="70"/>
                      </a:lnTo>
                      <a:lnTo>
                        <a:pt x="72" y="71"/>
                      </a:lnTo>
                      <a:lnTo>
                        <a:pt x="72" y="71"/>
                      </a:lnTo>
                      <a:lnTo>
                        <a:pt x="73" y="72"/>
                      </a:lnTo>
                      <a:lnTo>
                        <a:pt x="74" y="72"/>
                      </a:lnTo>
                      <a:lnTo>
                        <a:pt x="74" y="72"/>
                      </a:lnTo>
                      <a:lnTo>
                        <a:pt x="75" y="72"/>
                      </a:lnTo>
                      <a:lnTo>
                        <a:pt x="76" y="72"/>
                      </a:lnTo>
                      <a:lnTo>
                        <a:pt x="77" y="73"/>
                      </a:lnTo>
                      <a:lnTo>
                        <a:pt x="77" y="73"/>
                      </a:lnTo>
                      <a:lnTo>
                        <a:pt x="78" y="73"/>
                      </a:lnTo>
                      <a:lnTo>
                        <a:pt x="78" y="72"/>
                      </a:lnTo>
                      <a:lnTo>
                        <a:pt x="78" y="71"/>
                      </a:lnTo>
                      <a:lnTo>
                        <a:pt x="79" y="70"/>
                      </a:lnTo>
                      <a:lnTo>
                        <a:pt x="79" y="70"/>
                      </a:lnTo>
                      <a:lnTo>
                        <a:pt x="80" y="69"/>
                      </a:lnTo>
                      <a:lnTo>
                        <a:pt x="80" y="69"/>
                      </a:lnTo>
                      <a:lnTo>
                        <a:pt x="81" y="69"/>
                      </a:lnTo>
                      <a:lnTo>
                        <a:pt x="82" y="69"/>
                      </a:lnTo>
                      <a:lnTo>
                        <a:pt x="82" y="70"/>
                      </a:lnTo>
                      <a:lnTo>
                        <a:pt x="81" y="70"/>
                      </a:lnTo>
                      <a:lnTo>
                        <a:pt x="81" y="71"/>
                      </a:lnTo>
                      <a:lnTo>
                        <a:pt x="82" y="72"/>
                      </a:lnTo>
                      <a:lnTo>
                        <a:pt x="82" y="71"/>
                      </a:lnTo>
                      <a:lnTo>
                        <a:pt x="83" y="71"/>
                      </a:lnTo>
                      <a:lnTo>
                        <a:pt x="83" y="72"/>
                      </a:lnTo>
                      <a:lnTo>
                        <a:pt x="84" y="73"/>
                      </a:lnTo>
                      <a:lnTo>
                        <a:pt x="84" y="73"/>
                      </a:lnTo>
                      <a:lnTo>
                        <a:pt x="85" y="74"/>
                      </a:lnTo>
                      <a:lnTo>
                        <a:pt x="85" y="75"/>
                      </a:lnTo>
                      <a:lnTo>
                        <a:pt x="85" y="75"/>
                      </a:lnTo>
                      <a:lnTo>
                        <a:pt x="85" y="76"/>
                      </a:lnTo>
                      <a:lnTo>
                        <a:pt x="85" y="77"/>
                      </a:lnTo>
                      <a:lnTo>
                        <a:pt x="86" y="77"/>
                      </a:lnTo>
                      <a:lnTo>
                        <a:pt x="86" y="77"/>
                      </a:lnTo>
                      <a:lnTo>
                        <a:pt x="87" y="76"/>
                      </a:lnTo>
                      <a:lnTo>
                        <a:pt x="88" y="76"/>
                      </a:lnTo>
                      <a:lnTo>
                        <a:pt x="88" y="77"/>
                      </a:lnTo>
                      <a:lnTo>
                        <a:pt x="89" y="77"/>
                      </a:lnTo>
                      <a:lnTo>
                        <a:pt x="90" y="77"/>
                      </a:lnTo>
                      <a:lnTo>
                        <a:pt x="90" y="77"/>
                      </a:lnTo>
                      <a:lnTo>
                        <a:pt x="91" y="77"/>
                      </a:lnTo>
                      <a:lnTo>
                        <a:pt x="91" y="78"/>
                      </a:lnTo>
                      <a:lnTo>
                        <a:pt x="91" y="79"/>
                      </a:lnTo>
                      <a:lnTo>
                        <a:pt x="91" y="79"/>
                      </a:lnTo>
                      <a:lnTo>
                        <a:pt x="92" y="79"/>
                      </a:lnTo>
                      <a:lnTo>
                        <a:pt x="93" y="79"/>
                      </a:lnTo>
                      <a:lnTo>
                        <a:pt x="94" y="80"/>
                      </a:lnTo>
                      <a:lnTo>
                        <a:pt x="94" y="80"/>
                      </a:lnTo>
                      <a:lnTo>
                        <a:pt x="94" y="81"/>
                      </a:lnTo>
                      <a:lnTo>
                        <a:pt x="94" y="82"/>
                      </a:lnTo>
                      <a:lnTo>
                        <a:pt x="95" y="82"/>
                      </a:lnTo>
                      <a:lnTo>
                        <a:pt x="95" y="81"/>
                      </a:lnTo>
                      <a:lnTo>
                        <a:pt x="96" y="81"/>
                      </a:lnTo>
                      <a:lnTo>
                        <a:pt x="96" y="80"/>
                      </a:lnTo>
                      <a:lnTo>
                        <a:pt x="97" y="81"/>
                      </a:lnTo>
                      <a:lnTo>
                        <a:pt x="97" y="82"/>
                      </a:lnTo>
                      <a:lnTo>
                        <a:pt x="96" y="82"/>
                      </a:lnTo>
                      <a:lnTo>
                        <a:pt x="96" y="83"/>
                      </a:lnTo>
                      <a:lnTo>
                        <a:pt x="97" y="83"/>
                      </a:lnTo>
                      <a:lnTo>
                        <a:pt x="98" y="83"/>
                      </a:lnTo>
                      <a:lnTo>
                        <a:pt x="99" y="84"/>
                      </a:lnTo>
                      <a:lnTo>
                        <a:pt x="99" y="85"/>
                      </a:lnTo>
                      <a:lnTo>
                        <a:pt x="99" y="86"/>
                      </a:lnTo>
                      <a:lnTo>
                        <a:pt x="99" y="86"/>
                      </a:lnTo>
                      <a:lnTo>
                        <a:pt x="100" y="86"/>
                      </a:lnTo>
                      <a:lnTo>
                        <a:pt x="101" y="86"/>
                      </a:lnTo>
                      <a:lnTo>
                        <a:pt x="101" y="85"/>
                      </a:lnTo>
                      <a:lnTo>
                        <a:pt x="101" y="84"/>
                      </a:lnTo>
                      <a:lnTo>
                        <a:pt x="102" y="84"/>
                      </a:lnTo>
                      <a:lnTo>
                        <a:pt x="103" y="85"/>
                      </a:lnTo>
                      <a:lnTo>
                        <a:pt x="103" y="86"/>
                      </a:lnTo>
                      <a:lnTo>
                        <a:pt x="102" y="86"/>
                      </a:lnTo>
                      <a:lnTo>
                        <a:pt x="102" y="87"/>
                      </a:lnTo>
                      <a:lnTo>
                        <a:pt x="102" y="87"/>
                      </a:lnTo>
                      <a:lnTo>
                        <a:pt x="103" y="88"/>
                      </a:lnTo>
                      <a:lnTo>
                        <a:pt x="104" y="87"/>
                      </a:lnTo>
                      <a:lnTo>
                        <a:pt x="105" y="87"/>
                      </a:lnTo>
                      <a:lnTo>
                        <a:pt x="105" y="88"/>
                      </a:lnTo>
                      <a:lnTo>
                        <a:pt x="105" y="89"/>
                      </a:lnTo>
                      <a:lnTo>
                        <a:pt x="105" y="89"/>
                      </a:lnTo>
                      <a:lnTo>
                        <a:pt x="106" y="89"/>
                      </a:lnTo>
                      <a:lnTo>
                        <a:pt x="107" y="88"/>
                      </a:lnTo>
                      <a:lnTo>
                        <a:pt x="107" y="88"/>
                      </a:lnTo>
                      <a:lnTo>
                        <a:pt x="108" y="88"/>
                      </a:lnTo>
                      <a:lnTo>
                        <a:pt x="108" y="88"/>
                      </a:lnTo>
                      <a:lnTo>
                        <a:pt x="109" y="89"/>
                      </a:lnTo>
                      <a:lnTo>
                        <a:pt x="109" y="89"/>
                      </a:lnTo>
                      <a:lnTo>
                        <a:pt x="110" y="89"/>
                      </a:lnTo>
                      <a:lnTo>
                        <a:pt x="111" y="90"/>
                      </a:lnTo>
                      <a:lnTo>
                        <a:pt x="110" y="91"/>
                      </a:lnTo>
                      <a:lnTo>
                        <a:pt x="110" y="92"/>
                      </a:lnTo>
                      <a:lnTo>
                        <a:pt x="111" y="92"/>
                      </a:lnTo>
                      <a:lnTo>
                        <a:pt x="111" y="92"/>
                      </a:lnTo>
                      <a:lnTo>
                        <a:pt x="111" y="93"/>
                      </a:lnTo>
                      <a:lnTo>
                        <a:pt x="111" y="94"/>
                      </a:lnTo>
                      <a:lnTo>
                        <a:pt x="112" y="94"/>
                      </a:lnTo>
                      <a:lnTo>
                        <a:pt x="113" y="94"/>
                      </a:lnTo>
                      <a:lnTo>
                        <a:pt x="113" y="95"/>
                      </a:lnTo>
                      <a:lnTo>
                        <a:pt x="114" y="95"/>
                      </a:lnTo>
                      <a:lnTo>
                        <a:pt x="115" y="94"/>
                      </a:lnTo>
                      <a:lnTo>
                        <a:pt x="116" y="94"/>
                      </a:lnTo>
                      <a:lnTo>
                        <a:pt x="116" y="95"/>
                      </a:lnTo>
                      <a:lnTo>
                        <a:pt x="117" y="95"/>
                      </a:lnTo>
                      <a:lnTo>
                        <a:pt x="116" y="96"/>
                      </a:lnTo>
                      <a:lnTo>
                        <a:pt x="116" y="96"/>
                      </a:lnTo>
                      <a:lnTo>
                        <a:pt x="115" y="97"/>
                      </a:lnTo>
                      <a:lnTo>
                        <a:pt x="115" y="98"/>
                      </a:lnTo>
                      <a:lnTo>
                        <a:pt x="116" y="99"/>
                      </a:lnTo>
                      <a:lnTo>
                        <a:pt x="116" y="99"/>
                      </a:lnTo>
                      <a:lnTo>
                        <a:pt x="117" y="99"/>
                      </a:lnTo>
                      <a:lnTo>
                        <a:pt x="118" y="98"/>
                      </a:lnTo>
                      <a:lnTo>
                        <a:pt x="118" y="98"/>
                      </a:lnTo>
                      <a:lnTo>
                        <a:pt x="119" y="99"/>
                      </a:lnTo>
                      <a:lnTo>
                        <a:pt x="119" y="100"/>
                      </a:lnTo>
                      <a:lnTo>
                        <a:pt x="118" y="100"/>
                      </a:lnTo>
                      <a:lnTo>
                        <a:pt x="119" y="101"/>
                      </a:lnTo>
                      <a:lnTo>
                        <a:pt x="120" y="101"/>
                      </a:lnTo>
                      <a:lnTo>
                        <a:pt x="120" y="101"/>
                      </a:lnTo>
                      <a:lnTo>
                        <a:pt x="121" y="101"/>
                      </a:lnTo>
                      <a:lnTo>
                        <a:pt x="122" y="101"/>
                      </a:lnTo>
                      <a:lnTo>
                        <a:pt x="123" y="102"/>
                      </a:lnTo>
                      <a:lnTo>
                        <a:pt x="123" y="102"/>
                      </a:lnTo>
                      <a:lnTo>
                        <a:pt x="123" y="103"/>
                      </a:lnTo>
                      <a:lnTo>
                        <a:pt x="123" y="104"/>
                      </a:lnTo>
                      <a:lnTo>
                        <a:pt x="124" y="104"/>
                      </a:lnTo>
                      <a:lnTo>
                        <a:pt x="125" y="104"/>
                      </a:lnTo>
                      <a:lnTo>
                        <a:pt x="125" y="105"/>
                      </a:lnTo>
                      <a:lnTo>
                        <a:pt x="125" y="106"/>
                      </a:lnTo>
                      <a:lnTo>
                        <a:pt x="125" y="106"/>
                      </a:lnTo>
                      <a:lnTo>
                        <a:pt x="125" y="107"/>
                      </a:lnTo>
                      <a:lnTo>
                        <a:pt x="126" y="107"/>
                      </a:lnTo>
                      <a:lnTo>
                        <a:pt x="127" y="108"/>
                      </a:lnTo>
                      <a:lnTo>
                        <a:pt x="127" y="108"/>
                      </a:lnTo>
                      <a:lnTo>
                        <a:pt x="128" y="108"/>
                      </a:lnTo>
                      <a:lnTo>
                        <a:pt x="129" y="108"/>
                      </a:lnTo>
                      <a:lnTo>
                        <a:pt x="130" y="108"/>
                      </a:lnTo>
                      <a:lnTo>
                        <a:pt x="130" y="107"/>
                      </a:lnTo>
                      <a:lnTo>
                        <a:pt x="130" y="107"/>
                      </a:lnTo>
                      <a:lnTo>
                        <a:pt x="130" y="107"/>
                      </a:lnTo>
                      <a:lnTo>
                        <a:pt x="131" y="106"/>
                      </a:lnTo>
                      <a:lnTo>
                        <a:pt x="132" y="106"/>
                      </a:lnTo>
                      <a:lnTo>
                        <a:pt x="132" y="106"/>
                      </a:lnTo>
                      <a:lnTo>
                        <a:pt x="133" y="106"/>
                      </a:lnTo>
                      <a:lnTo>
                        <a:pt x="133" y="106"/>
                      </a:lnTo>
                      <a:lnTo>
                        <a:pt x="134" y="106"/>
                      </a:lnTo>
                      <a:lnTo>
                        <a:pt x="135" y="106"/>
                      </a:lnTo>
                      <a:lnTo>
                        <a:pt x="135" y="107"/>
                      </a:lnTo>
                      <a:lnTo>
                        <a:pt x="135" y="107"/>
                      </a:lnTo>
                      <a:lnTo>
                        <a:pt x="135" y="108"/>
                      </a:lnTo>
                      <a:lnTo>
                        <a:pt x="135" y="109"/>
                      </a:lnTo>
                      <a:lnTo>
                        <a:pt x="135" y="110"/>
                      </a:lnTo>
                      <a:lnTo>
                        <a:pt x="135" y="109"/>
                      </a:lnTo>
                      <a:lnTo>
                        <a:pt x="136" y="109"/>
                      </a:lnTo>
                      <a:lnTo>
                        <a:pt x="137" y="109"/>
                      </a:lnTo>
                      <a:lnTo>
                        <a:pt x="137" y="108"/>
                      </a:lnTo>
                      <a:lnTo>
                        <a:pt x="138" y="108"/>
                      </a:lnTo>
                      <a:lnTo>
                        <a:pt x="138" y="109"/>
                      </a:lnTo>
                      <a:lnTo>
                        <a:pt x="139" y="109"/>
                      </a:lnTo>
                      <a:lnTo>
                        <a:pt x="139" y="110"/>
                      </a:lnTo>
                      <a:lnTo>
                        <a:pt x="140" y="110"/>
                      </a:lnTo>
                      <a:lnTo>
                        <a:pt x="141" y="109"/>
                      </a:lnTo>
                      <a:lnTo>
                        <a:pt x="141" y="109"/>
                      </a:lnTo>
                      <a:lnTo>
                        <a:pt x="141" y="108"/>
                      </a:lnTo>
                      <a:lnTo>
                        <a:pt x="141" y="107"/>
                      </a:lnTo>
                      <a:lnTo>
                        <a:pt x="142" y="108"/>
                      </a:lnTo>
                      <a:lnTo>
                        <a:pt x="142" y="108"/>
                      </a:lnTo>
                      <a:lnTo>
                        <a:pt x="143" y="109"/>
                      </a:lnTo>
                      <a:lnTo>
                        <a:pt x="143" y="108"/>
                      </a:lnTo>
                      <a:lnTo>
                        <a:pt x="144" y="108"/>
                      </a:lnTo>
                      <a:lnTo>
                        <a:pt x="145" y="107"/>
                      </a:lnTo>
                      <a:lnTo>
                        <a:pt x="145" y="108"/>
                      </a:lnTo>
                      <a:lnTo>
                        <a:pt x="146" y="107"/>
                      </a:lnTo>
                      <a:lnTo>
                        <a:pt x="147" y="107"/>
                      </a:lnTo>
                      <a:lnTo>
                        <a:pt x="148" y="107"/>
                      </a:lnTo>
                      <a:lnTo>
                        <a:pt x="148" y="107"/>
                      </a:lnTo>
                      <a:lnTo>
                        <a:pt x="148" y="106"/>
                      </a:lnTo>
                      <a:lnTo>
                        <a:pt x="149" y="105"/>
                      </a:lnTo>
                      <a:lnTo>
                        <a:pt x="149" y="105"/>
                      </a:lnTo>
                      <a:lnTo>
                        <a:pt x="150" y="105"/>
                      </a:lnTo>
                      <a:lnTo>
                        <a:pt x="150" y="106"/>
                      </a:lnTo>
                      <a:lnTo>
                        <a:pt x="150" y="107"/>
                      </a:lnTo>
                      <a:lnTo>
                        <a:pt x="150" y="107"/>
                      </a:lnTo>
                      <a:lnTo>
                        <a:pt x="151" y="108"/>
                      </a:lnTo>
                      <a:lnTo>
                        <a:pt x="152" y="107"/>
                      </a:lnTo>
                      <a:lnTo>
                        <a:pt x="152" y="107"/>
                      </a:lnTo>
                      <a:lnTo>
                        <a:pt x="153" y="106"/>
                      </a:lnTo>
                      <a:lnTo>
                        <a:pt x="154" y="106"/>
                      </a:lnTo>
                      <a:lnTo>
                        <a:pt x="154" y="107"/>
                      </a:lnTo>
                      <a:lnTo>
                        <a:pt x="155" y="108"/>
                      </a:lnTo>
                      <a:lnTo>
                        <a:pt x="155" y="108"/>
                      </a:lnTo>
                      <a:lnTo>
                        <a:pt x="156" y="109"/>
                      </a:lnTo>
                      <a:lnTo>
                        <a:pt x="156" y="109"/>
                      </a:lnTo>
                      <a:lnTo>
                        <a:pt x="157" y="109"/>
                      </a:lnTo>
                      <a:lnTo>
                        <a:pt x="157" y="110"/>
                      </a:lnTo>
                      <a:lnTo>
                        <a:pt x="157" y="111"/>
                      </a:lnTo>
                      <a:lnTo>
                        <a:pt x="158" y="112"/>
                      </a:lnTo>
                      <a:lnTo>
                        <a:pt x="158" y="112"/>
                      </a:lnTo>
                      <a:lnTo>
                        <a:pt x="159" y="112"/>
                      </a:lnTo>
                      <a:lnTo>
                        <a:pt x="159" y="113"/>
                      </a:lnTo>
                      <a:lnTo>
                        <a:pt x="159" y="114"/>
                      </a:lnTo>
                      <a:lnTo>
                        <a:pt x="159" y="114"/>
                      </a:lnTo>
                      <a:lnTo>
                        <a:pt x="160" y="114"/>
                      </a:lnTo>
                      <a:lnTo>
                        <a:pt x="160" y="115"/>
                      </a:lnTo>
                      <a:lnTo>
                        <a:pt x="160" y="116"/>
                      </a:lnTo>
                      <a:lnTo>
                        <a:pt x="161" y="116"/>
                      </a:lnTo>
                      <a:lnTo>
                        <a:pt x="161" y="115"/>
                      </a:lnTo>
                      <a:lnTo>
                        <a:pt x="162" y="115"/>
                      </a:lnTo>
                      <a:lnTo>
                        <a:pt x="162" y="114"/>
                      </a:lnTo>
                      <a:lnTo>
                        <a:pt x="163" y="115"/>
                      </a:lnTo>
                      <a:lnTo>
                        <a:pt x="163" y="116"/>
                      </a:lnTo>
                      <a:lnTo>
                        <a:pt x="162" y="116"/>
                      </a:lnTo>
                      <a:lnTo>
                        <a:pt x="161" y="117"/>
                      </a:lnTo>
                      <a:lnTo>
                        <a:pt x="162" y="118"/>
                      </a:lnTo>
                      <a:lnTo>
                        <a:pt x="162" y="118"/>
                      </a:lnTo>
                      <a:lnTo>
                        <a:pt x="163" y="117"/>
                      </a:lnTo>
                      <a:lnTo>
                        <a:pt x="164" y="117"/>
                      </a:lnTo>
                      <a:lnTo>
                        <a:pt x="164" y="117"/>
                      </a:lnTo>
                      <a:lnTo>
                        <a:pt x="165" y="117"/>
                      </a:lnTo>
                      <a:lnTo>
                        <a:pt x="166" y="116"/>
                      </a:lnTo>
                      <a:lnTo>
                        <a:pt x="166" y="117"/>
                      </a:lnTo>
                      <a:lnTo>
                        <a:pt x="166" y="117"/>
                      </a:lnTo>
                      <a:lnTo>
                        <a:pt x="166" y="118"/>
                      </a:lnTo>
                      <a:lnTo>
                        <a:pt x="166" y="119"/>
                      </a:lnTo>
                      <a:lnTo>
                        <a:pt x="167" y="119"/>
                      </a:lnTo>
                      <a:lnTo>
                        <a:pt x="167" y="120"/>
                      </a:lnTo>
                      <a:lnTo>
                        <a:pt x="168" y="120"/>
                      </a:lnTo>
                      <a:lnTo>
                        <a:pt x="169" y="121"/>
                      </a:lnTo>
                      <a:lnTo>
                        <a:pt x="169" y="121"/>
                      </a:lnTo>
                      <a:lnTo>
                        <a:pt x="170" y="122"/>
                      </a:lnTo>
                      <a:lnTo>
                        <a:pt x="171" y="122"/>
                      </a:lnTo>
                      <a:lnTo>
                        <a:pt x="172" y="122"/>
                      </a:lnTo>
                      <a:lnTo>
                        <a:pt x="172" y="122"/>
                      </a:lnTo>
                      <a:lnTo>
                        <a:pt x="173" y="121"/>
                      </a:lnTo>
                      <a:lnTo>
                        <a:pt x="173" y="122"/>
                      </a:lnTo>
                      <a:lnTo>
                        <a:pt x="174" y="122"/>
                      </a:lnTo>
                      <a:lnTo>
                        <a:pt x="174" y="121"/>
                      </a:lnTo>
                      <a:lnTo>
                        <a:pt x="174" y="120"/>
                      </a:lnTo>
                      <a:lnTo>
                        <a:pt x="175" y="120"/>
                      </a:lnTo>
                      <a:lnTo>
                        <a:pt x="175" y="121"/>
                      </a:lnTo>
                      <a:lnTo>
                        <a:pt x="176" y="121"/>
                      </a:lnTo>
                      <a:lnTo>
                        <a:pt x="177" y="120"/>
                      </a:lnTo>
                      <a:lnTo>
                        <a:pt x="177" y="119"/>
                      </a:lnTo>
                      <a:lnTo>
                        <a:pt x="177" y="119"/>
                      </a:lnTo>
                      <a:lnTo>
                        <a:pt x="178" y="120"/>
                      </a:lnTo>
                      <a:lnTo>
                        <a:pt x="178" y="119"/>
                      </a:lnTo>
                      <a:lnTo>
                        <a:pt x="179" y="119"/>
                      </a:lnTo>
                      <a:lnTo>
                        <a:pt x="179" y="120"/>
                      </a:lnTo>
                      <a:lnTo>
                        <a:pt x="180" y="120"/>
                      </a:lnTo>
                      <a:lnTo>
                        <a:pt x="180" y="119"/>
                      </a:lnTo>
                      <a:lnTo>
                        <a:pt x="181" y="120"/>
                      </a:lnTo>
                      <a:lnTo>
                        <a:pt x="181" y="120"/>
                      </a:lnTo>
                      <a:lnTo>
                        <a:pt x="182" y="120"/>
                      </a:lnTo>
                      <a:lnTo>
                        <a:pt x="182" y="121"/>
                      </a:lnTo>
                      <a:lnTo>
                        <a:pt x="183" y="121"/>
                      </a:lnTo>
                      <a:lnTo>
                        <a:pt x="183" y="121"/>
                      </a:lnTo>
                      <a:lnTo>
                        <a:pt x="184" y="121"/>
                      </a:lnTo>
                      <a:lnTo>
                        <a:pt x="185" y="122"/>
                      </a:lnTo>
                      <a:lnTo>
                        <a:pt x="186" y="122"/>
                      </a:lnTo>
                      <a:lnTo>
                        <a:pt x="186" y="122"/>
                      </a:lnTo>
                      <a:lnTo>
                        <a:pt x="187" y="123"/>
                      </a:lnTo>
                      <a:lnTo>
                        <a:pt x="187" y="123"/>
                      </a:lnTo>
                      <a:lnTo>
                        <a:pt x="188" y="123"/>
                      </a:lnTo>
                      <a:lnTo>
                        <a:pt x="189" y="123"/>
                      </a:lnTo>
                      <a:lnTo>
                        <a:pt x="190" y="123"/>
                      </a:lnTo>
                      <a:lnTo>
                        <a:pt x="190" y="123"/>
                      </a:lnTo>
                      <a:lnTo>
                        <a:pt x="191" y="124"/>
                      </a:lnTo>
                      <a:lnTo>
                        <a:pt x="192" y="124"/>
                      </a:lnTo>
                      <a:lnTo>
                        <a:pt x="192" y="125"/>
                      </a:lnTo>
                      <a:lnTo>
                        <a:pt x="193" y="125"/>
                      </a:lnTo>
                      <a:lnTo>
                        <a:pt x="194" y="126"/>
                      </a:lnTo>
                      <a:lnTo>
                        <a:pt x="194" y="126"/>
                      </a:lnTo>
                      <a:lnTo>
                        <a:pt x="195" y="126"/>
                      </a:lnTo>
                      <a:lnTo>
                        <a:pt x="196" y="127"/>
                      </a:lnTo>
                      <a:lnTo>
                        <a:pt x="196" y="127"/>
                      </a:lnTo>
                      <a:lnTo>
                        <a:pt x="197" y="127"/>
                      </a:lnTo>
                      <a:lnTo>
                        <a:pt x="198" y="127"/>
                      </a:lnTo>
                      <a:lnTo>
                        <a:pt x="199" y="128"/>
                      </a:lnTo>
                      <a:lnTo>
                        <a:pt x="199" y="128"/>
                      </a:lnTo>
                      <a:lnTo>
                        <a:pt x="200" y="128"/>
                      </a:lnTo>
                      <a:lnTo>
                        <a:pt x="201" y="128"/>
                      </a:lnTo>
                      <a:lnTo>
                        <a:pt x="201" y="129"/>
                      </a:lnTo>
                      <a:lnTo>
                        <a:pt x="202" y="128"/>
                      </a:lnTo>
                      <a:lnTo>
                        <a:pt x="202" y="128"/>
                      </a:lnTo>
                      <a:lnTo>
                        <a:pt x="203" y="127"/>
                      </a:lnTo>
                      <a:lnTo>
                        <a:pt x="204" y="127"/>
                      </a:lnTo>
                      <a:lnTo>
                        <a:pt x="204" y="127"/>
                      </a:lnTo>
                      <a:lnTo>
                        <a:pt x="205" y="127"/>
                      </a:lnTo>
                      <a:lnTo>
                        <a:pt x="206" y="127"/>
                      </a:lnTo>
                      <a:lnTo>
                        <a:pt x="207" y="127"/>
                      </a:lnTo>
                      <a:lnTo>
                        <a:pt x="207" y="127"/>
                      </a:lnTo>
                      <a:lnTo>
                        <a:pt x="208" y="128"/>
                      </a:lnTo>
                      <a:lnTo>
                        <a:pt x="209" y="127"/>
                      </a:lnTo>
                      <a:lnTo>
                        <a:pt x="209" y="127"/>
                      </a:lnTo>
                      <a:lnTo>
                        <a:pt x="210" y="128"/>
                      </a:lnTo>
                      <a:lnTo>
                        <a:pt x="211" y="128"/>
                      </a:lnTo>
                      <a:lnTo>
                        <a:pt x="211" y="128"/>
                      </a:lnTo>
                      <a:lnTo>
                        <a:pt x="212" y="128"/>
                      </a:lnTo>
                      <a:lnTo>
                        <a:pt x="213" y="129"/>
                      </a:lnTo>
                      <a:lnTo>
                        <a:pt x="213" y="128"/>
                      </a:lnTo>
                      <a:lnTo>
                        <a:pt x="214" y="128"/>
                      </a:lnTo>
                      <a:lnTo>
                        <a:pt x="220" y="128"/>
                      </a:lnTo>
                      <a:lnTo>
                        <a:pt x="221" y="128"/>
                      </a:lnTo>
                      <a:lnTo>
                        <a:pt x="221" y="128"/>
                      </a:lnTo>
                      <a:lnTo>
                        <a:pt x="221" y="127"/>
                      </a:lnTo>
                      <a:lnTo>
                        <a:pt x="222" y="127"/>
                      </a:lnTo>
                      <a:lnTo>
                        <a:pt x="222" y="127"/>
                      </a:lnTo>
                      <a:lnTo>
                        <a:pt x="223" y="126"/>
                      </a:lnTo>
                      <a:lnTo>
                        <a:pt x="224" y="125"/>
                      </a:lnTo>
                      <a:lnTo>
                        <a:pt x="226" y="124"/>
                      </a:lnTo>
                      <a:lnTo>
                        <a:pt x="228" y="123"/>
                      </a:lnTo>
                      <a:lnTo>
                        <a:pt x="229" y="122"/>
                      </a:lnTo>
                      <a:lnTo>
                        <a:pt x="230" y="122"/>
                      </a:lnTo>
                      <a:lnTo>
                        <a:pt x="230" y="121"/>
                      </a:lnTo>
                      <a:lnTo>
                        <a:pt x="231" y="121"/>
                      </a:lnTo>
                      <a:lnTo>
                        <a:pt x="231" y="121"/>
                      </a:lnTo>
                      <a:lnTo>
                        <a:pt x="232" y="120"/>
                      </a:lnTo>
                      <a:lnTo>
                        <a:pt x="233" y="120"/>
                      </a:lnTo>
                      <a:lnTo>
                        <a:pt x="234" y="120"/>
                      </a:lnTo>
                      <a:lnTo>
                        <a:pt x="235" y="120"/>
                      </a:lnTo>
                      <a:lnTo>
                        <a:pt x="235" y="120"/>
                      </a:lnTo>
                      <a:lnTo>
                        <a:pt x="236" y="120"/>
                      </a:lnTo>
                      <a:lnTo>
                        <a:pt x="237" y="120"/>
                      </a:lnTo>
                      <a:lnTo>
                        <a:pt x="238" y="120"/>
                      </a:lnTo>
                      <a:lnTo>
                        <a:pt x="238" y="120"/>
                      </a:lnTo>
                      <a:lnTo>
                        <a:pt x="240" y="119"/>
                      </a:lnTo>
                      <a:lnTo>
                        <a:pt x="240" y="119"/>
                      </a:lnTo>
                      <a:lnTo>
                        <a:pt x="240" y="119"/>
                      </a:lnTo>
                      <a:lnTo>
                        <a:pt x="241" y="120"/>
                      </a:lnTo>
                      <a:lnTo>
                        <a:pt x="242" y="120"/>
                      </a:lnTo>
                      <a:lnTo>
                        <a:pt x="242" y="120"/>
                      </a:lnTo>
                      <a:lnTo>
                        <a:pt x="242" y="121"/>
                      </a:lnTo>
                      <a:lnTo>
                        <a:pt x="243" y="121"/>
                      </a:lnTo>
                      <a:lnTo>
                        <a:pt x="243" y="121"/>
                      </a:lnTo>
                      <a:lnTo>
                        <a:pt x="243" y="122"/>
                      </a:lnTo>
                      <a:lnTo>
                        <a:pt x="244" y="122"/>
                      </a:lnTo>
                      <a:lnTo>
                        <a:pt x="244" y="123"/>
                      </a:lnTo>
                      <a:lnTo>
                        <a:pt x="245" y="123"/>
                      </a:lnTo>
                      <a:lnTo>
                        <a:pt x="246" y="123"/>
                      </a:lnTo>
                      <a:lnTo>
                        <a:pt x="247" y="123"/>
                      </a:lnTo>
                      <a:lnTo>
                        <a:pt x="249" y="122"/>
                      </a:lnTo>
                      <a:lnTo>
                        <a:pt x="250" y="122"/>
                      </a:lnTo>
                      <a:lnTo>
                        <a:pt x="250" y="122"/>
                      </a:lnTo>
                      <a:lnTo>
                        <a:pt x="251" y="122"/>
                      </a:lnTo>
                      <a:lnTo>
                        <a:pt x="252" y="122"/>
                      </a:lnTo>
                      <a:lnTo>
                        <a:pt x="253" y="122"/>
                      </a:lnTo>
                      <a:lnTo>
                        <a:pt x="253" y="122"/>
                      </a:lnTo>
                      <a:lnTo>
                        <a:pt x="254" y="122"/>
                      </a:lnTo>
                      <a:lnTo>
                        <a:pt x="254" y="122"/>
                      </a:lnTo>
                      <a:lnTo>
                        <a:pt x="255" y="122"/>
                      </a:lnTo>
                      <a:lnTo>
                        <a:pt x="256" y="122"/>
                      </a:lnTo>
                      <a:lnTo>
                        <a:pt x="257" y="122"/>
                      </a:lnTo>
                      <a:lnTo>
                        <a:pt x="258" y="123"/>
                      </a:lnTo>
                      <a:lnTo>
                        <a:pt x="258" y="122"/>
                      </a:lnTo>
                      <a:lnTo>
                        <a:pt x="259" y="122"/>
                      </a:lnTo>
                      <a:lnTo>
                        <a:pt x="260" y="123"/>
                      </a:lnTo>
                      <a:lnTo>
                        <a:pt x="261" y="122"/>
                      </a:lnTo>
                      <a:lnTo>
                        <a:pt x="261" y="122"/>
                      </a:lnTo>
                      <a:lnTo>
                        <a:pt x="262" y="122"/>
                      </a:lnTo>
                      <a:lnTo>
                        <a:pt x="263" y="123"/>
                      </a:lnTo>
                      <a:lnTo>
                        <a:pt x="263" y="123"/>
                      </a:lnTo>
                      <a:lnTo>
                        <a:pt x="264" y="123"/>
                      </a:lnTo>
                      <a:lnTo>
                        <a:pt x="265" y="123"/>
                      </a:lnTo>
                      <a:lnTo>
                        <a:pt x="266" y="123"/>
                      </a:lnTo>
                      <a:lnTo>
                        <a:pt x="266" y="123"/>
                      </a:lnTo>
                      <a:lnTo>
                        <a:pt x="266" y="122"/>
                      </a:lnTo>
                      <a:lnTo>
                        <a:pt x="267" y="122"/>
                      </a:lnTo>
                      <a:lnTo>
                        <a:pt x="267" y="122"/>
                      </a:lnTo>
                      <a:lnTo>
                        <a:pt x="267" y="122"/>
                      </a:lnTo>
                      <a:lnTo>
                        <a:pt x="267" y="122"/>
                      </a:lnTo>
                      <a:lnTo>
                        <a:pt x="268" y="122"/>
                      </a:lnTo>
                      <a:lnTo>
                        <a:pt x="268" y="121"/>
                      </a:lnTo>
                      <a:lnTo>
                        <a:pt x="268" y="121"/>
                      </a:lnTo>
                      <a:lnTo>
                        <a:pt x="269" y="121"/>
                      </a:lnTo>
                      <a:lnTo>
                        <a:pt x="269" y="121"/>
                      </a:lnTo>
                      <a:lnTo>
                        <a:pt x="269" y="121"/>
                      </a:lnTo>
                      <a:lnTo>
                        <a:pt x="270" y="120"/>
                      </a:lnTo>
                      <a:lnTo>
                        <a:pt x="270" y="120"/>
                      </a:lnTo>
                      <a:lnTo>
                        <a:pt x="270" y="120"/>
                      </a:lnTo>
                      <a:lnTo>
                        <a:pt x="271" y="120"/>
                      </a:lnTo>
                      <a:lnTo>
                        <a:pt x="271" y="120"/>
                      </a:lnTo>
                      <a:lnTo>
                        <a:pt x="272" y="119"/>
                      </a:lnTo>
                      <a:lnTo>
                        <a:pt x="272" y="119"/>
                      </a:lnTo>
                      <a:lnTo>
                        <a:pt x="273" y="119"/>
                      </a:lnTo>
                      <a:lnTo>
                        <a:pt x="274" y="118"/>
                      </a:lnTo>
                      <a:lnTo>
                        <a:pt x="274" y="118"/>
                      </a:lnTo>
                      <a:lnTo>
                        <a:pt x="275" y="117"/>
                      </a:lnTo>
                      <a:lnTo>
                        <a:pt x="276" y="117"/>
                      </a:lnTo>
                      <a:lnTo>
                        <a:pt x="276" y="116"/>
                      </a:lnTo>
                      <a:lnTo>
                        <a:pt x="277" y="116"/>
                      </a:lnTo>
                      <a:lnTo>
                        <a:pt x="278" y="115"/>
                      </a:lnTo>
                      <a:lnTo>
                        <a:pt x="278" y="115"/>
                      </a:lnTo>
                      <a:lnTo>
                        <a:pt x="278" y="115"/>
                      </a:lnTo>
                      <a:lnTo>
                        <a:pt x="279" y="115"/>
                      </a:lnTo>
                      <a:lnTo>
                        <a:pt x="279" y="115"/>
                      </a:lnTo>
                      <a:lnTo>
                        <a:pt x="279" y="115"/>
                      </a:lnTo>
                      <a:lnTo>
                        <a:pt x="280" y="115"/>
                      </a:lnTo>
                      <a:lnTo>
                        <a:pt x="280" y="114"/>
                      </a:lnTo>
                      <a:lnTo>
                        <a:pt x="280" y="114"/>
                      </a:lnTo>
                      <a:lnTo>
                        <a:pt x="281" y="114"/>
                      </a:lnTo>
                      <a:lnTo>
                        <a:pt x="281" y="114"/>
                      </a:lnTo>
                      <a:lnTo>
                        <a:pt x="282" y="114"/>
                      </a:lnTo>
                      <a:lnTo>
                        <a:pt x="282" y="114"/>
                      </a:lnTo>
                      <a:lnTo>
                        <a:pt x="283" y="113"/>
                      </a:lnTo>
                      <a:lnTo>
                        <a:pt x="283" y="112"/>
                      </a:lnTo>
                      <a:lnTo>
                        <a:pt x="284" y="112"/>
                      </a:lnTo>
                      <a:lnTo>
                        <a:pt x="285" y="111"/>
                      </a:lnTo>
                      <a:lnTo>
                        <a:pt x="285" y="111"/>
                      </a:lnTo>
                      <a:lnTo>
                        <a:pt x="286" y="110"/>
                      </a:lnTo>
                      <a:lnTo>
                        <a:pt x="287" y="110"/>
                      </a:lnTo>
                      <a:lnTo>
                        <a:pt x="287" y="110"/>
                      </a:lnTo>
                      <a:lnTo>
                        <a:pt x="287" y="110"/>
                      </a:lnTo>
                      <a:lnTo>
                        <a:pt x="288" y="109"/>
                      </a:lnTo>
                      <a:lnTo>
                        <a:pt x="288" y="109"/>
                      </a:lnTo>
                      <a:lnTo>
                        <a:pt x="288" y="109"/>
                      </a:lnTo>
                      <a:lnTo>
                        <a:pt x="288" y="109"/>
                      </a:lnTo>
                      <a:lnTo>
                        <a:pt x="288" y="109"/>
                      </a:lnTo>
                      <a:lnTo>
                        <a:pt x="288" y="109"/>
                      </a:lnTo>
                      <a:lnTo>
                        <a:pt x="289" y="109"/>
                      </a:lnTo>
                      <a:lnTo>
                        <a:pt x="289" y="109"/>
                      </a:lnTo>
                      <a:lnTo>
                        <a:pt x="289" y="109"/>
                      </a:lnTo>
                      <a:lnTo>
                        <a:pt x="289" y="109"/>
                      </a:lnTo>
                      <a:lnTo>
                        <a:pt x="289" y="108"/>
                      </a:lnTo>
                      <a:lnTo>
                        <a:pt x="289" y="108"/>
                      </a:lnTo>
                      <a:lnTo>
                        <a:pt x="289" y="108"/>
                      </a:lnTo>
                      <a:lnTo>
                        <a:pt x="289" y="108"/>
                      </a:lnTo>
                      <a:lnTo>
                        <a:pt x="289" y="108"/>
                      </a:lnTo>
                      <a:lnTo>
                        <a:pt x="289" y="108"/>
                      </a:lnTo>
                      <a:lnTo>
                        <a:pt x="289" y="108"/>
                      </a:lnTo>
                      <a:lnTo>
                        <a:pt x="290" y="107"/>
                      </a:lnTo>
                      <a:lnTo>
                        <a:pt x="292" y="103"/>
                      </a:lnTo>
                      <a:lnTo>
                        <a:pt x="294" y="99"/>
                      </a:lnTo>
                      <a:lnTo>
                        <a:pt x="294" y="98"/>
                      </a:lnTo>
                      <a:lnTo>
                        <a:pt x="294" y="97"/>
                      </a:lnTo>
                      <a:lnTo>
                        <a:pt x="295" y="95"/>
                      </a:lnTo>
                      <a:lnTo>
                        <a:pt x="295" y="94"/>
                      </a:lnTo>
                      <a:lnTo>
                        <a:pt x="296" y="93"/>
                      </a:lnTo>
                      <a:lnTo>
                        <a:pt x="296" y="92"/>
                      </a:lnTo>
                      <a:lnTo>
                        <a:pt x="297" y="91"/>
                      </a:lnTo>
                      <a:lnTo>
                        <a:pt x="297" y="90"/>
                      </a:lnTo>
                      <a:lnTo>
                        <a:pt x="297" y="90"/>
                      </a:lnTo>
                      <a:lnTo>
                        <a:pt x="297" y="89"/>
                      </a:lnTo>
                      <a:lnTo>
                        <a:pt x="298" y="88"/>
                      </a:lnTo>
                      <a:lnTo>
                        <a:pt x="298" y="86"/>
                      </a:lnTo>
                      <a:lnTo>
                        <a:pt x="298" y="85"/>
                      </a:lnTo>
                      <a:lnTo>
                        <a:pt x="298" y="85"/>
                      </a:lnTo>
                      <a:lnTo>
                        <a:pt x="299" y="83"/>
                      </a:lnTo>
                      <a:lnTo>
                        <a:pt x="299" y="82"/>
                      </a:lnTo>
                      <a:lnTo>
                        <a:pt x="299" y="81"/>
                      </a:lnTo>
                      <a:lnTo>
                        <a:pt x="300" y="80"/>
                      </a:lnTo>
                      <a:lnTo>
                        <a:pt x="300" y="79"/>
                      </a:lnTo>
                      <a:lnTo>
                        <a:pt x="300" y="79"/>
                      </a:lnTo>
                      <a:lnTo>
                        <a:pt x="300" y="78"/>
                      </a:lnTo>
                      <a:lnTo>
                        <a:pt x="300" y="77"/>
                      </a:lnTo>
                      <a:lnTo>
                        <a:pt x="300" y="76"/>
                      </a:lnTo>
                      <a:lnTo>
                        <a:pt x="300" y="75"/>
                      </a:lnTo>
                      <a:lnTo>
                        <a:pt x="300" y="74"/>
                      </a:lnTo>
                      <a:lnTo>
                        <a:pt x="300" y="73"/>
                      </a:lnTo>
                      <a:lnTo>
                        <a:pt x="301" y="72"/>
                      </a:lnTo>
                      <a:lnTo>
                        <a:pt x="301" y="71"/>
                      </a:lnTo>
                      <a:lnTo>
                        <a:pt x="301" y="70"/>
                      </a:lnTo>
                      <a:lnTo>
                        <a:pt x="302" y="69"/>
                      </a:lnTo>
                      <a:lnTo>
                        <a:pt x="303" y="67"/>
                      </a:lnTo>
                      <a:lnTo>
                        <a:pt x="304" y="67"/>
                      </a:lnTo>
                      <a:lnTo>
                        <a:pt x="304" y="65"/>
                      </a:lnTo>
                      <a:lnTo>
                        <a:pt x="306" y="62"/>
                      </a:lnTo>
                      <a:lnTo>
                        <a:pt x="307" y="59"/>
                      </a:lnTo>
                      <a:lnTo>
                        <a:pt x="315" y="37"/>
                      </a:lnTo>
                      <a:lnTo>
                        <a:pt x="315" y="36"/>
                      </a:lnTo>
                      <a:lnTo>
                        <a:pt x="315" y="35"/>
                      </a:lnTo>
                      <a:lnTo>
                        <a:pt x="316" y="33"/>
                      </a:lnTo>
                      <a:lnTo>
                        <a:pt x="317" y="31"/>
                      </a:lnTo>
                      <a:lnTo>
                        <a:pt x="317" y="31"/>
                      </a:lnTo>
                      <a:lnTo>
                        <a:pt x="318" y="31"/>
                      </a:lnTo>
                      <a:lnTo>
                        <a:pt x="318" y="30"/>
                      </a:lnTo>
                      <a:lnTo>
                        <a:pt x="319" y="30"/>
                      </a:lnTo>
                      <a:lnTo>
                        <a:pt x="318" y="29"/>
                      </a:lnTo>
                      <a:lnTo>
                        <a:pt x="318" y="29"/>
                      </a:lnTo>
                      <a:lnTo>
                        <a:pt x="319" y="29"/>
                      </a:lnTo>
                      <a:lnTo>
                        <a:pt x="318" y="28"/>
                      </a:lnTo>
                      <a:lnTo>
                        <a:pt x="319" y="28"/>
                      </a:lnTo>
                      <a:lnTo>
                        <a:pt x="319" y="27"/>
                      </a:lnTo>
                      <a:lnTo>
                        <a:pt x="320" y="27"/>
                      </a:lnTo>
                      <a:lnTo>
                        <a:pt x="319" y="26"/>
                      </a:lnTo>
                      <a:lnTo>
                        <a:pt x="319" y="25"/>
                      </a:lnTo>
                      <a:lnTo>
                        <a:pt x="319" y="24"/>
                      </a:lnTo>
                      <a:lnTo>
                        <a:pt x="319" y="24"/>
                      </a:lnTo>
                      <a:lnTo>
                        <a:pt x="318" y="23"/>
                      </a:lnTo>
                      <a:lnTo>
                        <a:pt x="318" y="22"/>
                      </a:lnTo>
                      <a:lnTo>
                        <a:pt x="318" y="22"/>
                      </a:lnTo>
                      <a:lnTo>
                        <a:pt x="318" y="21"/>
                      </a:lnTo>
                      <a:lnTo>
                        <a:pt x="318" y="21"/>
                      </a:lnTo>
                      <a:lnTo>
                        <a:pt x="317" y="20"/>
                      </a:lnTo>
                      <a:lnTo>
                        <a:pt x="317" y="20"/>
                      </a:lnTo>
                      <a:lnTo>
                        <a:pt x="317" y="20"/>
                      </a:lnTo>
                      <a:lnTo>
                        <a:pt x="317" y="19"/>
                      </a:lnTo>
                      <a:lnTo>
                        <a:pt x="317" y="18"/>
                      </a:lnTo>
                      <a:lnTo>
                        <a:pt x="316" y="18"/>
                      </a:lnTo>
                      <a:lnTo>
                        <a:pt x="316" y="17"/>
                      </a:lnTo>
                      <a:lnTo>
                        <a:pt x="315" y="17"/>
                      </a:lnTo>
                      <a:lnTo>
                        <a:pt x="315" y="16"/>
                      </a:lnTo>
                      <a:lnTo>
                        <a:pt x="315" y="16"/>
                      </a:lnTo>
                      <a:lnTo>
                        <a:pt x="316" y="15"/>
                      </a:lnTo>
                      <a:lnTo>
                        <a:pt x="316" y="14"/>
                      </a:lnTo>
                      <a:lnTo>
                        <a:pt x="316" y="14"/>
                      </a:lnTo>
                      <a:lnTo>
                        <a:pt x="316" y="13"/>
                      </a:lnTo>
                      <a:lnTo>
                        <a:pt x="316" y="13"/>
                      </a:lnTo>
                      <a:lnTo>
                        <a:pt x="317" y="13"/>
                      </a:lnTo>
                      <a:lnTo>
                        <a:pt x="317" y="13"/>
                      </a:lnTo>
                      <a:lnTo>
                        <a:pt x="319" y="13"/>
                      </a:lnTo>
                      <a:lnTo>
                        <a:pt x="321" y="12"/>
                      </a:lnTo>
                      <a:lnTo>
                        <a:pt x="322" y="12"/>
                      </a:lnTo>
                      <a:lnTo>
                        <a:pt x="322" y="11"/>
                      </a:lnTo>
                      <a:lnTo>
                        <a:pt x="323" y="12"/>
                      </a:lnTo>
                      <a:lnTo>
                        <a:pt x="324" y="12"/>
                      </a:lnTo>
                      <a:lnTo>
                        <a:pt x="327" y="12"/>
                      </a:lnTo>
                      <a:lnTo>
                        <a:pt x="331" y="9"/>
                      </a:lnTo>
                      <a:lnTo>
                        <a:pt x="337" y="8"/>
                      </a:lnTo>
                      <a:lnTo>
                        <a:pt x="340" y="7"/>
                      </a:lnTo>
                      <a:lnTo>
                        <a:pt x="340" y="7"/>
                      </a:lnTo>
                      <a:lnTo>
                        <a:pt x="343" y="6"/>
                      </a:lnTo>
                      <a:lnTo>
                        <a:pt x="344" y="6"/>
                      </a:lnTo>
                      <a:lnTo>
                        <a:pt x="346" y="6"/>
                      </a:lnTo>
                      <a:lnTo>
                        <a:pt x="347" y="6"/>
                      </a:lnTo>
                      <a:lnTo>
                        <a:pt x="348" y="5"/>
                      </a:lnTo>
                      <a:lnTo>
                        <a:pt x="349" y="5"/>
                      </a:lnTo>
                      <a:lnTo>
                        <a:pt x="349" y="5"/>
                      </a:lnTo>
                      <a:lnTo>
                        <a:pt x="350" y="5"/>
                      </a:lnTo>
                      <a:lnTo>
                        <a:pt x="351" y="4"/>
                      </a:lnTo>
                      <a:lnTo>
                        <a:pt x="352" y="4"/>
                      </a:lnTo>
                      <a:lnTo>
                        <a:pt x="352" y="4"/>
                      </a:lnTo>
                      <a:lnTo>
                        <a:pt x="353" y="4"/>
                      </a:lnTo>
                      <a:lnTo>
                        <a:pt x="354" y="4"/>
                      </a:lnTo>
                      <a:lnTo>
                        <a:pt x="355" y="3"/>
                      </a:lnTo>
                      <a:lnTo>
                        <a:pt x="358" y="3"/>
                      </a:lnTo>
                      <a:lnTo>
                        <a:pt x="359" y="2"/>
                      </a:lnTo>
                      <a:lnTo>
                        <a:pt x="362" y="2"/>
                      </a:lnTo>
                      <a:lnTo>
                        <a:pt x="363" y="1"/>
                      </a:lnTo>
                      <a:lnTo>
                        <a:pt x="364" y="1"/>
                      </a:lnTo>
                      <a:lnTo>
                        <a:pt x="366" y="1"/>
                      </a:lnTo>
                      <a:lnTo>
                        <a:pt x="366" y="1"/>
                      </a:lnTo>
                      <a:lnTo>
                        <a:pt x="368" y="0"/>
                      </a:lnTo>
                      <a:lnTo>
                        <a:pt x="369" y="0"/>
                      </a:lnTo>
                      <a:lnTo>
                        <a:pt x="369" y="0"/>
                      </a:lnTo>
                      <a:lnTo>
                        <a:pt x="370" y="1"/>
                      </a:lnTo>
                      <a:lnTo>
                        <a:pt x="370" y="1"/>
                      </a:lnTo>
                      <a:lnTo>
                        <a:pt x="371" y="1"/>
                      </a:lnTo>
                      <a:lnTo>
                        <a:pt x="371" y="2"/>
                      </a:lnTo>
                      <a:lnTo>
                        <a:pt x="372" y="2"/>
                      </a:lnTo>
                      <a:lnTo>
                        <a:pt x="372" y="2"/>
                      </a:lnTo>
                      <a:lnTo>
                        <a:pt x="372" y="3"/>
                      </a:lnTo>
                      <a:lnTo>
                        <a:pt x="372" y="4"/>
                      </a:lnTo>
                      <a:lnTo>
                        <a:pt x="372" y="5"/>
                      </a:lnTo>
                      <a:lnTo>
                        <a:pt x="372" y="6"/>
                      </a:lnTo>
                      <a:lnTo>
                        <a:pt x="372" y="6"/>
                      </a:lnTo>
                      <a:lnTo>
                        <a:pt x="372" y="7"/>
                      </a:lnTo>
                      <a:lnTo>
                        <a:pt x="372" y="8"/>
                      </a:lnTo>
                      <a:lnTo>
                        <a:pt x="372" y="8"/>
                      </a:lnTo>
                      <a:lnTo>
                        <a:pt x="372" y="9"/>
                      </a:lnTo>
                      <a:lnTo>
                        <a:pt x="371" y="10"/>
                      </a:lnTo>
                      <a:lnTo>
                        <a:pt x="372" y="11"/>
                      </a:lnTo>
                      <a:lnTo>
                        <a:pt x="372" y="12"/>
                      </a:lnTo>
                      <a:lnTo>
                        <a:pt x="372" y="12"/>
                      </a:lnTo>
                      <a:lnTo>
                        <a:pt x="372" y="13"/>
                      </a:lnTo>
                      <a:lnTo>
                        <a:pt x="372" y="14"/>
                      </a:lnTo>
                      <a:lnTo>
                        <a:pt x="372" y="15"/>
                      </a:lnTo>
                      <a:lnTo>
                        <a:pt x="373" y="15"/>
                      </a:lnTo>
                      <a:lnTo>
                        <a:pt x="373" y="16"/>
                      </a:lnTo>
                      <a:lnTo>
                        <a:pt x="374" y="16"/>
                      </a:lnTo>
                      <a:lnTo>
                        <a:pt x="375" y="16"/>
                      </a:lnTo>
                      <a:lnTo>
                        <a:pt x="375" y="16"/>
                      </a:lnTo>
                      <a:lnTo>
                        <a:pt x="375" y="17"/>
                      </a:lnTo>
                      <a:lnTo>
                        <a:pt x="376" y="1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19" name="Freeform 20">
                  <a:extLst>
                    <a:ext uri="{FF2B5EF4-FFF2-40B4-BE49-F238E27FC236}">
                      <a16:creationId xmlns:a16="http://schemas.microsoft.com/office/drawing/2014/main" id="{F9C842BB-0CA4-4C69-8B75-0C7AD1DF9113}"/>
                    </a:ext>
                  </a:extLst>
                </p:cNvPr>
                <p:cNvSpPr>
                  <a:spLocks/>
                </p:cNvSpPr>
                <p:nvPr/>
              </p:nvSpPr>
              <p:spPr bwMode="auto">
                <a:xfrm>
                  <a:off x="666" y="999"/>
                  <a:ext cx="556" cy="381"/>
                </a:xfrm>
                <a:custGeom>
                  <a:avLst/>
                  <a:gdLst>
                    <a:gd name="T0" fmla="*/ 419 w 556"/>
                    <a:gd name="T1" fmla="*/ 17 h 381"/>
                    <a:gd name="T2" fmla="*/ 446 w 556"/>
                    <a:gd name="T3" fmla="*/ 34 h 381"/>
                    <a:gd name="T4" fmla="*/ 478 w 556"/>
                    <a:gd name="T5" fmla="*/ 47 h 381"/>
                    <a:gd name="T6" fmla="*/ 510 w 556"/>
                    <a:gd name="T7" fmla="*/ 36 h 381"/>
                    <a:gd name="T8" fmla="*/ 550 w 556"/>
                    <a:gd name="T9" fmla="*/ 47 h 381"/>
                    <a:gd name="T10" fmla="*/ 547 w 556"/>
                    <a:gd name="T11" fmla="*/ 61 h 381"/>
                    <a:gd name="T12" fmla="*/ 548 w 556"/>
                    <a:gd name="T13" fmla="*/ 77 h 381"/>
                    <a:gd name="T14" fmla="*/ 525 w 556"/>
                    <a:gd name="T15" fmla="*/ 78 h 381"/>
                    <a:gd name="T16" fmla="*/ 530 w 556"/>
                    <a:gd name="T17" fmla="*/ 97 h 381"/>
                    <a:gd name="T18" fmla="*/ 523 w 556"/>
                    <a:gd name="T19" fmla="*/ 102 h 381"/>
                    <a:gd name="T20" fmla="*/ 523 w 556"/>
                    <a:gd name="T21" fmla="*/ 126 h 381"/>
                    <a:gd name="T22" fmla="*/ 501 w 556"/>
                    <a:gd name="T23" fmla="*/ 134 h 381"/>
                    <a:gd name="T24" fmla="*/ 481 w 556"/>
                    <a:gd name="T25" fmla="*/ 132 h 381"/>
                    <a:gd name="T26" fmla="*/ 475 w 556"/>
                    <a:gd name="T27" fmla="*/ 160 h 381"/>
                    <a:gd name="T28" fmla="*/ 481 w 556"/>
                    <a:gd name="T29" fmla="*/ 193 h 381"/>
                    <a:gd name="T30" fmla="*/ 485 w 556"/>
                    <a:gd name="T31" fmla="*/ 214 h 381"/>
                    <a:gd name="T32" fmla="*/ 479 w 556"/>
                    <a:gd name="T33" fmla="*/ 236 h 381"/>
                    <a:gd name="T34" fmla="*/ 464 w 556"/>
                    <a:gd name="T35" fmla="*/ 246 h 381"/>
                    <a:gd name="T36" fmla="*/ 446 w 556"/>
                    <a:gd name="T37" fmla="*/ 251 h 381"/>
                    <a:gd name="T38" fmla="*/ 421 w 556"/>
                    <a:gd name="T39" fmla="*/ 245 h 381"/>
                    <a:gd name="T40" fmla="*/ 404 w 556"/>
                    <a:gd name="T41" fmla="*/ 254 h 381"/>
                    <a:gd name="T42" fmla="*/ 386 w 556"/>
                    <a:gd name="T43" fmla="*/ 269 h 381"/>
                    <a:gd name="T44" fmla="*/ 378 w 556"/>
                    <a:gd name="T45" fmla="*/ 285 h 381"/>
                    <a:gd name="T46" fmla="*/ 374 w 556"/>
                    <a:gd name="T47" fmla="*/ 301 h 381"/>
                    <a:gd name="T48" fmla="*/ 353 w 556"/>
                    <a:gd name="T49" fmla="*/ 312 h 381"/>
                    <a:gd name="T50" fmla="*/ 337 w 556"/>
                    <a:gd name="T51" fmla="*/ 333 h 381"/>
                    <a:gd name="T52" fmla="*/ 323 w 556"/>
                    <a:gd name="T53" fmla="*/ 324 h 381"/>
                    <a:gd name="T54" fmla="*/ 298 w 556"/>
                    <a:gd name="T55" fmla="*/ 328 h 381"/>
                    <a:gd name="T56" fmla="*/ 277 w 556"/>
                    <a:gd name="T57" fmla="*/ 336 h 381"/>
                    <a:gd name="T58" fmla="*/ 256 w 556"/>
                    <a:gd name="T59" fmla="*/ 354 h 381"/>
                    <a:gd name="T60" fmla="*/ 240 w 556"/>
                    <a:gd name="T61" fmla="*/ 374 h 381"/>
                    <a:gd name="T62" fmla="*/ 218 w 556"/>
                    <a:gd name="T63" fmla="*/ 358 h 381"/>
                    <a:gd name="T64" fmla="*/ 222 w 556"/>
                    <a:gd name="T65" fmla="*/ 334 h 381"/>
                    <a:gd name="T66" fmla="*/ 201 w 556"/>
                    <a:gd name="T67" fmla="*/ 333 h 381"/>
                    <a:gd name="T68" fmla="*/ 196 w 556"/>
                    <a:gd name="T69" fmla="*/ 358 h 381"/>
                    <a:gd name="T70" fmla="*/ 188 w 556"/>
                    <a:gd name="T71" fmla="*/ 378 h 381"/>
                    <a:gd name="T72" fmla="*/ 175 w 556"/>
                    <a:gd name="T73" fmla="*/ 341 h 381"/>
                    <a:gd name="T74" fmla="*/ 139 w 556"/>
                    <a:gd name="T75" fmla="*/ 320 h 381"/>
                    <a:gd name="T76" fmla="*/ 126 w 556"/>
                    <a:gd name="T77" fmla="*/ 282 h 381"/>
                    <a:gd name="T78" fmla="*/ 125 w 556"/>
                    <a:gd name="T79" fmla="*/ 242 h 381"/>
                    <a:gd name="T80" fmla="*/ 85 w 556"/>
                    <a:gd name="T81" fmla="*/ 230 h 381"/>
                    <a:gd name="T82" fmla="*/ 66 w 556"/>
                    <a:gd name="T83" fmla="*/ 147 h 381"/>
                    <a:gd name="T84" fmla="*/ 25 w 556"/>
                    <a:gd name="T85" fmla="*/ 176 h 381"/>
                    <a:gd name="T86" fmla="*/ 7 w 556"/>
                    <a:gd name="T87" fmla="*/ 167 h 381"/>
                    <a:gd name="T88" fmla="*/ 9 w 556"/>
                    <a:gd name="T89" fmla="*/ 148 h 381"/>
                    <a:gd name="T90" fmla="*/ 11 w 556"/>
                    <a:gd name="T91" fmla="*/ 125 h 381"/>
                    <a:gd name="T92" fmla="*/ 18 w 556"/>
                    <a:gd name="T93" fmla="*/ 102 h 381"/>
                    <a:gd name="T94" fmla="*/ 33 w 556"/>
                    <a:gd name="T95" fmla="*/ 80 h 381"/>
                    <a:gd name="T96" fmla="*/ 50 w 556"/>
                    <a:gd name="T97" fmla="*/ 73 h 381"/>
                    <a:gd name="T98" fmla="*/ 77 w 556"/>
                    <a:gd name="T99" fmla="*/ 73 h 381"/>
                    <a:gd name="T100" fmla="*/ 95 w 556"/>
                    <a:gd name="T101" fmla="*/ 82 h 381"/>
                    <a:gd name="T102" fmla="*/ 111 w 556"/>
                    <a:gd name="T103" fmla="*/ 92 h 381"/>
                    <a:gd name="T104" fmla="*/ 129 w 556"/>
                    <a:gd name="T105" fmla="*/ 108 h 381"/>
                    <a:gd name="T106" fmla="*/ 149 w 556"/>
                    <a:gd name="T107" fmla="*/ 105 h 381"/>
                    <a:gd name="T108" fmla="*/ 166 w 556"/>
                    <a:gd name="T109" fmla="*/ 116 h 381"/>
                    <a:gd name="T110" fmla="*/ 187 w 556"/>
                    <a:gd name="T111" fmla="*/ 123 h 381"/>
                    <a:gd name="T112" fmla="*/ 221 w 556"/>
                    <a:gd name="T113" fmla="*/ 128 h 381"/>
                    <a:gd name="T114" fmla="*/ 253 w 556"/>
                    <a:gd name="T115" fmla="*/ 122 h 381"/>
                    <a:gd name="T116" fmla="*/ 276 w 556"/>
                    <a:gd name="T117" fmla="*/ 117 h 381"/>
                    <a:gd name="T118" fmla="*/ 290 w 556"/>
                    <a:gd name="T119" fmla="*/ 107 h 381"/>
                    <a:gd name="T120" fmla="*/ 317 w 556"/>
                    <a:gd name="T121" fmla="*/ 31 h 381"/>
                    <a:gd name="T122" fmla="*/ 323 w 556"/>
                    <a:gd name="T123" fmla="*/ 12 h 381"/>
                    <a:gd name="T124" fmla="*/ 372 w 556"/>
                    <a:gd name="T125" fmla="*/ 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81">
                      <a:moveTo>
                        <a:pt x="376" y="18"/>
                      </a:moveTo>
                      <a:lnTo>
                        <a:pt x="377" y="18"/>
                      </a:lnTo>
                      <a:lnTo>
                        <a:pt x="379" y="18"/>
                      </a:lnTo>
                      <a:lnTo>
                        <a:pt x="380" y="18"/>
                      </a:lnTo>
                      <a:lnTo>
                        <a:pt x="382" y="19"/>
                      </a:lnTo>
                      <a:lnTo>
                        <a:pt x="386" y="20"/>
                      </a:lnTo>
                      <a:lnTo>
                        <a:pt x="389" y="19"/>
                      </a:lnTo>
                      <a:lnTo>
                        <a:pt x="391" y="19"/>
                      </a:lnTo>
                      <a:lnTo>
                        <a:pt x="391" y="19"/>
                      </a:lnTo>
                      <a:lnTo>
                        <a:pt x="393" y="20"/>
                      </a:lnTo>
                      <a:lnTo>
                        <a:pt x="393" y="20"/>
                      </a:lnTo>
                      <a:lnTo>
                        <a:pt x="395" y="21"/>
                      </a:lnTo>
                      <a:lnTo>
                        <a:pt x="395" y="22"/>
                      </a:lnTo>
                      <a:lnTo>
                        <a:pt x="396" y="22"/>
                      </a:lnTo>
                      <a:lnTo>
                        <a:pt x="397" y="23"/>
                      </a:lnTo>
                      <a:lnTo>
                        <a:pt x="398" y="24"/>
                      </a:lnTo>
                      <a:lnTo>
                        <a:pt x="399" y="25"/>
                      </a:lnTo>
                      <a:lnTo>
                        <a:pt x="399" y="24"/>
                      </a:lnTo>
                      <a:lnTo>
                        <a:pt x="400" y="24"/>
                      </a:lnTo>
                      <a:lnTo>
                        <a:pt x="401" y="24"/>
                      </a:lnTo>
                      <a:lnTo>
                        <a:pt x="402" y="26"/>
                      </a:lnTo>
                      <a:lnTo>
                        <a:pt x="403" y="26"/>
                      </a:lnTo>
                      <a:lnTo>
                        <a:pt x="404" y="26"/>
                      </a:lnTo>
                      <a:lnTo>
                        <a:pt x="405" y="25"/>
                      </a:lnTo>
                      <a:lnTo>
                        <a:pt x="405" y="24"/>
                      </a:lnTo>
                      <a:lnTo>
                        <a:pt x="405" y="24"/>
                      </a:lnTo>
                      <a:lnTo>
                        <a:pt x="406" y="23"/>
                      </a:lnTo>
                      <a:lnTo>
                        <a:pt x="406" y="22"/>
                      </a:lnTo>
                      <a:lnTo>
                        <a:pt x="407" y="21"/>
                      </a:lnTo>
                      <a:lnTo>
                        <a:pt x="407" y="21"/>
                      </a:lnTo>
                      <a:lnTo>
                        <a:pt x="408" y="21"/>
                      </a:lnTo>
                      <a:lnTo>
                        <a:pt x="409" y="21"/>
                      </a:lnTo>
                      <a:lnTo>
                        <a:pt x="410" y="20"/>
                      </a:lnTo>
                      <a:lnTo>
                        <a:pt x="412" y="20"/>
                      </a:lnTo>
                      <a:lnTo>
                        <a:pt x="413" y="19"/>
                      </a:lnTo>
                      <a:lnTo>
                        <a:pt x="413" y="19"/>
                      </a:lnTo>
                      <a:lnTo>
                        <a:pt x="414" y="19"/>
                      </a:lnTo>
                      <a:lnTo>
                        <a:pt x="415" y="18"/>
                      </a:lnTo>
                      <a:lnTo>
                        <a:pt x="416" y="18"/>
                      </a:lnTo>
                      <a:lnTo>
                        <a:pt x="417" y="18"/>
                      </a:lnTo>
                      <a:lnTo>
                        <a:pt x="418" y="17"/>
                      </a:lnTo>
                      <a:lnTo>
                        <a:pt x="419" y="17"/>
                      </a:lnTo>
                      <a:lnTo>
                        <a:pt x="420" y="17"/>
                      </a:lnTo>
                      <a:lnTo>
                        <a:pt x="420" y="16"/>
                      </a:lnTo>
                      <a:lnTo>
                        <a:pt x="421" y="16"/>
                      </a:lnTo>
                      <a:lnTo>
                        <a:pt x="422" y="16"/>
                      </a:lnTo>
                      <a:lnTo>
                        <a:pt x="423" y="15"/>
                      </a:lnTo>
                      <a:lnTo>
                        <a:pt x="423" y="15"/>
                      </a:lnTo>
                      <a:lnTo>
                        <a:pt x="424" y="15"/>
                      </a:lnTo>
                      <a:lnTo>
                        <a:pt x="426" y="15"/>
                      </a:lnTo>
                      <a:lnTo>
                        <a:pt x="426" y="14"/>
                      </a:lnTo>
                      <a:lnTo>
                        <a:pt x="426" y="13"/>
                      </a:lnTo>
                      <a:lnTo>
                        <a:pt x="426" y="13"/>
                      </a:lnTo>
                      <a:lnTo>
                        <a:pt x="426" y="12"/>
                      </a:lnTo>
                      <a:lnTo>
                        <a:pt x="426" y="9"/>
                      </a:lnTo>
                      <a:lnTo>
                        <a:pt x="426" y="8"/>
                      </a:lnTo>
                      <a:lnTo>
                        <a:pt x="427" y="8"/>
                      </a:lnTo>
                      <a:lnTo>
                        <a:pt x="431" y="8"/>
                      </a:lnTo>
                      <a:lnTo>
                        <a:pt x="431" y="9"/>
                      </a:lnTo>
                      <a:lnTo>
                        <a:pt x="431" y="11"/>
                      </a:lnTo>
                      <a:lnTo>
                        <a:pt x="431" y="13"/>
                      </a:lnTo>
                      <a:lnTo>
                        <a:pt x="431" y="15"/>
                      </a:lnTo>
                      <a:lnTo>
                        <a:pt x="431" y="18"/>
                      </a:lnTo>
                      <a:lnTo>
                        <a:pt x="432" y="20"/>
                      </a:lnTo>
                      <a:lnTo>
                        <a:pt x="432" y="23"/>
                      </a:lnTo>
                      <a:lnTo>
                        <a:pt x="432" y="26"/>
                      </a:lnTo>
                      <a:lnTo>
                        <a:pt x="432" y="26"/>
                      </a:lnTo>
                      <a:lnTo>
                        <a:pt x="433" y="27"/>
                      </a:lnTo>
                      <a:lnTo>
                        <a:pt x="434" y="27"/>
                      </a:lnTo>
                      <a:lnTo>
                        <a:pt x="435" y="28"/>
                      </a:lnTo>
                      <a:lnTo>
                        <a:pt x="436" y="28"/>
                      </a:lnTo>
                      <a:lnTo>
                        <a:pt x="437" y="28"/>
                      </a:lnTo>
                      <a:lnTo>
                        <a:pt x="438" y="28"/>
                      </a:lnTo>
                      <a:lnTo>
                        <a:pt x="439" y="29"/>
                      </a:lnTo>
                      <a:lnTo>
                        <a:pt x="439" y="30"/>
                      </a:lnTo>
                      <a:lnTo>
                        <a:pt x="441" y="31"/>
                      </a:lnTo>
                      <a:lnTo>
                        <a:pt x="441" y="32"/>
                      </a:lnTo>
                      <a:lnTo>
                        <a:pt x="442" y="33"/>
                      </a:lnTo>
                      <a:lnTo>
                        <a:pt x="443" y="34"/>
                      </a:lnTo>
                      <a:lnTo>
                        <a:pt x="443" y="37"/>
                      </a:lnTo>
                      <a:lnTo>
                        <a:pt x="444" y="36"/>
                      </a:lnTo>
                      <a:lnTo>
                        <a:pt x="444" y="35"/>
                      </a:lnTo>
                      <a:lnTo>
                        <a:pt x="446" y="34"/>
                      </a:lnTo>
                      <a:lnTo>
                        <a:pt x="446" y="34"/>
                      </a:lnTo>
                      <a:lnTo>
                        <a:pt x="447" y="34"/>
                      </a:lnTo>
                      <a:lnTo>
                        <a:pt x="450" y="35"/>
                      </a:lnTo>
                      <a:lnTo>
                        <a:pt x="451" y="35"/>
                      </a:lnTo>
                      <a:lnTo>
                        <a:pt x="450" y="36"/>
                      </a:lnTo>
                      <a:lnTo>
                        <a:pt x="449" y="38"/>
                      </a:lnTo>
                      <a:lnTo>
                        <a:pt x="449" y="39"/>
                      </a:lnTo>
                      <a:lnTo>
                        <a:pt x="449" y="41"/>
                      </a:lnTo>
                      <a:lnTo>
                        <a:pt x="448" y="42"/>
                      </a:lnTo>
                      <a:lnTo>
                        <a:pt x="449" y="43"/>
                      </a:lnTo>
                      <a:lnTo>
                        <a:pt x="450" y="43"/>
                      </a:lnTo>
                      <a:lnTo>
                        <a:pt x="451" y="43"/>
                      </a:lnTo>
                      <a:lnTo>
                        <a:pt x="450" y="46"/>
                      </a:lnTo>
                      <a:lnTo>
                        <a:pt x="450" y="46"/>
                      </a:lnTo>
                      <a:lnTo>
                        <a:pt x="452" y="45"/>
                      </a:lnTo>
                      <a:lnTo>
                        <a:pt x="453" y="44"/>
                      </a:lnTo>
                      <a:lnTo>
                        <a:pt x="454" y="44"/>
                      </a:lnTo>
                      <a:lnTo>
                        <a:pt x="455" y="43"/>
                      </a:lnTo>
                      <a:lnTo>
                        <a:pt x="457" y="43"/>
                      </a:lnTo>
                      <a:lnTo>
                        <a:pt x="459" y="44"/>
                      </a:lnTo>
                      <a:lnTo>
                        <a:pt x="459" y="44"/>
                      </a:lnTo>
                      <a:lnTo>
                        <a:pt x="460" y="45"/>
                      </a:lnTo>
                      <a:lnTo>
                        <a:pt x="460" y="46"/>
                      </a:lnTo>
                      <a:lnTo>
                        <a:pt x="461" y="48"/>
                      </a:lnTo>
                      <a:lnTo>
                        <a:pt x="461" y="48"/>
                      </a:lnTo>
                      <a:lnTo>
                        <a:pt x="462" y="48"/>
                      </a:lnTo>
                      <a:lnTo>
                        <a:pt x="464" y="48"/>
                      </a:lnTo>
                      <a:lnTo>
                        <a:pt x="465" y="48"/>
                      </a:lnTo>
                      <a:lnTo>
                        <a:pt x="466" y="48"/>
                      </a:lnTo>
                      <a:lnTo>
                        <a:pt x="467" y="47"/>
                      </a:lnTo>
                      <a:lnTo>
                        <a:pt x="468" y="47"/>
                      </a:lnTo>
                      <a:lnTo>
                        <a:pt x="469" y="47"/>
                      </a:lnTo>
                      <a:lnTo>
                        <a:pt x="470" y="47"/>
                      </a:lnTo>
                      <a:lnTo>
                        <a:pt x="470" y="47"/>
                      </a:lnTo>
                      <a:lnTo>
                        <a:pt x="471" y="48"/>
                      </a:lnTo>
                      <a:lnTo>
                        <a:pt x="472" y="48"/>
                      </a:lnTo>
                      <a:lnTo>
                        <a:pt x="473" y="47"/>
                      </a:lnTo>
                      <a:lnTo>
                        <a:pt x="474" y="47"/>
                      </a:lnTo>
                      <a:lnTo>
                        <a:pt x="475" y="46"/>
                      </a:lnTo>
                      <a:lnTo>
                        <a:pt x="476" y="47"/>
                      </a:lnTo>
                      <a:lnTo>
                        <a:pt x="476" y="48"/>
                      </a:lnTo>
                      <a:lnTo>
                        <a:pt x="477" y="47"/>
                      </a:lnTo>
                      <a:lnTo>
                        <a:pt x="478" y="47"/>
                      </a:lnTo>
                      <a:lnTo>
                        <a:pt x="478" y="47"/>
                      </a:lnTo>
                      <a:lnTo>
                        <a:pt x="479" y="47"/>
                      </a:lnTo>
                      <a:lnTo>
                        <a:pt x="479" y="48"/>
                      </a:lnTo>
                      <a:lnTo>
                        <a:pt x="480" y="48"/>
                      </a:lnTo>
                      <a:lnTo>
                        <a:pt x="481" y="48"/>
                      </a:lnTo>
                      <a:lnTo>
                        <a:pt x="481" y="49"/>
                      </a:lnTo>
                      <a:lnTo>
                        <a:pt x="481" y="50"/>
                      </a:lnTo>
                      <a:lnTo>
                        <a:pt x="482" y="49"/>
                      </a:lnTo>
                      <a:lnTo>
                        <a:pt x="483" y="48"/>
                      </a:lnTo>
                      <a:lnTo>
                        <a:pt x="484" y="48"/>
                      </a:lnTo>
                      <a:lnTo>
                        <a:pt x="483" y="47"/>
                      </a:lnTo>
                      <a:lnTo>
                        <a:pt x="484" y="46"/>
                      </a:lnTo>
                      <a:lnTo>
                        <a:pt x="484" y="45"/>
                      </a:lnTo>
                      <a:lnTo>
                        <a:pt x="484" y="44"/>
                      </a:lnTo>
                      <a:lnTo>
                        <a:pt x="485" y="44"/>
                      </a:lnTo>
                      <a:lnTo>
                        <a:pt x="486" y="43"/>
                      </a:lnTo>
                      <a:lnTo>
                        <a:pt x="486" y="42"/>
                      </a:lnTo>
                      <a:lnTo>
                        <a:pt x="486" y="39"/>
                      </a:lnTo>
                      <a:lnTo>
                        <a:pt x="486" y="37"/>
                      </a:lnTo>
                      <a:lnTo>
                        <a:pt x="487" y="37"/>
                      </a:lnTo>
                      <a:lnTo>
                        <a:pt x="488" y="37"/>
                      </a:lnTo>
                      <a:lnTo>
                        <a:pt x="489" y="36"/>
                      </a:lnTo>
                      <a:lnTo>
                        <a:pt x="490" y="36"/>
                      </a:lnTo>
                      <a:lnTo>
                        <a:pt x="491" y="36"/>
                      </a:lnTo>
                      <a:lnTo>
                        <a:pt x="492" y="36"/>
                      </a:lnTo>
                      <a:lnTo>
                        <a:pt x="495" y="37"/>
                      </a:lnTo>
                      <a:lnTo>
                        <a:pt x="495" y="37"/>
                      </a:lnTo>
                      <a:lnTo>
                        <a:pt x="496" y="38"/>
                      </a:lnTo>
                      <a:lnTo>
                        <a:pt x="496" y="38"/>
                      </a:lnTo>
                      <a:lnTo>
                        <a:pt x="497" y="38"/>
                      </a:lnTo>
                      <a:lnTo>
                        <a:pt x="498" y="38"/>
                      </a:lnTo>
                      <a:lnTo>
                        <a:pt x="501" y="37"/>
                      </a:lnTo>
                      <a:lnTo>
                        <a:pt x="501" y="37"/>
                      </a:lnTo>
                      <a:lnTo>
                        <a:pt x="503" y="36"/>
                      </a:lnTo>
                      <a:lnTo>
                        <a:pt x="503" y="35"/>
                      </a:lnTo>
                      <a:lnTo>
                        <a:pt x="504" y="35"/>
                      </a:lnTo>
                      <a:lnTo>
                        <a:pt x="506" y="35"/>
                      </a:lnTo>
                      <a:lnTo>
                        <a:pt x="506" y="35"/>
                      </a:lnTo>
                      <a:lnTo>
                        <a:pt x="507" y="36"/>
                      </a:lnTo>
                      <a:lnTo>
                        <a:pt x="508" y="36"/>
                      </a:lnTo>
                      <a:lnTo>
                        <a:pt x="509" y="36"/>
                      </a:lnTo>
                      <a:lnTo>
                        <a:pt x="510" y="36"/>
                      </a:lnTo>
                      <a:lnTo>
                        <a:pt x="510" y="36"/>
                      </a:lnTo>
                      <a:lnTo>
                        <a:pt x="514" y="37"/>
                      </a:lnTo>
                      <a:lnTo>
                        <a:pt x="515" y="38"/>
                      </a:lnTo>
                      <a:lnTo>
                        <a:pt x="516" y="38"/>
                      </a:lnTo>
                      <a:lnTo>
                        <a:pt x="517" y="38"/>
                      </a:lnTo>
                      <a:lnTo>
                        <a:pt x="518" y="38"/>
                      </a:lnTo>
                      <a:lnTo>
                        <a:pt x="521" y="39"/>
                      </a:lnTo>
                      <a:lnTo>
                        <a:pt x="521" y="39"/>
                      </a:lnTo>
                      <a:lnTo>
                        <a:pt x="522" y="36"/>
                      </a:lnTo>
                      <a:lnTo>
                        <a:pt x="524" y="35"/>
                      </a:lnTo>
                      <a:lnTo>
                        <a:pt x="525" y="35"/>
                      </a:lnTo>
                      <a:lnTo>
                        <a:pt x="526" y="36"/>
                      </a:lnTo>
                      <a:lnTo>
                        <a:pt x="526" y="36"/>
                      </a:lnTo>
                      <a:lnTo>
                        <a:pt x="528" y="36"/>
                      </a:lnTo>
                      <a:lnTo>
                        <a:pt x="529" y="36"/>
                      </a:lnTo>
                      <a:lnTo>
                        <a:pt x="529" y="37"/>
                      </a:lnTo>
                      <a:lnTo>
                        <a:pt x="530" y="37"/>
                      </a:lnTo>
                      <a:lnTo>
                        <a:pt x="531" y="37"/>
                      </a:lnTo>
                      <a:lnTo>
                        <a:pt x="532" y="37"/>
                      </a:lnTo>
                      <a:lnTo>
                        <a:pt x="532" y="37"/>
                      </a:lnTo>
                      <a:lnTo>
                        <a:pt x="533" y="37"/>
                      </a:lnTo>
                      <a:lnTo>
                        <a:pt x="534" y="37"/>
                      </a:lnTo>
                      <a:lnTo>
                        <a:pt x="535" y="37"/>
                      </a:lnTo>
                      <a:lnTo>
                        <a:pt x="538" y="37"/>
                      </a:lnTo>
                      <a:lnTo>
                        <a:pt x="538" y="37"/>
                      </a:lnTo>
                      <a:lnTo>
                        <a:pt x="538" y="38"/>
                      </a:lnTo>
                      <a:lnTo>
                        <a:pt x="538" y="39"/>
                      </a:lnTo>
                      <a:lnTo>
                        <a:pt x="538" y="39"/>
                      </a:lnTo>
                      <a:lnTo>
                        <a:pt x="539" y="40"/>
                      </a:lnTo>
                      <a:lnTo>
                        <a:pt x="541" y="41"/>
                      </a:lnTo>
                      <a:lnTo>
                        <a:pt x="542" y="41"/>
                      </a:lnTo>
                      <a:lnTo>
                        <a:pt x="543" y="42"/>
                      </a:lnTo>
                      <a:lnTo>
                        <a:pt x="546" y="42"/>
                      </a:lnTo>
                      <a:lnTo>
                        <a:pt x="549" y="43"/>
                      </a:lnTo>
                      <a:lnTo>
                        <a:pt x="550" y="44"/>
                      </a:lnTo>
                      <a:lnTo>
                        <a:pt x="550" y="44"/>
                      </a:lnTo>
                      <a:lnTo>
                        <a:pt x="551" y="44"/>
                      </a:lnTo>
                      <a:lnTo>
                        <a:pt x="552" y="45"/>
                      </a:lnTo>
                      <a:lnTo>
                        <a:pt x="551" y="45"/>
                      </a:lnTo>
                      <a:lnTo>
                        <a:pt x="551" y="46"/>
                      </a:lnTo>
                      <a:lnTo>
                        <a:pt x="550" y="47"/>
                      </a:lnTo>
                      <a:lnTo>
                        <a:pt x="550" y="47"/>
                      </a:lnTo>
                      <a:lnTo>
                        <a:pt x="549" y="48"/>
                      </a:lnTo>
                      <a:lnTo>
                        <a:pt x="549" y="49"/>
                      </a:lnTo>
                      <a:lnTo>
                        <a:pt x="549" y="50"/>
                      </a:lnTo>
                      <a:lnTo>
                        <a:pt x="548" y="51"/>
                      </a:lnTo>
                      <a:lnTo>
                        <a:pt x="547" y="52"/>
                      </a:lnTo>
                      <a:lnTo>
                        <a:pt x="547" y="52"/>
                      </a:lnTo>
                      <a:lnTo>
                        <a:pt x="547" y="53"/>
                      </a:lnTo>
                      <a:lnTo>
                        <a:pt x="546" y="53"/>
                      </a:lnTo>
                      <a:lnTo>
                        <a:pt x="545" y="53"/>
                      </a:lnTo>
                      <a:lnTo>
                        <a:pt x="543" y="52"/>
                      </a:lnTo>
                      <a:lnTo>
                        <a:pt x="543" y="51"/>
                      </a:lnTo>
                      <a:lnTo>
                        <a:pt x="543" y="51"/>
                      </a:lnTo>
                      <a:lnTo>
                        <a:pt x="541" y="48"/>
                      </a:lnTo>
                      <a:lnTo>
                        <a:pt x="540" y="49"/>
                      </a:lnTo>
                      <a:lnTo>
                        <a:pt x="540" y="49"/>
                      </a:lnTo>
                      <a:lnTo>
                        <a:pt x="539" y="49"/>
                      </a:lnTo>
                      <a:lnTo>
                        <a:pt x="538" y="50"/>
                      </a:lnTo>
                      <a:lnTo>
                        <a:pt x="538" y="50"/>
                      </a:lnTo>
                      <a:lnTo>
                        <a:pt x="535" y="50"/>
                      </a:lnTo>
                      <a:lnTo>
                        <a:pt x="535" y="50"/>
                      </a:lnTo>
                      <a:lnTo>
                        <a:pt x="535" y="52"/>
                      </a:lnTo>
                      <a:lnTo>
                        <a:pt x="535" y="52"/>
                      </a:lnTo>
                      <a:lnTo>
                        <a:pt x="535" y="53"/>
                      </a:lnTo>
                      <a:lnTo>
                        <a:pt x="536" y="55"/>
                      </a:lnTo>
                      <a:lnTo>
                        <a:pt x="536" y="55"/>
                      </a:lnTo>
                      <a:lnTo>
                        <a:pt x="537" y="55"/>
                      </a:lnTo>
                      <a:lnTo>
                        <a:pt x="538" y="55"/>
                      </a:lnTo>
                      <a:lnTo>
                        <a:pt x="538" y="55"/>
                      </a:lnTo>
                      <a:lnTo>
                        <a:pt x="539" y="55"/>
                      </a:lnTo>
                      <a:lnTo>
                        <a:pt x="539" y="57"/>
                      </a:lnTo>
                      <a:lnTo>
                        <a:pt x="539" y="58"/>
                      </a:lnTo>
                      <a:lnTo>
                        <a:pt x="539" y="59"/>
                      </a:lnTo>
                      <a:lnTo>
                        <a:pt x="539" y="61"/>
                      </a:lnTo>
                      <a:lnTo>
                        <a:pt x="540" y="62"/>
                      </a:lnTo>
                      <a:lnTo>
                        <a:pt x="541" y="62"/>
                      </a:lnTo>
                      <a:lnTo>
                        <a:pt x="542" y="62"/>
                      </a:lnTo>
                      <a:lnTo>
                        <a:pt x="543" y="62"/>
                      </a:lnTo>
                      <a:lnTo>
                        <a:pt x="543" y="62"/>
                      </a:lnTo>
                      <a:lnTo>
                        <a:pt x="545" y="61"/>
                      </a:lnTo>
                      <a:lnTo>
                        <a:pt x="546" y="61"/>
                      </a:lnTo>
                      <a:lnTo>
                        <a:pt x="547" y="61"/>
                      </a:lnTo>
                      <a:lnTo>
                        <a:pt x="547" y="61"/>
                      </a:lnTo>
                      <a:lnTo>
                        <a:pt x="548" y="61"/>
                      </a:lnTo>
                      <a:lnTo>
                        <a:pt x="548" y="61"/>
                      </a:lnTo>
                      <a:lnTo>
                        <a:pt x="549" y="61"/>
                      </a:lnTo>
                      <a:lnTo>
                        <a:pt x="549" y="62"/>
                      </a:lnTo>
                      <a:lnTo>
                        <a:pt x="550" y="62"/>
                      </a:lnTo>
                      <a:lnTo>
                        <a:pt x="551" y="63"/>
                      </a:lnTo>
                      <a:lnTo>
                        <a:pt x="551" y="63"/>
                      </a:lnTo>
                      <a:lnTo>
                        <a:pt x="551" y="64"/>
                      </a:lnTo>
                      <a:lnTo>
                        <a:pt x="552" y="65"/>
                      </a:lnTo>
                      <a:lnTo>
                        <a:pt x="552" y="66"/>
                      </a:lnTo>
                      <a:lnTo>
                        <a:pt x="553" y="66"/>
                      </a:lnTo>
                      <a:lnTo>
                        <a:pt x="553" y="68"/>
                      </a:lnTo>
                      <a:lnTo>
                        <a:pt x="554" y="68"/>
                      </a:lnTo>
                      <a:lnTo>
                        <a:pt x="554" y="69"/>
                      </a:lnTo>
                      <a:lnTo>
                        <a:pt x="555" y="69"/>
                      </a:lnTo>
                      <a:lnTo>
                        <a:pt x="555" y="70"/>
                      </a:lnTo>
                      <a:lnTo>
                        <a:pt x="556" y="71"/>
                      </a:lnTo>
                      <a:lnTo>
                        <a:pt x="556" y="73"/>
                      </a:lnTo>
                      <a:lnTo>
                        <a:pt x="556" y="74"/>
                      </a:lnTo>
                      <a:lnTo>
                        <a:pt x="556" y="76"/>
                      </a:lnTo>
                      <a:lnTo>
                        <a:pt x="555" y="76"/>
                      </a:lnTo>
                      <a:lnTo>
                        <a:pt x="555" y="76"/>
                      </a:lnTo>
                      <a:lnTo>
                        <a:pt x="555" y="76"/>
                      </a:lnTo>
                      <a:lnTo>
                        <a:pt x="555" y="76"/>
                      </a:lnTo>
                      <a:lnTo>
                        <a:pt x="554" y="76"/>
                      </a:lnTo>
                      <a:lnTo>
                        <a:pt x="554" y="76"/>
                      </a:lnTo>
                      <a:lnTo>
                        <a:pt x="554" y="76"/>
                      </a:lnTo>
                      <a:lnTo>
                        <a:pt x="554" y="76"/>
                      </a:lnTo>
                      <a:lnTo>
                        <a:pt x="553" y="76"/>
                      </a:lnTo>
                      <a:lnTo>
                        <a:pt x="553" y="76"/>
                      </a:lnTo>
                      <a:lnTo>
                        <a:pt x="553" y="76"/>
                      </a:lnTo>
                      <a:lnTo>
                        <a:pt x="553" y="77"/>
                      </a:lnTo>
                      <a:lnTo>
                        <a:pt x="553" y="77"/>
                      </a:lnTo>
                      <a:lnTo>
                        <a:pt x="552" y="77"/>
                      </a:lnTo>
                      <a:lnTo>
                        <a:pt x="552" y="77"/>
                      </a:lnTo>
                      <a:lnTo>
                        <a:pt x="552" y="77"/>
                      </a:lnTo>
                      <a:lnTo>
                        <a:pt x="551" y="77"/>
                      </a:lnTo>
                      <a:lnTo>
                        <a:pt x="551" y="77"/>
                      </a:lnTo>
                      <a:lnTo>
                        <a:pt x="550" y="77"/>
                      </a:lnTo>
                      <a:lnTo>
                        <a:pt x="549" y="77"/>
                      </a:lnTo>
                      <a:lnTo>
                        <a:pt x="549" y="77"/>
                      </a:lnTo>
                      <a:lnTo>
                        <a:pt x="548" y="77"/>
                      </a:lnTo>
                      <a:lnTo>
                        <a:pt x="548" y="76"/>
                      </a:lnTo>
                      <a:lnTo>
                        <a:pt x="547" y="75"/>
                      </a:lnTo>
                      <a:lnTo>
                        <a:pt x="547" y="75"/>
                      </a:lnTo>
                      <a:lnTo>
                        <a:pt x="546" y="74"/>
                      </a:lnTo>
                      <a:lnTo>
                        <a:pt x="545" y="74"/>
                      </a:lnTo>
                      <a:lnTo>
                        <a:pt x="544" y="75"/>
                      </a:lnTo>
                      <a:lnTo>
                        <a:pt x="543" y="75"/>
                      </a:lnTo>
                      <a:lnTo>
                        <a:pt x="543" y="76"/>
                      </a:lnTo>
                      <a:lnTo>
                        <a:pt x="543" y="78"/>
                      </a:lnTo>
                      <a:lnTo>
                        <a:pt x="543" y="79"/>
                      </a:lnTo>
                      <a:lnTo>
                        <a:pt x="540" y="79"/>
                      </a:lnTo>
                      <a:lnTo>
                        <a:pt x="540" y="80"/>
                      </a:lnTo>
                      <a:lnTo>
                        <a:pt x="537" y="80"/>
                      </a:lnTo>
                      <a:lnTo>
                        <a:pt x="537" y="79"/>
                      </a:lnTo>
                      <a:lnTo>
                        <a:pt x="537" y="79"/>
                      </a:lnTo>
                      <a:lnTo>
                        <a:pt x="537" y="79"/>
                      </a:lnTo>
                      <a:lnTo>
                        <a:pt x="536" y="80"/>
                      </a:lnTo>
                      <a:lnTo>
                        <a:pt x="535" y="80"/>
                      </a:lnTo>
                      <a:lnTo>
                        <a:pt x="535" y="80"/>
                      </a:lnTo>
                      <a:lnTo>
                        <a:pt x="535" y="81"/>
                      </a:lnTo>
                      <a:lnTo>
                        <a:pt x="534" y="81"/>
                      </a:lnTo>
                      <a:lnTo>
                        <a:pt x="534" y="81"/>
                      </a:lnTo>
                      <a:lnTo>
                        <a:pt x="534" y="81"/>
                      </a:lnTo>
                      <a:lnTo>
                        <a:pt x="533" y="82"/>
                      </a:lnTo>
                      <a:lnTo>
                        <a:pt x="532" y="82"/>
                      </a:lnTo>
                      <a:lnTo>
                        <a:pt x="532" y="82"/>
                      </a:lnTo>
                      <a:lnTo>
                        <a:pt x="532" y="82"/>
                      </a:lnTo>
                      <a:lnTo>
                        <a:pt x="531" y="83"/>
                      </a:lnTo>
                      <a:lnTo>
                        <a:pt x="531" y="83"/>
                      </a:lnTo>
                      <a:lnTo>
                        <a:pt x="531" y="83"/>
                      </a:lnTo>
                      <a:lnTo>
                        <a:pt x="531" y="83"/>
                      </a:lnTo>
                      <a:lnTo>
                        <a:pt x="531" y="83"/>
                      </a:lnTo>
                      <a:lnTo>
                        <a:pt x="530" y="82"/>
                      </a:lnTo>
                      <a:lnTo>
                        <a:pt x="530" y="81"/>
                      </a:lnTo>
                      <a:lnTo>
                        <a:pt x="529" y="81"/>
                      </a:lnTo>
                      <a:lnTo>
                        <a:pt x="528" y="80"/>
                      </a:lnTo>
                      <a:lnTo>
                        <a:pt x="528" y="80"/>
                      </a:lnTo>
                      <a:lnTo>
                        <a:pt x="527" y="79"/>
                      </a:lnTo>
                      <a:lnTo>
                        <a:pt x="527" y="79"/>
                      </a:lnTo>
                      <a:lnTo>
                        <a:pt x="526" y="78"/>
                      </a:lnTo>
                      <a:lnTo>
                        <a:pt x="526" y="78"/>
                      </a:lnTo>
                      <a:lnTo>
                        <a:pt x="525" y="78"/>
                      </a:lnTo>
                      <a:lnTo>
                        <a:pt x="523" y="78"/>
                      </a:lnTo>
                      <a:lnTo>
                        <a:pt x="523" y="78"/>
                      </a:lnTo>
                      <a:lnTo>
                        <a:pt x="522" y="80"/>
                      </a:lnTo>
                      <a:lnTo>
                        <a:pt x="522" y="81"/>
                      </a:lnTo>
                      <a:lnTo>
                        <a:pt x="522" y="81"/>
                      </a:lnTo>
                      <a:lnTo>
                        <a:pt x="522" y="82"/>
                      </a:lnTo>
                      <a:lnTo>
                        <a:pt x="521" y="82"/>
                      </a:lnTo>
                      <a:lnTo>
                        <a:pt x="521" y="83"/>
                      </a:lnTo>
                      <a:lnTo>
                        <a:pt x="521" y="83"/>
                      </a:lnTo>
                      <a:lnTo>
                        <a:pt x="522" y="85"/>
                      </a:lnTo>
                      <a:lnTo>
                        <a:pt x="522" y="85"/>
                      </a:lnTo>
                      <a:lnTo>
                        <a:pt x="523" y="86"/>
                      </a:lnTo>
                      <a:lnTo>
                        <a:pt x="523" y="87"/>
                      </a:lnTo>
                      <a:lnTo>
                        <a:pt x="524" y="86"/>
                      </a:lnTo>
                      <a:lnTo>
                        <a:pt x="525" y="86"/>
                      </a:lnTo>
                      <a:lnTo>
                        <a:pt x="525" y="85"/>
                      </a:lnTo>
                      <a:lnTo>
                        <a:pt x="526" y="86"/>
                      </a:lnTo>
                      <a:lnTo>
                        <a:pt x="526" y="86"/>
                      </a:lnTo>
                      <a:lnTo>
                        <a:pt x="527" y="87"/>
                      </a:lnTo>
                      <a:lnTo>
                        <a:pt x="527" y="87"/>
                      </a:lnTo>
                      <a:lnTo>
                        <a:pt x="529" y="89"/>
                      </a:lnTo>
                      <a:lnTo>
                        <a:pt x="530" y="90"/>
                      </a:lnTo>
                      <a:lnTo>
                        <a:pt x="529" y="90"/>
                      </a:lnTo>
                      <a:lnTo>
                        <a:pt x="528" y="91"/>
                      </a:lnTo>
                      <a:lnTo>
                        <a:pt x="527" y="92"/>
                      </a:lnTo>
                      <a:lnTo>
                        <a:pt x="527" y="92"/>
                      </a:lnTo>
                      <a:lnTo>
                        <a:pt x="527" y="92"/>
                      </a:lnTo>
                      <a:lnTo>
                        <a:pt x="527" y="93"/>
                      </a:lnTo>
                      <a:lnTo>
                        <a:pt x="527" y="93"/>
                      </a:lnTo>
                      <a:lnTo>
                        <a:pt x="527" y="93"/>
                      </a:lnTo>
                      <a:lnTo>
                        <a:pt x="527" y="93"/>
                      </a:lnTo>
                      <a:lnTo>
                        <a:pt x="527" y="93"/>
                      </a:lnTo>
                      <a:lnTo>
                        <a:pt x="527" y="93"/>
                      </a:lnTo>
                      <a:lnTo>
                        <a:pt x="526" y="94"/>
                      </a:lnTo>
                      <a:lnTo>
                        <a:pt x="526" y="94"/>
                      </a:lnTo>
                      <a:lnTo>
                        <a:pt x="526" y="94"/>
                      </a:lnTo>
                      <a:lnTo>
                        <a:pt x="526" y="95"/>
                      </a:lnTo>
                      <a:lnTo>
                        <a:pt x="527" y="96"/>
                      </a:lnTo>
                      <a:lnTo>
                        <a:pt x="528" y="97"/>
                      </a:lnTo>
                      <a:lnTo>
                        <a:pt x="529" y="97"/>
                      </a:lnTo>
                      <a:lnTo>
                        <a:pt x="529" y="97"/>
                      </a:lnTo>
                      <a:lnTo>
                        <a:pt x="530" y="97"/>
                      </a:lnTo>
                      <a:lnTo>
                        <a:pt x="531" y="97"/>
                      </a:lnTo>
                      <a:lnTo>
                        <a:pt x="531" y="98"/>
                      </a:lnTo>
                      <a:lnTo>
                        <a:pt x="531" y="99"/>
                      </a:lnTo>
                      <a:lnTo>
                        <a:pt x="531" y="99"/>
                      </a:lnTo>
                      <a:lnTo>
                        <a:pt x="531" y="99"/>
                      </a:lnTo>
                      <a:lnTo>
                        <a:pt x="531" y="100"/>
                      </a:lnTo>
                      <a:lnTo>
                        <a:pt x="531" y="100"/>
                      </a:lnTo>
                      <a:lnTo>
                        <a:pt x="531" y="100"/>
                      </a:lnTo>
                      <a:lnTo>
                        <a:pt x="531" y="100"/>
                      </a:lnTo>
                      <a:lnTo>
                        <a:pt x="531" y="100"/>
                      </a:lnTo>
                      <a:lnTo>
                        <a:pt x="531" y="100"/>
                      </a:lnTo>
                      <a:lnTo>
                        <a:pt x="531" y="100"/>
                      </a:lnTo>
                      <a:lnTo>
                        <a:pt x="531" y="100"/>
                      </a:lnTo>
                      <a:lnTo>
                        <a:pt x="530" y="100"/>
                      </a:lnTo>
                      <a:lnTo>
                        <a:pt x="530" y="100"/>
                      </a:lnTo>
                      <a:lnTo>
                        <a:pt x="530" y="100"/>
                      </a:lnTo>
                      <a:lnTo>
                        <a:pt x="529" y="100"/>
                      </a:lnTo>
                      <a:lnTo>
                        <a:pt x="529" y="100"/>
                      </a:lnTo>
                      <a:lnTo>
                        <a:pt x="529" y="100"/>
                      </a:lnTo>
                      <a:lnTo>
                        <a:pt x="529" y="100"/>
                      </a:lnTo>
                      <a:lnTo>
                        <a:pt x="529" y="100"/>
                      </a:lnTo>
                      <a:lnTo>
                        <a:pt x="529" y="100"/>
                      </a:lnTo>
                      <a:lnTo>
                        <a:pt x="529" y="100"/>
                      </a:lnTo>
                      <a:lnTo>
                        <a:pt x="529" y="100"/>
                      </a:lnTo>
                      <a:lnTo>
                        <a:pt x="528" y="100"/>
                      </a:lnTo>
                      <a:lnTo>
                        <a:pt x="528" y="100"/>
                      </a:lnTo>
                      <a:lnTo>
                        <a:pt x="528" y="100"/>
                      </a:lnTo>
                      <a:lnTo>
                        <a:pt x="528" y="100"/>
                      </a:lnTo>
                      <a:lnTo>
                        <a:pt x="528" y="100"/>
                      </a:lnTo>
                      <a:lnTo>
                        <a:pt x="528" y="99"/>
                      </a:lnTo>
                      <a:lnTo>
                        <a:pt x="527" y="99"/>
                      </a:lnTo>
                      <a:lnTo>
                        <a:pt x="527" y="99"/>
                      </a:lnTo>
                      <a:lnTo>
                        <a:pt x="526" y="99"/>
                      </a:lnTo>
                      <a:lnTo>
                        <a:pt x="526" y="99"/>
                      </a:lnTo>
                      <a:lnTo>
                        <a:pt x="525" y="98"/>
                      </a:lnTo>
                      <a:lnTo>
                        <a:pt x="524" y="98"/>
                      </a:lnTo>
                      <a:lnTo>
                        <a:pt x="524" y="99"/>
                      </a:lnTo>
                      <a:lnTo>
                        <a:pt x="523" y="100"/>
                      </a:lnTo>
                      <a:lnTo>
                        <a:pt x="523" y="100"/>
                      </a:lnTo>
                      <a:lnTo>
                        <a:pt x="523" y="101"/>
                      </a:lnTo>
                      <a:lnTo>
                        <a:pt x="523" y="101"/>
                      </a:lnTo>
                      <a:lnTo>
                        <a:pt x="523" y="102"/>
                      </a:lnTo>
                      <a:lnTo>
                        <a:pt x="523" y="102"/>
                      </a:lnTo>
                      <a:lnTo>
                        <a:pt x="523" y="103"/>
                      </a:lnTo>
                      <a:lnTo>
                        <a:pt x="523" y="103"/>
                      </a:lnTo>
                      <a:lnTo>
                        <a:pt x="523" y="104"/>
                      </a:lnTo>
                      <a:lnTo>
                        <a:pt x="523" y="104"/>
                      </a:lnTo>
                      <a:lnTo>
                        <a:pt x="524" y="104"/>
                      </a:lnTo>
                      <a:lnTo>
                        <a:pt x="524" y="105"/>
                      </a:lnTo>
                      <a:lnTo>
                        <a:pt x="524" y="105"/>
                      </a:lnTo>
                      <a:lnTo>
                        <a:pt x="524" y="106"/>
                      </a:lnTo>
                      <a:lnTo>
                        <a:pt x="524" y="107"/>
                      </a:lnTo>
                      <a:lnTo>
                        <a:pt x="524" y="108"/>
                      </a:lnTo>
                      <a:lnTo>
                        <a:pt x="523" y="108"/>
                      </a:lnTo>
                      <a:lnTo>
                        <a:pt x="523" y="108"/>
                      </a:lnTo>
                      <a:lnTo>
                        <a:pt x="523" y="109"/>
                      </a:lnTo>
                      <a:lnTo>
                        <a:pt x="522" y="109"/>
                      </a:lnTo>
                      <a:lnTo>
                        <a:pt x="522" y="110"/>
                      </a:lnTo>
                      <a:lnTo>
                        <a:pt x="522" y="110"/>
                      </a:lnTo>
                      <a:lnTo>
                        <a:pt x="522" y="111"/>
                      </a:lnTo>
                      <a:lnTo>
                        <a:pt x="522" y="112"/>
                      </a:lnTo>
                      <a:lnTo>
                        <a:pt x="522" y="113"/>
                      </a:lnTo>
                      <a:lnTo>
                        <a:pt x="522" y="114"/>
                      </a:lnTo>
                      <a:lnTo>
                        <a:pt x="522" y="114"/>
                      </a:lnTo>
                      <a:lnTo>
                        <a:pt x="521" y="115"/>
                      </a:lnTo>
                      <a:lnTo>
                        <a:pt x="522" y="115"/>
                      </a:lnTo>
                      <a:lnTo>
                        <a:pt x="523" y="118"/>
                      </a:lnTo>
                      <a:lnTo>
                        <a:pt x="523" y="119"/>
                      </a:lnTo>
                      <a:lnTo>
                        <a:pt x="524" y="119"/>
                      </a:lnTo>
                      <a:lnTo>
                        <a:pt x="524" y="120"/>
                      </a:lnTo>
                      <a:lnTo>
                        <a:pt x="524" y="121"/>
                      </a:lnTo>
                      <a:lnTo>
                        <a:pt x="524" y="121"/>
                      </a:lnTo>
                      <a:lnTo>
                        <a:pt x="523" y="121"/>
                      </a:lnTo>
                      <a:lnTo>
                        <a:pt x="522" y="121"/>
                      </a:lnTo>
                      <a:lnTo>
                        <a:pt x="521" y="122"/>
                      </a:lnTo>
                      <a:lnTo>
                        <a:pt x="521" y="122"/>
                      </a:lnTo>
                      <a:lnTo>
                        <a:pt x="521" y="123"/>
                      </a:lnTo>
                      <a:lnTo>
                        <a:pt x="521" y="123"/>
                      </a:lnTo>
                      <a:lnTo>
                        <a:pt x="522" y="123"/>
                      </a:lnTo>
                      <a:lnTo>
                        <a:pt x="522" y="124"/>
                      </a:lnTo>
                      <a:lnTo>
                        <a:pt x="522" y="124"/>
                      </a:lnTo>
                      <a:lnTo>
                        <a:pt x="522" y="125"/>
                      </a:lnTo>
                      <a:lnTo>
                        <a:pt x="523" y="125"/>
                      </a:lnTo>
                      <a:lnTo>
                        <a:pt x="523" y="126"/>
                      </a:lnTo>
                      <a:lnTo>
                        <a:pt x="522" y="126"/>
                      </a:lnTo>
                      <a:lnTo>
                        <a:pt x="522" y="127"/>
                      </a:lnTo>
                      <a:lnTo>
                        <a:pt x="522" y="128"/>
                      </a:lnTo>
                      <a:lnTo>
                        <a:pt x="521" y="128"/>
                      </a:lnTo>
                      <a:lnTo>
                        <a:pt x="521" y="128"/>
                      </a:lnTo>
                      <a:lnTo>
                        <a:pt x="520" y="128"/>
                      </a:lnTo>
                      <a:lnTo>
                        <a:pt x="519" y="129"/>
                      </a:lnTo>
                      <a:lnTo>
                        <a:pt x="519" y="129"/>
                      </a:lnTo>
                      <a:lnTo>
                        <a:pt x="520" y="130"/>
                      </a:lnTo>
                      <a:lnTo>
                        <a:pt x="520" y="130"/>
                      </a:lnTo>
                      <a:lnTo>
                        <a:pt x="516" y="131"/>
                      </a:lnTo>
                      <a:lnTo>
                        <a:pt x="516" y="131"/>
                      </a:lnTo>
                      <a:lnTo>
                        <a:pt x="516" y="132"/>
                      </a:lnTo>
                      <a:lnTo>
                        <a:pt x="516" y="132"/>
                      </a:lnTo>
                      <a:lnTo>
                        <a:pt x="516" y="133"/>
                      </a:lnTo>
                      <a:lnTo>
                        <a:pt x="515" y="133"/>
                      </a:lnTo>
                      <a:lnTo>
                        <a:pt x="515" y="133"/>
                      </a:lnTo>
                      <a:lnTo>
                        <a:pt x="515" y="132"/>
                      </a:lnTo>
                      <a:lnTo>
                        <a:pt x="515" y="131"/>
                      </a:lnTo>
                      <a:lnTo>
                        <a:pt x="515" y="130"/>
                      </a:lnTo>
                      <a:lnTo>
                        <a:pt x="515" y="130"/>
                      </a:lnTo>
                      <a:lnTo>
                        <a:pt x="516" y="129"/>
                      </a:lnTo>
                      <a:lnTo>
                        <a:pt x="515" y="129"/>
                      </a:lnTo>
                      <a:lnTo>
                        <a:pt x="514" y="128"/>
                      </a:lnTo>
                      <a:lnTo>
                        <a:pt x="513" y="128"/>
                      </a:lnTo>
                      <a:lnTo>
                        <a:pt x="513" y="128"/>
                      </a:lnTo>
                      <a:lnTo>
                        <a:pt x="512" y="129"/>
                      </a:lnTo>
                      <a:lnTo>
                        <a:pt x="512" y="129"/>
                      </a:lnTo>
                      <a:lnTo>
                        <a:pt x="511" y="130"/>
                      </a:lnTo>
                      <a:lnTo>
                        <a:pt x="512" y="131"/>
                      </a:lnTo>
                      <a:lnTo>
                        <a:pt x="511" y="131"/>
                      </a:lnTo>
                      <a:lnTo>
                        <a:pt x="511" y="132"/>
                      </a:lnTo>
                      <a:lnTo>
                        <a:pt x="510" y="133"/>
                      </a:lnTo>
                      <a:lnTo>
                        <a:pt x="510" y="133"/>
                      </a:lnTo>
                      <a:lnTo>
                        <a:pt x="508" y="133"/>
                      </a:lnTo>
                      <a:lnTo>
                        <a:pt x="507" y="134"/>
                      </a:lnTo>
                      <a:lnTo>
                        <a:pt x="506" y="134"/>
                      </a:lnTo>
                      <a:lnTo>
                        <a:pt x="505" y="135"/>
                      </a:lnTo>
                      <a:lnTo>
                        <a:pt x="503" y="136"/>
                      </a:lnTo>
                      <a:lnTo>
                        <a:pt x="501" y="136"/>
                      </a:lnTo>
                      <a:lnTo>
                        <a:pt x="501" y="135"/>
                      </a:lnTo>
                      <a:lnTo>
                        <a:pt x="501" y="134"/>
                      </a:lnTo>
                      <a:lnTo>
                        <a:pt x="501" y="133"/>
                      </a:lnTo>
                      <a:lnTo>
                        <a:pt x="501" y="132"/>
                      </a:lnTo>
                      <a:lnTo>
                        <a:pt x="501" y="132"/>
                      </a:lnTo>
                      <a:lnTo>
                        <a:pt x="500" y="132"/>
                      </a:lnTo>
                      <a:lnTo>
                        <a:pt x="499" y="132"/>
                      </a:lnTo>
                      <a:lnTo>
                        <a:pt x="498" y="133"/>
                      </a:lnTo>
                      <a:lnTo>
                        <a:pt x="497" y="133"/>
                      </a:lnTo>
                      <a:lnTo>
                        <a:pt x="497" y="134"/>
                      </a:lnTo>
                      <a:lnTo>
                        <a:pt x="496" y="134"/>
                      </a:lnTo>
                      <a:lnTo>
                        <a:pt x="495" y="134"/>
                      </a:lnTo>
                      <a:lnTo>
                        <a:pt x="495" y="133"/>
                      </a:lnTo>
                      <a:lnTo>
                        <a:pt x="494" y="133"/>
                      </a:lnTo>
                      <a:lnTo>
                        <a:pt x="494" y="132"/>
                      </a:lnTo>
                      <a:lnTo>
                        <a:pt x="494" y="131"/>
                      </a:lnTo>
                      <a:lnTo>
                        <a:pt x="493" y="131"/>
                      </a:lnTo>
                      <a:lnTo>
                        <a:pt x="492" y="131"/>
                      </a:lnTo>
                      <a:lnTo>
                        <a:pt x="492" y="131"/>
                      </a:lnTo>
                      <a:lnTo>
                        <a:pt x="492" y="130"/>
                      </a:lnTo>
                      <a:lnTo>
                        <a:pt x="492" y="129"/>
                      </a:lnTo>
                      <a:lnTo>
                        <a:pt x="491" y="128"/>
                      </a:lnTo>
                      <a:lnTo>
                        <a:pt x="491" y="128"/>
                      </a:lnTo>
                      <a:lnTo>
                        <a:pt x="492" y="128"/>
                      </a:lnTo>
                      <a:lnTo>
                        <a:pt x="491" y="127"/>
                      </a:lnTo>
                      <a:lnTo>
                        <a:pt x="491" y="126"/>
                      </a:lnTo>
                      <a:lnTo>
                        <a:pt x="491" y="126"/>
                      </a:lnTo>
                      <a:lnTo>
                        <a:pt x="490" y="126"/>
                      </a:lnTo>
                      <a:lnTo>
                        <a:pt x="488" y="127"/>
                      </a:lnTo>
                      <a:lnTo>
                        <a:pt x="488" y="127"/>
                      </a:lnTo>
                      <a:lnTo>
                        <a:pt x="487" y="127"/>
                      </a:lnTo>
                      <a:lnTo>
                        <a:pt x="487" y="128"/>
                      </a:lnTo>
                      <a:lnTo>
                        <a:pt x="486" y="129"/>
                      </a:lnTo>
                      <a:lnTo>
                        <a:pt x="485" y="129"/>
                      </a:lnTo>
                      <a:lnTo>
                        <a:pt x="485" y="130"/>
                      </a:lnTo>
                      <a:lnTo>
                        <a:pt x="484" y="130"/>
                      </a:lnTo>
                      <a:lnTo>
                        <a:pt x="484" y="131"/>
                      </a:lnTo>
                      <a:lnTo>
                        <a:pt x="483" y="131"/>
                      </a:lnTo>
                      <a:lnTo>
                        <a:pt x="483" y="131"/>
                      </a:lnTo>
                      <a:lnTo>
                        <a:pt x="482" y="131"/>
                      </a:lnTo>
                      <a:lnTo>
                        <a:pt x="482" y="132"/>
                      </a:lnTo>
                      <a:lnTo>
                        <a:pt x="482" y="132"/>
                      </a:lnTo>
                      <a:lnTo>
                        <a:pt x="481" y="132"/>
                      </a:lnTo>
                      <a:lnTo>
                        <a:pt x="481" y="132"/>
                      </a:lnTo>
                      <a:lnTo>
                        <a:pt x="479" y="132"/>
                      </a:lnTo>
                      <a:lnTo>
                        <a:pt x="478" y="133"/>
                      </a:lnTo>
                      <a:lnTo>
                        <a:pt x="478" y="133"/>
                      </a:lnTo>
                      <a:lnTo>
                        <a:pt x="477" y="133"/>
                      </a:lnTo>
                      <a:lnTo>
                        <a:pt x="476" y="133"/>
                      </a:lnTo>
                      <a:lnTo>
                        <a:pt x="475" y="133"/>
                      </a:lnTo>
                      <a:lnTo>
                        <a:pt x="475" y="133"/>
                      </a:lnTo>
                      <a:lnTo>
                        <a:pt x="474" y="133"/>
                      </a:lnTo>
                      <a:lnTo>
                        <a:pt x="474" y="133"/>
                      </a:lnTo>
                      <a:lnTo>
                        <a:pt x="474" y="134"/>
                      </a:lnTo>
                      <a:lnTo>
                        <a:pt x="474" y="135"/>
                      </a:lnTo>
                      <a:lnTo>
                        <a:pt x="474" y="135"/>
                      </a:lnTo>
                      <a:lnTo>
                        <a:pt x="473" y="135"/>
                      </a:lnTo>
                      <a:lnTo>
                        <a:pt x="473" y="136"/>
                      </a:lnTo>
                      <a:lnTo>
                        <a:pt x="473" y="138"/>
                      </a:lnTo>
                      <a:lnTo>
                        <a:pt x="474" y="139"/>
                      </a:lnTo>
                      <a:lnTo>
                        <a:pt x="473" y="139"/>
                      </a:lnTo>
                      <a:lnTo>
                        <a:pt x="473" y="139"/>
                      </a:lnTo>
                      <a:lnTo>
                        <a:pt x="473" y="140"/>
                      </a:lnTo>
                      <a:lnTo>
                        <a:pt x="473" y="142"/>
                      </a:lnTo>
                      <a:lnTo>
                        <a:pt x="473" y="143"/>
                      </a:lnTo>
                      <a:lnTo>
                        <a:pt x="473" y="143"/>
                      </a:lnTo>
                      <a:lnTo>
                        <a:pt x="473" y="145"/>
                      </a:lnTo>
                      <a:lnTo>
                        <a:pt x="473" y="146"/>
                      </a:lnTo>
                      <a:lnTo>
                        <a:pt x="473" y="147"/>
                      </a:lnTo>
                      <a:lnTo>
                        <a:pt x="473" y="148"/>
                      </a:lnTo>
                      <a:lnTo>
                        <a:pt x="472" y="150"/>
                      </a:lnTo>
                      <a:lnTo>
                        <a:pt x="472" y="149"/>
                      </a:lnTo>
                      <a:lnTo>
                        <a:pt x="471" y="150"/>
                      </a:lnTo>
                      <a:lnTo>
                        <a:pt x="471" y="150"/>
                      </a:lnTo>
                      <a:lnTo>
                        <a:pt x="471" y="151"/>
                      </a:lnTo>
                      <a:lnTo>
                        <a:pt x="471" y="153"/>
                      </a:lnTo>
                      <a:lnTo>
                        <a:pt x="471" y="154"/>
                      </a:lnTo>
                      <a:lnTo>
                        <a:pt x="470" y="156"/>
                      </a:lnTo>
                      <a:lnTo>
                        <a:pt x="470" y="156"/>
                      </a:lnTo>
                      <a:lnTo>
                        <a:pt x="470" y="157"/>
                      </a:lnTo>
                      <a:lnTo>
                        <a:pt x="470" y="158"/>
                      </a:lnTo>
                      <a:lnTo>
                        <a:pt x="472" y="158"/>
                      </a:lnTo>
                      <a:lnTo>
                        <a:pt x="474" y="158"/>
                      </a:lnTo>
                      <a:lnTo>
                        <a:pt x="474" y="158"/>
                      </a:lnTo>
                      <a:lnTo>
                        <a:pt x="474" y="158"/>
                      </a:lnTo>
                      <a:lnTo>
                        <a:pt x="475" y="160"/>
                      </a:lnTo>
                      <a:lnTo>
                        <a:pt x="475" y="160"/>
                      </a:lnTo>
                      <a:lnTo>
                        <a:pt x="476" y="162"/>
                      </a:lnTo>
                      <a:lnTo>
                        <a:pt x="476" y="162"/>
                      </a:lnTo>
                      <a:lnTo>
                        <a:pt x="476" y="164"/>
                      </a:lnTo>
                      <a:lnTo>
                        <a:pt x="476" y="165"/>
                      </a:lnTo>
                      <a:lnTo>
                        <a:pt x="476" y="166"/>
                      </a:lnTo>
                      <a:lnTo>
                        <a:pt x="475" y="167"/>
                      </a:lnTo>
                      <a:lnTo>
                        <a:pt x="475" y="168"/>
                      </a:lnTo>
                      <a:lnTo>
                        <a:pt x="475" y="169"/>
                      </a:lnTo>
                      <a:lnTo>
                        <a:pt x="475" y="170"/>
                      </a:lnTo>
                      <a:lnTo>
                        <a:pt x="474" y="170"/>
                      </a:lnTo>
                      <a:lnTo>
                        <a:pt x="474" y="170"/>
                      </a:lnTo>
                      <a:lnTo>
                        <a:pt x="474" y="171"/>
                      </a:lnTo>
                      <a:lnTo>
                        <a:pt x="474" y="172"/>
                      </a:lnTo>
                      <a:lnTo>
                        <a:pt x="474" y="174"/>
                      </a:lnTo>
                      <a:lnTo>
                        <a:pt x="475" y="175"/>
                      </a:lnTo>
                      <a:lnTo>
                        <a:pt x="475" y="175"/>
                      </a:lnTo>
                      <a:lnTo>
                        <a:pt x="475" y="176"/>
                      </a:lnTo>
                      <a:lnTo>
                        <a:pt x="475" y="177"/>
                      </a:lnTo>
                      <a:lnTo>
                        <a:pt x="475" y="178"/>
                      </a:lnTo>
                      <a:lnTo>
                        <a:pt x="476" y="179"/>
                      </a:lnTo>
                      <a:lnTo>
                        <a:pt x="476" y="179"/>
                      </a:lnTo>
                      <a:lnTo>
                        <a:pt x="477" y="180"/>
                      </a:lnTo>
                      <a:lnTo>
                        <a:pt x="478" y="180"/>
                      </a:lnTo>
                      <a:lnTo>
                        <a:pt x="478" y="180"/>
                      </a:lnTo>
                      <a:lnTo>
                        <a:pt x="480" y="181"/>
                      </a:lnTo>
                      <a:lnTo>
                        <a:pt x="480" y="181"/>
                      </a:lnTo>
                      <a:lnTo>
                        <a:pt x="480" y="182"/>
                      </a:lnTo>
                      <a:lnTo>
                        <a:pt x="480" y="184"/>
                      </a:lnTo>
                      <a:lnTo>
                        <a:pt x="480" y="186"/>
                      </a:lnTo>
                      <a:lnTo>
                        <a:pt x="480" y="186"/>
                      </a:lnTo>
                      <a:lnTo>
                        <a:pt x="482" y="185"/>
                      </a:lnTo>
                      <a:lnTo>
                        <a:pt x="482" y="186"/>
                      </a:lnTo>
                      <a:lnTo>
                        <a:pt x="482" y="187"/>
                      </a:lnTo>
                      <a:lnTo>
                        <a:pt x="482" y="188"/>
                      </a:lnTo>
                      <a:lnTo>
                        <a:pt x="482" y="189"/>
                      </a:lnTo>
                      <a:lnTo>
                        <a:pt x="482" y="190"/>
                      </a:lnTo>
                      <a:lnTo>
                        <a:pt x="482" y="190"/>
                      </a:lnTo>
                      <a:lnTo>
                        <a:pt x="481" y="190"/>
                      </a:lnTo>
                      <a:lnTo>
                        <a:pt x="481" y="191"/>
                      </a:lnTo>
                      <a:lnTo>
                        <a:pt x="481" y="192"/>
                      </a:lnTo>
                      <a:lnTo>
                        <a:pt x="481" y="193"/>
                      </a:lnTo>
                      <a:lnTo>
                        <a:pt x="482" y="194"/>
                      </a:lnTo>
                      <a:lnTo>
                        <a:pt x="482" y="195"/>
                      </a:lnTo>
                      <a:lnTo>
                        <a:pt x="481" y="195"/>
                      </a:lnTo>
                      <a:lnTo>
                        <a:pt x="481" y="195"/>
                      </a:lnTo>
                      <a:lnTo>
                        <a:pt x="482" y="196"/>
                      </a:lnTo>
                      <a:lnTo>
                        <a:pt x="482" y="196"/>
                      </a:lnTo>
                      <a:lnTo>
                        <a:pt x="482" y="196"/>
                      </a:lnTo>
                      <a:lnTo>
                        <a:pt x="483" y="197"/>
                      </a:lnTo>
                      <a:lnTo>
                        <a:pt x="483" y="198"/>
                      </a:lnTo>
                      <a:lnTo>
                        <a:pt x="483" y="198"/>
                      </a:lnTo>
                      <a:lnTo>
                        <a:pt x="485" y="198"/>
                      </a:lnTo>
                      <a:lnTo>
                        <a:pt x="486" y="198"/>
                      </a:lnTo>
                      <a:lnTo>
                        <a:pt x="488" y="197"/>
                      </a:lnTo>
                      <a:lnTo>
                        <a:pt x="488" y="197"/>
                      </a:lnTo>
                      <a:lnTo>
                        <a:pt x="488" y="197"/>
                      </a:lnTo>
                      <a:lnTo>
                        <a:pt x="489" y="197"/>
                      </a:lnTo>
                      <a:lnTo>
                        <a:pt x="490" y="197"/>
                      </a:lnTo>
                      <a:lnTo>
                        <a:pt x="490" y="198"/>
                      </a:lnTo>
                      <a:lnTo>
                        <a:pt x="490" y="199"/>
                      </a:lnTo>
                      <a:lnTo>
                        <a:pt x="490" y="201"/>
                      </a:lnTo>
                      <a:lnTo>
                        <a:pt x="489" y="202"/>
                      </a:lnTo>
                      <a:lnTo>
                        <a:pt x="488" y="202"/>
                      </a:lnTo>
                      <a:lnTo>
                        <a:pt x="488" y="202"/>
                      </a:lnTo>
                      <a:lnTo>
                        <a:pt x="487" y="205"/>
                      </a:lnTo>
                      <a:lnTo>
                        <a:pt x="487" y="206"/>
                      </a:lnTo>
                      <a:lnTo>
                        <a:pt x="488" y="206"/>
                      </a:lnTo>
                      <a:lnTo>
                        <a:pt x="488" y="207"/>
                      </a:lnTo>
                      <a:lnTo>
                        <a:pt x="488" y="208"/>
                      </a:lnTo>
                      <a:lnTo>
                        <a:pt x="487" y="209"/>
                      </a:lnTo>
                      <a:lnTo>
                        <a:pt x="487" y="210"/>
                      </a:lnTo>
                      <a:lnTo>
                        <a:pt x="487" y="211"/>
                      </a:lnTo>
                      <a:lnTo>
                        <a:pt x="487" y="212"/>
                      </a:lnTo>
                      <a:lnTo>
                        <a:pt x="487" y="213"/>
                      </a:lnTo>
                      <a:lnTo>
                        <a:pt x="484" y="211"/>
                      </a:lnTo>
                      <a:lnTo>
                        <a:pt x="483" y="211"/>
                      </a:lnTo>
                      <a:lnTo>
                        <a:pt x="482" y="211"/>
                      </a:lnTo>
                      <a:lnTo>
                        <a:pt x="482" y="211"/>
                      </a:lnTo>
                      <a:lnTo>
                        <a:pt x="483" y="212"/>
                      </a:lnTo>
                      <a:lnTo>
                        <a:pt x="484" y="212"/>
                      </a:lnTo>
                      <a:lnTo>
                        <a:pt x="485" y="213"/>
                      </a:lnTo>
                      <a:lnTo>
                        <a:pt x="485" y="213"/>
                      </a:lnTo>
                      <a:lnTo>
                        <a:pt x="485" y="214"/>
                      </a:lnTo>
                      <a:lnTo>
                        <a:pt x="484" y="217"/>
                      </a:lnTo>
                      <a:lnTo>
                        <a:pt x="484" y="218"/>
                      </a:lnTo>
                      <a:lnTo>
                        <a:pt x="484" y="219"/>
                      </a:lnTo>
                      <a:lnTo>
                        <a:pt x="484" y="221"/>
                      </a:lnTo>
                      <a:lnTo>
                        <a:pt x="484" y="222"/>
                      </a:lnTo>
                      <a:lnTo>
                        <a:pt x="484" y="223"/>
                      </a:lnTo>
                      <a:lnTo>
                        <a:pt x="484" y="224"/>
                      </a:lnTo>
                      <a:lnTo>
                        <a:pt x="484" y="226"/>
                      </a:lnTo>
                      <a:lnTo>
                        <a:pt x="485" y="226"/>
                      </a:lnTo>
                      <a:lnTo>
                        <a:pt x="487" y="224"/>
                      </a:lnTo>
                      <a:lnTo>
                        <a:pt x="487" y="224"/>
                      </a:lnTo>
                      <a:lnTo>
                        <a:pt x="487" y="225"/>
                      </a:lnTo>
                      <a:lnTo>
                        <a:pt x="487" y="226"/>
                      </a:lnTo>
                      <a:lnTo>
                        <a:pt x="487" y="227"/>
                      </a:lnTo>
                      <a:lnTo>
                        <a:pt x="487" y="227"/>
                      </a:lnTo>
                      <a:lnTo>
                        <a:pt x="486" y="227"/>
                      </a:lnTo>
                      <a:lnTo>
                        <a:pt x="485" y="228"/>
                      </a:lnTo>
                      <a:lnTo>
                        <a:pt x="485" y="228"/>
                      </a:lnTo>
                      <a:lnTo>
                        <a:pt x="486" y="229"/>
                      </a:lnTo>
                      <a:lnTo>
                        <a:pt x="486" y="229"/>
                      </a:lnTo>
                      <a:lnTo>
                        <a:pt x="485" y="229"/>
                      </a:lnTo>
                      <a:lnTo>
                        <a:pt x="485" y="230"/>
                      </a:lnTo>
                      <a:lnTo>
                        <a:pt x="484" y="230"/>
                      </a:lnTo>
                      <a:lnTo>
                        <a:pt x="484" y="231"/>
                      </a:lnTo>
                      <a:lnTo>
                        <a:pt x="484" y="231"/>
                      </a:lnTo>
                      <a:lnTo>
                        <a:pt x="485" y="231"/>
                      </a:lnTo>
                      <a:lnTo>
                        <a:pt x="485" y="232"/>
                      </a:lnTo>
                      <a:lnTo>
                        <a:pt x="485" y="232"/>
                      </a:lnTo>
                      <a:lnTo>
                        <a:pt x="485" y="233"/>
                      </a:lnTo>
                      <a:lnTo>
                        <a:pt x="484" y="233"/>
                      </a:lnTo>
                      <a:lnTo>
                        <a:pt x="484" y="233"/>
                      </a:lnTo>
                      <a:lnTo>
                        <a:pt x="483" y="233"/>
                      </a:lnTo>
                      <a:lnTo>
                        <a:pt x="483" y="233"/>
                      </a:lnTo>
                      <a:lnTo>
                        <a:pt x="482" y="233"/>
                      </a:lnTo>
                      <a:lnTo>
                        <a:pt x="481" y="234"/>
                      </a:lnTo>
                      <a:lnTo>
                        <a:pt x="480" y="234"/>
                      </a:lnTo>
                      <a:lnTo>
                        <a:pt x="480" y="233"/>
                      </a:lnTo>
                      <a:lnTo>
                        <a:pt x="479" y="233"/>
                      </a:lnTo>
                      <a:lnTo>
                        <a:pt x="478" y="234"/>
                      </a:lnTo>
                      <a:lnTo>
                        <a:pt x="478" y="235"/>
                      </a:lnTo>
                      <a:lnTo>
                        <a:pt x="478" y="235"/>
                      </a:lnTo>
                      <a:lnTo>
                        <a:pt x="479" y="236"/>
                      </a:lnTo>
                      <a:lnTo>
                        <a:pt x="479" y="237"/>
                      </a:lnTo>
                      <a:lnTo>
                        <a:pt x="479" y="238"/>
                      </a:lnTo>
                      <a:lnTo>
                        <a:pt x="478" y="238"/>
                      </a:lnTo>
                      <a:lnTo>
                        <a:pt x="479" y="239"/>
                      </a:lnTo>
                      <a:lnTo>
                        <a:pt x="478" y="240"/>
                      </a:lnTo>
                      <a:lnTo>
                        <a:pt x="477" y="240"/>
                      </a:lnTo>
                      <a:lnTo>
                        <a:pt x="477" y="241"/>
                      </a:lnTo>
                      <a:lnTo>
                        <a:pt x="476" y="241"/>
                      </a:lnTo>
                      <a:lnTo>
                        <a:pt x="476" y="242"/>
                      </a:lnTo>
                      <a:lnTo>
                        <a:pt x="475" y="243"/>
                      </a:lnTo>
                      <a:lnTo>
                        <a:pt x="475" y="244"/>
                      </a:lnTo>
                      <a:lnTo>
                        <a:pt x="475" y="244"/>
                      </a:lnTo>
                      <a:lnTo>
                        <a:pt x="475" y="244"/>
                      </a:lnTo>
                      <a:lnTo>
                        <a:pt x="475" y="244"/>
                      </a:lnTo>
                      <a:lnTo>
                        <a:pt x="475" y="244"/>
                      </a:lnTo>
                      <a:lnTo>
                        <a:pt x="475" y="245"/>
                      </a:lnTo>
                      <a:lnTo>
                        <a:pt x="475" y="245"/>
                      </a:lnTo>
                      <a:lnTo>
                        <a:pt x="474" y="245"/>
                      </a:lnTo>
                      <a:lnTo>
                        <a:pt x="473" y="245"/>
                      </a:lnTo>
                      <a:lnTo>
                        <a:pt x="473" y="245"/>
                      </a:lnTo>
                      <a:lnTo>
                        <a:pt x="473" y="246"/>
                      </a:lnTo>
                      <a:lnTo>
                        <a:pt x="472" y="246"/>
                      </a:lnTo>
                      <a:lnTo>
                        <a:pt x="472" y="246"/>
                      </a:lnTo>
                      <a:lnTo>
                        <a:pt x="472" y="247"/>
                      </a:lnTo>
                      <a:lnTo>
                        <a:pt x="471" y="247"/>
                      </a:lnTo>
                      <a:lnTo>
                        <a:pt x="471" y="247"/>
                      </a:lnTo>
                      <a:lnTo>
                        <a:pt x="471" y="247"/>
                      </a:lnTo>
                      <a:lnTo>
                        <a:pt x="470" y="248"/>
                      </a:lnTo>
                      <a:lnTo>
                        <a:pt x="470" y="248"/>
                      </a:lnTo>
                      <a:lnTo>
                        <a:pt x="470" y="249"/>
                      </a:lnTo>
                      <a:lnTo>
                        <a:pt x="469" y="249"/>
                      </a:lnTo>
                      <a:lnTo>
                        <a:pt x="468" y="249"/>
                      </a:lnTo>
                      <a:lnTo>
                        <a:pt x="468" y="249"/>
                      </a:lnTo>
                      <a:lnTo>
                        <a:pt x="467" y="249"/>
                      </a:lnTo>
                      <a:lnTo>
                        <a:pt x="467" y="248"/>
                      </a:lnTo>
                      <a:lnTo>
                        <a:pt x="467" y="248"/>
                      </a:lnTo>
                      <a:lnTo>
                        <a:pt x="466" y="247"/>
                      </a:lnTo>
                      <a:lnTo>
                        <a:pt x="466" y="247"/>
                      </a:lnTo>
                      <a:lnTo>
                        <a:pt x="466" y="247"/>
                      </a:lnTo>
                      <a:lnTo>
                        <a:pt x="465" y="247"/>
                      </a:lnTo>
                      <a:lnTo>
                        <a:pt x="464" y="247"/>
                      </a:lnTo>
                      <a:lnTo>
                        <a:pt x="464" y="246"/>
                      </a:lnTo>
                      <a:lnTo>
                        <a:pt x="464" y="245"/>
                      </a:lnTo>
                      <a:lnTo>
                        <a:pt x="463" y="245"/>
                      </a:lnTo>
                      <a:lnTo>
                        <a:pt x="463" y="244"/>
                      </a:lnTo>
                      <a:lnTo>
                        <a:pt x="462" y="244"/>
                      </a:lnTo>
                      <a:lnTo>
                        <a:pt x="461" y="243"/>
                      </a:lnTo>
                      <a:lnTo>
                        <a:pt x="462" y="242"/>
                      </a:lnTo>
                      <a:lnTo>
                        <a:pt x="461" y="242"/>
                      </a:lnTo>
                      <a:lnTo>
                        <a:pt x="460" y="241"/>
                      </a:lnTo>
                      <a:lnTo>
                        <a:pt x="460" y="241"/>
                      </a:lnTo>
                      <a:lnTo>
                        <a:pt x="459" y="241"/>
                      </a:lnTo>
                      <a:lnTo>
                        <a:pt x="458" y="241"/>
                      </a:lnTo>
                      <a:lnTo>
                        <a:pt x="458" y="242"/>
                      </a:lnTo>
                      <a:lnTo>
                        <a:pt x="457" y="243"/>
                      </a:lnTo>
                      <a:lnTo>
                        <a:pt x="457" y="243"/>
                      </a:lnTo>
                      <a:lnTo>
                        <a:pt x="457" y="244"/>
                      </a:lnTo>
                      <a:lnTo>
                        <a:pt x="456" y="245"/>
                      </a:lnTo>
                      <a:lnTo>
                        <a:pt x="456" y="245"/>
                      </a:lnTo>
                      <a:lnTo>
                        <a:pt x="455" y="246"/>
                      </a:lnTo>
                      <a:lnTo>
                        <a:pt x="455" y="246"/>
                      </a:lnTo>
                      <a:lnTo>
                        <a:pt x="455" y="246"/>
                      </a:lnTo>
                      <a:lnTo>
                        <a:pt x="454" y="247"/>
                      </a:lnTo>
                      <a:lnTo>
                        <a:pt x="454" y="248"/>
                      </a:lnTo>
                      <a:lnTo>
                        <a:pt x="453" y="248"/>
                      </a:lnTo>
                      <a:lnTo>
                        <a:pt x="452" y="248"/>
                      </a:lnTo>
                      <a:lnTo>
                        <a:pt x="452" y="249"/>
                      </a:lnTo>
                      <a:lnTo>
                        <a:pt x="451" y="250"/>
                      </a:lnTo>
                      <a:lnTo>
                        <a:pt x="451" y="251"/>
                      </a:lnTo>
                      <a:lnTo>
                        <a:pt x="450" y="251"/>
                      </a:lnTo>
                      <a:lnTo>
                        <a:pt x="450" y="252"/>
                      </a:lnTo>
                      <a:lnTo>
                        <a:pt x="449" y="252"/>
                      </a:lnTo>
                      <a:lnTo>
                        <a:pt x="449" y="253"/>
                      </a:lnTo>
                      <a:lnTo>
                        <a:pt x="449" y="254"/>
                      </a:lnTo>
                      <a:lnTo>
                        <a:pt x="449" y="255"/>
                      </a:lnTo>
                      <a:lnTo>
                        <a:pt x="449" y="255"/>
                      </a:lnTo>
                      <a:lnTo>
                        <a:pt x="448" y="255"/>
                      </a:lnTo>
                      <a:lnTo>
                        <a:pt x="447" y="255"/>
                      </a:lnTo>
                      <a:lnTo>
                        <a:pt x="446" y="255"/>
                      </a:lnTo>
                      <a:lnTo>
                        <a:pt x="446" y="254"/>
                      </a:lnTo>
                      <a:lnTo>
                        <a:pt x="445" y="254"/>
                      </a:lnTo>
                      <a:lnTo>
                        <a:pt x="446" y="253"/>
                      </a:lnTo>
                      <a:lnTo>
                        <a:pt x="446" y="252"/>
                      </a:lnTo>
                      <a:lnTo>
                        <a:pt x="446" y="251"/>
                      </a:lnTo>
                      <a:lnTo>
                        <a:pt x="446" y="250"/>
                      </a:lnTo>
                      <a:lnTo>
                        <a:pt x="446" y="250"/>
                      </a:lnTo>
                      <a:lnTo>
                        <a:pt x="446" y="249"/>
                      </a:lnTo>
                      <a:lnTo>
                        <a:pt x="445" y="249"/>
                      </a:lnTo>
                      <a:lnTo>
                        <a:pt x="444" y="249"/>
                      </a:lnTo>
                      <a:lnTo>
                        <a:pt x="444" y="250"/>
                      </a:lnTo>
                      <a:lnTo>
                        <a:pt x="443" y="251"/>
                      </a:lnTo>
                      <a:lnTo>
                        <a:pt x="442" y="251"/>
                      </a:lnTo>
                      <a:lnTo>
                        <a:pt x="442" y="251"/>
                      </a:lnTo>
                      <a:lnTo>
                        <a:pt x="441" y="250"/>
                      </a:lnTo>
                      <a:lnTo>
                        <a:pt x="440" y="250"/>
                      </a:lnTo>
                      <a:lnTo>
                        <a:pt x="440" y="250"/>
                      </a:lnTo>
                      <a:lnTo>
                        <a:pt x="439" y="250"/>
                      </a:lnTo>
                      <a:lnTo>
                        <a:pt x="438" y="250"/>
                      </a:lnTo>
                      <a:lnTo>
                        <a:pt x="437" y="250"/>
                      </a:lnTo>
                      <a:lnTo>
                        <a:pt x="437" y="251"/>
                      </a:lnTo>
                      <a:lnTo>
                        <a:pt x="436" y="251"/>
                      </a:lnTo>
                      <a:lnTo>
                        <a:pt x="435" y="250"/>
                      </a:lnTo>
                      <a:lnTo>
                        <a:pt x="435" y="251"/>
                      </a:lnTo>
                      <a:lnTo>
                        <a:pt x="434" y="251"/>
                      </a:lnTo>
                      <a:lnTo>
                        <a:pt x="433" y="251"/>
                      </a:lnTo>
                      <a:lnTo>
                        <a:pt x="432" y="251"/>
                      </a:lnTo>
                      <a:lnTo>
                        <a:pt x="432" y="251"/>
                      </a:lnTo>
                      <a:lnTo>
                        <a:pt x="431" y="250"/>
                      </a:lnTo>
                      <a:lnTo>
                        <a:pt x="430" y="250"/>
                      </a:lnTo>
                      <a:lnTo>
                        <a:pt x="429" y="250"/>
                      </a:lnTo>
                      <a:lnTo>
                        <a:pt x="429" y="250"/>
                      </a:lnTo>
                      <a:lnTo>
                        <a:pt x="428" y="249"/>
                      </a:lnTo>
                      <a:lnTo>
                        <a:pt x="428" y="249"/>
                      </a:lnTo>
                      <a:lnTo>
                        <a:pt x="427" y="248"/>
                      </a:lnTo>
                      <a:lnTo>
                        <a:pt x="426" y="248"/>
                      </a:lnTo>
                      <a:lnTo>
                        <a:pt x="426" y="248"/>
                      </a:lnTo>
                      <a:lnTo>
                        <a:pt x="425" y="247"/>
                      </a:lnTo>
                      <a:lnTo>
                        <a:pt x="424" y="247"/>
                      </a:lnTo>
                      <a:lnTo>
                        <a:pt x="424" y="246"/>
                      </a:lnTo>
                      <a:lnTo>
                        <a:pt x="423" y="245"/>
                      </a:lnTo>
                      <a:lnTo>
                        <a:pt x="423" y="245"/>
                      </a:lnTo>
                      <a:lnTo>
                        <a:pt x="424" y="244"/>
                      </a:lnTo>
                      <a:lnTo>
                        <a:pt x="423" y="243"/>
                      </a:lnTo>
                      <a:lnTo>
                        <a:pt x="422" y="244"/>
                      </a:lnTo>
                      <a:lnTo>
                        <a:pt x="422" y="244"/>
                      </a:lnTo>
                      <a:lnTo>
                        <a:pt x="421" y="245"/>
                      </a:lnTo>
                      <a:lnTo>
                        <a:pt x="421" y="246"/>
                      </a:lnTo>
                      <a:lnTo>
                        <a:pt x="421" y="247"/>
                      </a:lnTo>
                      <a:lnTo>
                        <a:pt x="421" y="247"/>
                      </a:lnTo>
                      <a:lnTo>
                        <a:pt x="421" y="248"/>
                      </a:lnTo>
                      <a:lnTo>
                        <a:pt x="421" y="249"/>
                      </a:lnTo>
                      <a:lnTo>
                        <a:pt x="421" y="250"/>
                      </a:lnTo>
                      <a:lnTo>
                        <a:pt x="421" y="251"/>
                      </a:lnTo>
                      <a:lnTo>
                        <a:pt x="421" y="252"/>
                      </a:lnTo>
                      <a:lnTo>
                        <a:pt x="421" y="253"/>
                      </a:lnTo>
                      <a:lnTo>
                        <a:pt x="421" y="254"/>
                      </a:lnTo>
                      <a:lnTo>
                        <a:pt x="421" y="254"/>
                      </a:lnTo>
                      <a:lnTo>
                        <a:pt x="420" y="254"/>
                      </a:lnTo>
                      <a:lnTo>
                        <a:pt x="420" y="254"/>
                      </a:lnTo>
                      <a:lnTo>
                        <a:pt x="420" y="253"/>
                      </a:lnTo>
                      <a:lnTo>
                        <a:pt x="419" y="252"/>
                      </a:lnTo>
                      <a:lnTo>
                        <a:pt x="419" y="251"/>
                      </a:lnTo>
                      <a:lnTo>
                        <a:pt x="418" y="251"/>
                      </a:lnTo>
                      <a:lnTo>
                        <a:pt x="418" y="250"/>
                      </a:lnTo>
                      <a:lnTo>
                        <a:pt x="417" y="251"/>
                      </a:lnTo>
                      <a:lnTo>
                        <a:pt x="416" y="250"/>
                      </a:lnTo>
                      <a:lnTo>
                        <a:pt x="416" y="250"/>
                      </a:lnTo>
                      <a:lnTo>
                        <a:pt x="416" y="249"/>
                      </a:lnTo>
                      <a:lnTo>
                        <a:pt x="415" y="249"/>
                      </a:lnTo>
                      <a:lnTo>
                        <a:pt x="414" y="249"/>
                      </a:lnTo>
                      <a:lnTo>
                        <a:pt x="414" y="250"/>
                      </a:lnTo>
                      <a:lnTo>
                        <a:pt x="414" y="250"/>
                      </a:lnTo>
                      <a:lnTo>
                        <a:pt x="413" y="251"/>
                      </a:lnTo>
                      <a:lnTo>
                        <a:pt x="412" y="251"/>
                      </a:lnTo>
                      <a:lnTo>
                        <a:pt x="412" y="252"/>
                      </a:lnTo>
                      <a:lnTo>
                        <a:pt x="410" y="252"/>
                      </a:lnTo>
                      <a:lnTo>
                        <a:pt x="410" y="252"/>
                      </a:lnTo>
                      <a:lnTo>
                        <a:pt x="410" y="251"/>
                      </a:lnTo>
                      <a:lnTo>
                        <a:pt x="410" y="250"/>
                      </a:lnTo>
                      <a:lnTo>
                        <a:pt x="409" y="250"/>
                      </a:lnTo>
                      <a:lnTo>
                        <a:pt x="408" y="251"/>
                      </a:lnTo>
                      <a:lnTo>
                        <a:pt x="408" y="251"/>
                      </a:lnTo>
                      <a:lnTo>
                        <a:pt x="407" y="251"/>
                      </a:lnTo>
                      <a:lnTo>
                        <a:pt x="406" y="252"/>
                      </a:lnTo>
                      <a:lnTo>
                        <a:pt x="406" y="252"/>
                      </a:lnTo>
                      <a:lnTo>
                        <a:pt x="405" y="252"/>
                      </a:lnTo>
                      <a:lnTo>
                        <a:pt x="404" y="253"/>
                      </a:lnTo>
                      <a:lnTo>
                        <a:pt x="404" y="254"/>
                      </a:lnTo>
                      <a:lnTo>
                        <a:pt x="403" y="254"/>
                      </a:lnTo>
                      <a:lnTo>
                        <a:pt x="402" y="254"/>
                      </a:lnTo>
                      <a:lnTo>
                        <a:pt x="402" y="254"/>
                      </a:lnTo>
                      <a:lnTo>
                        <a:pt x="401" y="254"/>
                      </a:lnTo>
                      <a:lnTo>
                        <a:pt x="400" y="255"/>
                      </a:lnTo>
                      <a:lnTo>
                        <a:pt x="400" y="255"/>
                      </a:lnTo>
                      <a:lnTo>
                        <a:pt x="400" y="256"/>
                      </a:lnTo>
                      <a:lnTo>
                        <a:pt x="400" y="257"/>
                      </a:lnTo>
                      <a:lnTo>
                        <a:pt x="399" y="258"/>
                      </a:lnTo>
                      <a:lnTo>
                        <a:pt x="399" y="258"/>
                      </a:lnTo>
                      <a:lnTo>
                        <a:pt x="399" y="259"/>
                      </a:lnTo>
                      <a:lnTo>
                        <a:pt x="398" y="260"/>
                      </a:lnTo>
                      <a:lnTo>
                        <a:pt x="397" y="259"/>
                      </a:lnTo>
                      <a:lnTo>
                        <a:pt x="397" y="259"/>
                      </a:lnTo>
                      <a:lnTo>
                        <a:pt x="397" y="258"/>
                      </a:lnTo>
                      <a:lnTo>
                        <a:pt x="396" y="257"/>
                      </a:lnTo>
                      <a:lnTo>
                        <a:pt x="396" y="257"/>
                      </a:lnTo>
                      <a:lnTo>
                        <a:pt x="395" y="257"/>
                      </a:lnTo>
                      <a:lnTo>
                        <a:pt x="394" y="257"/>
                      </a:lnTo>
                      <a:lnTo>
                        <a:pt x="393" y="258"/>
                      </a:lnTo>
                      <a:lnTo>
                        <a:pt x="393" y="258"/>
                      </a:lnTo>
                      <a:lnTo>
                        <a:pt x="392" y="258"/>
                      </a:lnTo>
                      <a:lnTo>
                        <a:pt x="391" y="258"/>
                      </a:lnTo>
                      <a:lnTo>
                        <a:pt x="391" y="259"/>
                      </a:lnTo>
                      <a:lnTo>
                        <a:pt x="391" y="259"/>
                      </a:lnTo>
                      <a:lnTo>
                        <a:pt x="391" y="260"/>
                      </a:lnTo>
                      <a:lnTo>
                        <a:pt x="390" y="261"/>
                      </a:lnTo>
                      <a:lnTo>
                        <a:pt x="389" y="261"/>
                      </a:lnTo>
                      <a:lnTo>
                        <a:pt x="389" y="262"/>
                      </a:lnTo>
                      <a:lnTo>
                        <a:pt x="388" y="262"/>
                      </a:lnTo>
                      <a:lnTo>
                        <a:pt x="388" y="263"/>
                      </a:lnTo>
                      <a:lnTo>
                        <a:pt x="387" y="264"/>
                      </a:lnTo>
                      <a:lnTo>
                        <a:pt x="387" y="264"/>
                      </a:lnTo>
                      <a:lnTo>
                        <a:pt x="388" y="265"/>
                      </a:lnTo>
                      <a:lnTo>
                        <a:pt x="388" y="265"/>
                      </a:lnTo>
                      <a:lnTo>
                        <a:pt x="388" y="266"/>
                      </a:lnTo>
                      <a:lnTo>
                        <a:pt x="388" y="267"/>
                      </a:lnTo>
                      <a:lnTo>
                        <a:pt x="388" y="268"/>
                      </a:lnTo>
                      <a:lnTo>
                        <a:pt x="388" y="269"/>
                      </a:lnTo>
                      <a:lnTo>
                        <a:pt x="387" y="269"/>
                      </a:lnTo>
                      <a:lnTo>
                        <a:pt x="386" y="269"/>
                      </a:lnTo>
                      <a:lnTo>
                        <a:pt x="386" y="269"/>
                      </a:lnTo>
                      <a:lnTo>
                        <a:pt x="385" y="268"/>
                      </a:lnTo>
                      <a:lnTo>
                        <a:pt x="384" y="268"/>
                      </a:lnTo>
                      <a:lnTo>
                        <a:pt x="384" y="268"/>
                      </a:lnTo>
                      <a:lnTo>
                        <a:pt x="383" y="267"/>
                      </a:lnTo>
                      <a:lnTo>
                        <a:pt x="382" y="267"/>
                      </a:lnTo>
                      <a:lnTo>
                        <a:pt x="382" y="268"/>
                      </a:lnTo>
                      <a:lnTo>
                        <a:pt x="381" y="269"/>
                      </a:lnTo>
                      <a:lnTo>
                        <a:pt x="381" y="269"/>
                      </a:lnTo>
                      <a:lnTo>
                        <a:pt x="380" y="271"/>
                      </a:lnTo>
                      <a:lnTo>
                        <a:pt x="380" y="271"/>
                      </a:lnTo>
                      <a:lnTo>
                        <a:pt x="379" y="272"/>
                      </a:lnTo>
                      <a:lnTo>
                        <a:pt x="379" y="272"/>
                      </a:lnTo>
                      <a:lnTo>
                        <a:pt x="378" y="272"/>
                      </a:lnTo>
                      <a:lnTo>
                        <a:pt x="377" y="272"/>
                      </a:lnTo>
                      <a:lnTo>
                        <a:pt x="377" y="273"/>
                      </a:lnTo>
                      <a:lnTo>
                        <a:pt x="377" y="274"/>
                      </a:lnTo>
                      <a:lnTo>
                        <a:pt x="376" y="275"/>
                      </a:lnTo>
                      <a:lnTo>
                        <a:pt x="376" y="275"/>
                      </a:lnTo>
                      <a:lnTo>
                        <a:pt x="375" y="275"/>
                      </a:lnTo>
                      <a:lnTo>
                        <a:pt x="375" y="274"/>
                      </a:lnTo>
                      <a:lnTo>
                        <a:pt x="374" y="274"/>
                      </a:lnTo>
                      <a:lnTo>
                        <a:pt x="374" y="274"/>
                      </a:lnTo>
                      <a:lnTo>
                        <a:pt x="373" y="274"/>
                      </a:lnTo>
                      <a:lnTo>
                        <a:pt x="372" y="274"/>
                      </a:lnTo>
                      <a:lnTo>
                        <a:pt x="372" y="275"/>
                      </a:lnTo>
                      <a:lnTo>
                        <a:pt x="372" y="275"/>
                      </a:lnTo>
                      <a:lnTo>
                        <a:pt x="372" y="276"/>
                      </a:lnTo>
                      <a:lnTo>
                        <a:pt x="372" y="276"/>
                      </a:lnTo>
                      <a:lnTo>
                        <a:pt x="372" y="277"/>
                      </a:lnTo>
                      <a:lnTo>
                        <a:pt x="372" y="278"/>
                      </a:lnTo>
                      <a:lnTo>
                        <a:pt x="373" y="278"/>
                      </a:lnTo>
                      <a:lnTo>
                        <a:pt x="373" y="279"/>
                      </a:lnTo>
                      <a:lnTo>
                        <a:pt x="373" y="280"/>
                      </a:lnTo>
                      <a:lnTo>
                        <a:pt x="374" y="281"/>
                      </a:lnTo>
                      <a:lnTo>
                        <a:pt x="374" y="282"/>
                      </a:lnTo>
                      <a:lnTo>
                        <a:pt x="375" y="282"/>
                      </a:lnTo>
                      <a:lnTo>
                        <a:pt x="375" y="282"/>
                      </a:lnTo>
                      <a:lnTo>
                        <a:pt x="376" y="283"/>
                      </a:lnTo>
                      <a:lnTo>
                        <a:pt x="376" y="284"/>
                      </a:lnTo>
                      <a:lnTo>
                        <a:pt x="377" y="284"/>
                      </a:lnTo>
                      <a:lnTo>
                        <a:pt x="377" y="285"/>
                      </a:lnTo>
                      <a:lnTo>
                        <a:pt x="378" y="285"/>
                      </a:lnTo>
                      <a:lnTo>
                        <a:pt x="379" y="286"/>
                      </a:lnTo>
                      <a:lnTo>
                        <a:pt x="379" y="287"/>
                      </a:lnTo>
                      <a:lnTo>
                        <a:pt x="379" y="288"/>
                      </a:lnTo>
                      <a:lnTo>
                        <a:pt x="378" y="288"/>
                      </a:lnTo>
                      <a:lnTo>
                        <a:pt x="378" y="289"/>
                      </a:lnTo>
                      <a:lnTo>
                        <a:pt x="378" y="290"/>
                      </a:lnTo>
                      <a:lnTo>
                        <a:pt x="378" y="291"/>
                      </a:lnTo>
                      <a:lnTo>
                        <a:pt x="379" y="292"/>
                      </a:lnTo>
                      <a:lnTo>
                        <a:pt x="379" y="293"/>
                      </a:lnTo>
                      <a:lnTo>
                        <a:pt x="378" y="293"/>
                      </a:lnTo>
                      <a:lnTo>
                        <a:pt x="377" y="293"/>
                      </a:lnTo>
                      <a:lnTo>
                        <a:pt x="377" y="293"/>
                      </a:lnTo>
                      <a:lnTo>
                        <a:pt x="378" y="292"/>
                      </a:lnTo>
                      <a:lnTo>
                        <a:pt x="377" y="292"/>
                      </a:lnTo>
                      <a:lnTo>
                        <a:pt x="377" y="292"/>
                      </a:lnTo>
                      <a:lnTo>
                        <a:pt x="376" y="293"/>
                      </a:lnTo>
                      <a:lnTo>
                        <a:pt x="375" y="293"/>
                      </a:lnTo>
                      <a:lnTo>
                        <a:pt x="375" y="294"/>
                      </a:lnTo>
                      <a:lnTo>
                        <a:pt x="375" y="295"/>
                      </a:lnTo>
                      <a:lnTo>
                        <a:pt x="375" y="295"/>
                      </a:lnTo>
                      <a:lnTo>
                        <a:pt x="374" y="296"/>
                      </a:lnTo>
                      <a:lnTo>
                        <a:pt x="375" y="297"/>
                      </a:lnTo>
                      <a:lnTo>
                        <a:pt x="375" y="297"/>
                      </a:lnTo>
                      <a:lnTo>
                        <a:pt x="375" y="298"/>
                      </a:lnTo>
                      <a:lnTo>
                        <a:pt x="376" y="298"/>
                      </a:lnTo>
                      <a:lnTo>
                        <a:pt x="377" y="298"/>
                      </a:lnTo>
                      <a:lnTo>
                        <a:pt x="377" y="299"/>
                      </a:lnTo>
                      <a:lnTo>
                        <a:pt x="378" y="299"/>
                      </a:lnTo>
                      <a:lnTo>
                        <a:pt x="379" y="299"/>
                      </a:lnTo>
                      <a:lnTo>
                        <a:pt x="380" y="300"/>
                      </a:lnTo>
                      <a:lnTo>
                        <a:pt x="380" y="300"/>
                      </a:lnTo>
                      <a:lnTo>
                        <a:pt x="380" y="301"/>
                      </a:lnTo>
                      <a:lnTo>
                        <a:pt x="380" y="301"/>
                      </a:lnTo>
                      <a:lnTo>
                        <a:pt x="379" y="301"/>
                      </a:lnTo>
                      <a:lnTo>
                        <a:pt x="379" y="301"/>
                      </a:lnTo>
                      <a:lnTo>
                        <a:pt x="378" y="301"/>
                      </a:lnTo>
                      <a:lnTo>
                        <a:pt x="377" y="301"/>
                      </a:lnTo>
                      <a:lnTo>
                        <a:pt x="376" y="301"/>
                      </a:lnTo>
                      <a:lnTo>
                        <a:pt x="375" y="300"/>
                      </a:lnTo>
                      <a:lnTo>
                        <a:pt x="375" y="300"/>
                      </a:lnTo>
                      <a:lnTo>
                        <a:pt x="374" y="300"/>
                      </a:lnTo>
                      <a:lnTo>
                        <a:pt x="374" y="301"/>
                      </a:lnTo>
                      <a:lnTo>
                        <a:pt x="373" y="301"/>
                      </a:lnTo>
                      <a:lnTo>
                        <a:pt x="373" y="302"/>
                      </a:lnTo>
                      <a:lnTo>
                        <a:pt x="372" y="302"/>
                      </a:lnTo>
                      <a:lnTo>
                        <a:pt x="371" y="302"/>
                      </a:lnTo>
                      <a:lnTo>
                        <a:pt x="370" y="302"/>
                      </a:lnTo>
                      <a:lnTo>
                        <a:pt x="370" y="301"/>
                      </a:lnTo>
                      <a:lnTo>
                        <a:pt x="369" y="301"/>
                      </a:lnTo>
                      <a:lnTo>
                        <a:pt x="368" y="300"/>
                      </a:lnTo>
                      <a:lnTo>
                        <a:pt x="368" y="300"/>
                      </a:lnTo>
                      <a:lnTo>
                        <a:pt x="367" y="300"/>
                      </a:lnTo>
                      <a:lnTo>
                        <a:pt x="366" y="300"/>
                      </a:lnTo>
                      <a:lnTo>
                        <a:pt x="365" y="300"/>
                      </a:lnTo>
                      <a:lnTo>
                        <a:pt x="365" y="300"/>
                      </a:lnTo>
                      <a:lnTo>
                        <a:pt x="364" y="300"/>
                      </a:lnTo>
                      <a:lnTo>
                        <a:pt x="363" y="301"/>
                      </a:lnTo>
                      <a:lnTo>
                        <a:pt x="363" y="302"/>
                      </a:lnTo>
                      <a:lnTo>
                        <a:pt x="362" y="302"/>
                      </a:lnTo>
                      <a:lnTo>
                        <a:pt x="362" y="303"/>
                      </a:lnTo>
                      <a:lnTo>
                        <a:pt x="362" y="304"/>
                      </a:lnTo>
                      <a:lnTo>
                        <a:pt x="362" y="305"/>
                      </a:lnTo>
                      <a:lnTo>
                        <a:pt x="362" y="305"/>
                      </a:lnTo>
                      <a:lnTo>
                        <a:pt x="361" y="305"/>
                      </a:lnTo>
                      <a:lnTo>
                        <a:pt x="361" y="304"/>
                      </a:lnTo>
                      <a:lnTo>
                        <a:pt x="360" y="304"/>
                      </a:lnTo>
                      <a:lnTo>
                        <a:pt x="360" y="303"/>
                      </a:lnTo>
                      <a:lnTo>
                        <a:pt x="359" y="303"/>
                      </a:lnTo>
                      <a:lnTo>
                        <a:pt x="358" y="304"/>
                      </a:lnTo>
                      <a:lnTo>
                        <a:pt x="357" y="304"/>
                      </a:lnTo>
                      <a:lnTo>
                        <a:pt x="357" y="304"/>
                      </a:lnTo>
                      <a:lnTo>
                        <a:pt x="356" y="304"/>
                      </a:lnTo>
                      <a:lnTo>
                        <a:pt x="355" y="304"/>
                      </a:lnTo>
                      <a:lnTo>
                        <a:pt x="355" y="305"/>
                      </a:lnTo>
                      <a:lnTo>
                        <a:pt x="354" y="305"/>
                      </a:lnTo>
                      <a:lnTo>
                        <a:pt x="354" y="306"/>
                      </a:lnTo>
                      <a:lnTo>
                        <a:pt x="353" y="306"/>
                      </a:lnTo>
                      <a:lnTo>
                        <a:pt x="353" y="307"/>
                      </a:lnTo>
                      <a:lnTo>
                        <a:pt x="353" y="308"/>
                      </a:lnTo>
                      <a:lnTo>
                        <a:pt x="352" y="309"/>
                      </a:lnTo>
                      <a:lnTo>
                        <a:pt x="352" y="310"/>
                      </a:lnTo>
                      <a:lnTo>
                        <a:pt x="352" y="310"/>
                      </a:lnTo>
                      <a:lnTo>
                        <a:pt x="352" y="311"/>
                      </a:lnTo>
                      <a:lnTo>
                        <a:pt x="353" y="312"/>
                      </a:lnTo>
                      <a:lnTo>
                        <a:pt x="353" y="312"/>
                      </a:lnTo>
                      <a:lnTo>
                        <a:pt x="353" y="313"/>
                      </a:lnTo>
                      <a:lnTo>
                        <a:pt x="353" y="314"/>
                      </a:lnTo>
                      <a:lnTo>
                        <a:pt x="352" y="314"/>
                      </a:lnTo>
                      <a:lnTo>
                        <a:pt x="351" y="315"/>
                      </a:lnTo>
                      <a:lnTo>
                        <a:pt x="350" y="315"/>
                      </a:lnTo>
                      <a:lnTo>
                        <a:pt x="350" y="315"/>
                      </a:lnTo>
                      <a:lnTo>
                        <a:pt x="349" y="316"/>
                      </a:lnTo>
                      <a:lnTo>
                        <a:pt x="348" y="316"/>
                      </a:lnTo>
                      <a:lnTo>
                        <a:pt x="348" y="316"/>
                      </a:lnTo>
                      <a:lnTo>
                        <a:pt x="347" y="317"/>
                      </a:lnTo>
                      <a:lnTo>
                        <a:pt x="347" y="317"/>
                      </a:lnTo>
                      <a:lnTo>
                        <a:pt x="347" y="318"/>
                      </a:lnTo>
                      <a:lnTo>
                        <a:pt x="346" y="319"/>
                      </a:lnTo>
                      <a:lnTo>
                        <a:pt x="346" y="320"/>
                      </a:lnTo>
                      <a:lnTo>
                        <a:pt x="345" y="320"/>
                      </a:lnTo>
                      <a:lnTo>
                        <a:pt x="344" y="319"/>
                      </a:lnTo>
                      <a:lnTo>
                        <a:pt x="344" y="319"/>
                      </a:lnTo>
                      <a:lnTo>
                        <a:pt x="343" y="320"/>
                      </a:lnTo>
                      <a:lnTo>
                        <a:pt x="342" y="320"/>
                      </a:lnTo>
                      <a:lnTo>
                        <a:pt x="342" y="321"/>
                      </a:lnTo>
                      <a:lnTo>
                        <a:pt x="343" y="322"/>
                      </a:lnTo>
                      <a:lnTo>
                        <a:pt x="342" y="323"/>
                      </a:lnTo>
                      <a:lnTo>
                        <a:pt x="341" y="323"/>
                      </a:lnTo>
                      <a:lnTo>
                        <a:pt x="341" y="323"/>
                      </a:lnTo>
                      <a:lnTo>
                        <a:pt x="340" y="323"/>
                      </a:lnTo>
                      <a:lnTo>
                        <a:pt x="339" y="323"/>
                      </a:lnTo>
                      <a:lnTo>
                        <a:pt x="339" y="324"/>
                      </a:lnTo>
                      <a:lnTo>
                        <a:pt x="338" y="324"/>
                      </a:lnTo>
                      <a:lnTo>
                        <a:pt x="338" y="325"/>
                      </a:lnTo>
                      <a:lnTo>
                        <a:pt x="338" y="326"/>
                      </a:lnTo>
                      <a:lnTo>
                        <a:pt x="338" y="327"/>
                      </a:lnTo>
                      <a:lnTo>
                        <a:pt x="338" y="328"/>
                      </a:lnTo>
                      <a:lnTo>
                        <a:pt x="339" y="329"/>
                      </a:lnTo>
                      <a:lnTo>
                        <a:pt x="339" y="329"/>
                      </a:lnTo>
                      <a:lnTo>
                        <a:pt x="338" y="330"/>
                      </a:lnTo>
                      <a:lnTo>
                        <a:pt x="337" y="330"/>
                      </a:lnTo>
                      <a:lnTo>
                        <a:pt x="337" y="330"/>
                      </a:lnTo>
                      <a:lnTo>
                        <a:pt x="336" y="331"/>
                      </a:lnTo>
                      <a:lnTo>
                        <a:pt x="336" y="331"/>
                      </a:lnTo>
                      <a:lnTo>
                        <a:pt x="336" y="332"/>
                      </a:lnTo>
                      <a:lnTo>
                        <a:pt x="337" y="333"/>
                      </a:lnTo>
                      <a:lnTo>
                        <a:pt x="338" y="333"/>
                      </a:lnTo>
                      <a:lnTo>
                        <a:pt x="338" y="333"/>
                      </a:lnTo>
                      <a:lnTo>
                        <a:pt x="339" y="333"/>
                      </a:lnTo>
                      <a:lnTo>
                        <a:pt x="340" y="333"/>
                      </a:lnTo>
                      <a:lnTo>
                        <a:pt x="340" y="334"/>
                      </a:lnTo>
                      <a:lnTo>
                        <a:pt x="339" y="335"/>
                      </a:lnTo>
                      <a:lnTo>
                        <a:pt x="338" y="335"/>
                      </a:lnTo>
                      <a:lnTo>
                        <a:pt x="338" y="336"/>
                      </a:lnTo>
                      <a:lnTo>
                        <a:pt x="337" y="337"/>
                      </a:lnTo>
                      <a:lnTo>
                        <a:pt x="336" y="337"/>
                      </a:lnTo>
                      <a:lnTo>
                        <a:pt x="336" y="337"/>
                      </a:lnTo>
                      <a:lnTo>
                        <a:pt x="335" y="338"/>
                      </a:lnTo>
                      <a:lnTo>
                        <a:pt x="334" y="338"/>
                      </a:lnTo>
                      <a:lnTo>
                        <a:pt x="334" y="339"/>
                      </a:lnTo>
                      <a:lnTo>
                        <a:pt x="333" y="339"/>
                      </a:lnTo>
                      <a:lnTo>
                        <a:pt x="333" y="338"/>
                      </a:lnTo>
                      <a:lnTo>
                        <a:pt x="332" y="338"/>
                      </a:lnTo>
                      <a:lnTo>
                        <a:pt x="331" y="337"/>
                      </a:lnTo>
                      <a:lnTo>
                        <a:pt x="331" y="336"/>
                      </a:lnTo>
                      <a:lnTo>
                        <a:pt x="331" y="336"/>
                      </a:lnTo>
                      <a:lnTo>
                        <a:pt x="331" y="335"/>
                      </a:lnTo>
                      <a:lnTo>
                        <a:pt x="331" y="334"/>
                      </a:lnTo>
                      <a:lnTo>
                        <a:pt x="331" y="333"/>
                      </a:lnTo>
                      <a:lnTo>
                        <a:pt x="331" y="332"/>
                      </a:lnTo>
                      <a:lnTo>
                        <a:pt x="331" y="331"/>
                      </a:lnTo>
                      <a:lnTo>
                        <a:pt x="331" y="331"/>
                      </a:lnTo>
                      <a:lnTo>
                        <a:pt x="331" y="330"/>
                      </a:lnTo>
                      <a:lnTo>
                        <a:pt x="330" y="329"/>
                      </a:lnTo>
                      <a:lnTo>
                        <a:pt x="330" y="329"/>
                      </a:lnTo>
                      <a:lnTo>
                        <a:pt x="329" y="328"/>
                      </a:lnTo>
                      <a:lnTo>
                        <a:pt x="328" y="328"/>
                      </a:lnTo>
                      <a:lnTo>
                        <a:pt x="328" y="327"/>
                      </a:lnTo>
                      <a:lnTo>
                        <a:pt x="328" y="327"/>
                      </a:lnTo>
                      <a:lnTo>
                        <a:pt x="327" y="327"/>
                      </a:lnTo>
                      <a:lnTo>
                        <a:pt x="326" y="327"/>
                      </a:lnTo>
                      <a:lnTo>
                        <a:pt x="326" y="327"/>
                      </a:lnTo>
                      <a:lnTo>
                        <a:pt x="325" y="328"/>
                      </a:lnTo>
                      <a:lnTo>
                        <a:pt x="325" y="327"/>
                      </a:lnTo>
                      <a:lnTo>
                        <a:pt x="324" y="326"/>
                      </a:lnTo>
                      <a:lnTo>
                        <a:pt x="324" y="325"/>
                      </a:lnTo>
                      <a:lnTo>
                        <a:pt x="323" y="325"/>
                      </a:lnTo>
                      <a:lnTo>
                        <a:pt x="323" y="324"/>
                      </a:lnTo>
                      <a:lnTo>
                        <a:pt x="322" y="325"/>
                      </a:lnTo>
                      <a:lnTo>
                        <a:pt x="321" y="325"/>
                      </a:lnTo>
                      <a:lnTo>
                        <a:pt x="321" y="325"/>
                      </a:lnTo>
                      <a:lnTo>
                        <a:pt x="320" y="326"/>
                      </a:lnTo>
                      <a:lnTo>
                        <a:pt x="320" y="326"/>
                      </a:lnTo>
                      <a:lnTo>
                        <a:pt x="320" y="327"/>
                      </a:lnTo>
                      <a:lnTo>
                        <a:pt x="319" y="327"/>
                      </a:lnTo>
                      <a:lnTo>
                        <a:pt x="318" y="327"/>
                      </a:lnTo>
                      <a:lnTo>
                        <a:pt x="317" y="327"/>
                      </a:lnTo>
                      <a:lnTo>
                        <a:pt x="317" y="327"/>
                      </a:lnTo>
                      <a:lnTo>
                        <a:pt x="316" y="326"/>
                      </a:lnTo>
                      <a:lnTo>
                        <a:pt x="316" y="326"/>
                      </a:lnTo>
                      <a:lnTo>
                        <a:pt x="315" y="325"/>
                      </a:lnTo>
                      <a:lnTo>
                        <a:pt x="315" y="324"/>
                      </a:lnTo>
                      <a:lnTo>
                        <a:pt x="315" y="323"/>
                      </a:lnTo>
                      <a:lnTo>
                        <a:pt x="315" y="322"/>
                      </a:lnTo>
                      <a:lnTo>
                        <a:pt x="314" y="322"/>
                      </a:lnTo>
                      <a:lnTo>
                        <a:pt x="314" y="321"/>
                      </a:lnTo>
                      <a:lnTo>
                        <a:pt x="314" y="320"/>
                      </a:lnTo>
                      <a:lnTo>
                        <a:pt x="313" y="320"/>
                      </a:lnTo>
                      <a:lnTo>
                        <a:pt x="312" y="321"/>
                      </a:lnTo>
                      <a:lnTo>
                        <a:pt x="312" y="321"/>
                      </a:lnTo>
                      <a:lnTo>
                        <a:pt x="311" y="322"/>
                      </a:lnTo>
                      <a:lnTo>
                        <a:pt x="311" y="322"/>
                      </a:lnTo>
                      <a:lnTo>
                        <a:pt x="310" y="322"/>
                      </a:lnTo>
                      <a:lnTo>
                        <a:pt x="309" y="322"/>
                      </a:lnTo>
                      <a:lnTo>
                        <a:pt x="308" y="323"/>
                      </a:lnTo>
                      <a:lnTo>
                        <a:pt x="308" y="323"/>
                      </a:lnTo>
                      <a:lnTo>
                        <a:pt x="307" y="323"/>
                      </a:lnTo>
                      <a:lnTo>
                        <a:pt x="306" y="324"/>
                      </a:lnTo>
                      <a:lnTo>
                        <a:pt x="305" y="324"/>
                      </a:lnTo>
                      <a:lnTo>
                        <a:pt x="305" y="325"/>
                      </a:lnTo>
                      <a:lnTo>
                        <a:pt x="304" y="325"/>
                      </a:lnTo>
                      <a:lnTo>
                        <a:pt x="304" y="325"/>
                      </a:lnTo>
                      <a:lnTo>
                        <a:pt x="303" y="326"/>
                      </a:lnTo>
                      <a:lnTo>
                        <a:pt x="303" y="326"/>
                      </a:lnTo>
                      <a:lnTo>
                        <a:pt x="302" y="327"/>
                      </a:lnTo>
                      <a:lnTo>
                        <a:pt x="301" y="327"/>
                      </a:lnTo>
                      <a:lnTo>
                        <a:pt x="300" y="327"/>
                      </a:lnTo>
                      <a:lnTo>
                        <a:pt x="300" y="327"/>
                      </a:lnTo>
                      <a:lnTo>
                        <a:pt x="299" y="327"/>
                      </a:lnTo>
                      <a:lnTo>
                        <a:pt x="298" y="328"/>
                      </a:lnTo>
                      <a:lnTo>
                        <a:pt x="299" y="329"/>
                      </a:lnTo>
                      <a:lnTo>
                        <a:pt x="299" y="330"/>
                      </a:lnTo>
                      <a:lnTo>
                        <a:pt x="299" y="330"/>
                      </a:lnTo>
                      <a:lnTo>
                        <a:pt x="299" y="331"/>
                      </a:lnTo>
                      <a:lnTo>
                        <a:pt x="299" y="332"/>
                      </a:lnTo>
                      <a:lnTo>
                        <a:pt x="299" y="333"/>
                      </a:lnTo>
                      <a:lnTo>
                        <a:pt x="298" y="333"/>
                      </a:lnTo>
                      <a:lnTo>
                        <a:pt x="298" y="334"/>
                      </a:lnTo>
                      <a:lnTo>
                        <a:pt x="297" y="334"/>
                      </a:lnTo>
                      <a:lnTo>
                        <a:pt x="296" y="334"/>
                      </a:lnTo>
                      <a:lnTo>
                        <a:pt x="296" y="334"/>
                      </a:lnTo>
                      <a:lnTo>
                        <a:pt x="295" y="333"/>
                      </a:lnTo>
                      <a:lnTo>
                        <a:pt x="294" y="333"/>
                      </a:lnTo>
                      <a:lnTo>
                        <a:pt x="294" y="332"/>
                      </a:lnTo>
                      <a:lnTo>
                        <a:pt x="294" y="331"/>
                      </a:lnTo>
                      <a:lnTo>
                        <a:pt x="293" y="331"/>
                      </a:lnTo>
                      <a:lnTo>
                        <a:pt x="293" y="331"/>
                      </a:lnTo>
                      <a:lnTo>
                        <a:pt x="293" y="331"/>
                      </a:lnTo>
                      <a:lnTo>
                        <a:pt x="292" y="330"/>
                      </a:lnTo>
                      <a:lnTo>
                        <a:pt x="291" y="330"/>
                      </a:lnTo>
                      <a:lnTo>
                        <a:pt x="290" y="330"/>
                      </a:lnTo>
                      <a:lnTo>
                        <a:pt x="290" y="330"/>
                      </a:lnTo>
                      <a:lnTo>
                        <a:pt x="289" y="331"/>
                      </a:lnTo>
                      <a:lnTo>
                        <a:pt x="289" y="332"/>
                      </a:lnTo>
                      <a:lnTo>
                        <a:pt x="288" y="332"/>
                      </a:lnTo>
                      <a:lnTo>
                        <a:pt x="288" y="333"/>
                      </a:lnTo>
                      <a:lnTo>
                        <a:pt x="287" y="333"/>
                      </a:lnTo>
                      <a:lnTo>
                        <a:pt x="286" y="333"/>
                      </a:lnTo>
                      <a:lnTo>
                        <a:pt x="286" y="334"/>
                      </a:lnTo>
                      <a:lnTo>
                        <a:pt x="285" y="334"/>
                      </a:lnTo>
                      <a:lnTo>
                        <a:pt x="284" y="334"/>
                      </a:lnTo>
                      <a:lnTo>
                        <a:pt x="283" y="334"/>
                      </a:lnTo>
                      <a:lnTo>
                        <a:pt x="283" y="334"/>
                      </a:lnTo>
                      <a:lnTo>
                        <a:pt x="282" y="334"/>
                      </a:lnTo>
                      <a:lnTo>
                        <a:pt x="281" y="334"/>
                      </a:lnTo>
                      <a:lnTo>
                        <a:pt x="280" y="334"/>
                      </a:lnTo>
                      <a:lnTo>
                        <a:pt x="279" y="334"/>
                      </a:lnTo>
                      <a:lnTo>
                        <a:pt x="279" y="335"/>
                      </a:lnTo>
                      <a:lnTo>
                        <a:pt x="279" y="335"/>
                      </a:lnTo>
                      <a:lnTo>
                        <a:pt x="278" y="336"/>
                      </a:lnTo>
                      <a:lnTo>
                        <a:pt x="277" y="336"/>
                      </a:lnTo>
                      <a:lnTo>
                        <a:pt x="277" y="336"/>
                      </a:lnTo>
                      <a:lnTo>
                        <a:pt x="276" y="337"/>
                      </a:lnTo>
                      <a:lnTo>
                        <a:pt x="275" y="337"/>
                      </a:lnTo>
                      <a:lnTo>
                        <a:pt x="274" y="337"/>
                      </a:lnTo>
                      <a:lnTo>
                        <a:pt x="274" y="337"/>
                      </a:lnTo>
                      <a:lnTo>
                        <a:pt x="273" y="337"/>
                      </a:lnTo>
                      <a:lnTo>
                        <a:pt x="272" y="338"/>
                      </a:lnTo>
                      <a:lnTo>
                        <a:pt x="271" y="338"/>
                      </a:lnTo>
                      <a:lnTo>
                        <a:pt x="271" y="338"/>
                      </a:lnTo>
                      <a:lnTo>
                        <a:pt x="270" y="339"/>
                      </a:lnTo>
                      <a:lnTo>
                        <a:pt x="270" y="339"/>
                      </a:lnTo>
                      <a:lnTo>
                        <a:pt x="269" y="340"/>
                      </a:lnTo>
                      <a:lnTo>
                        <a:pt x="268" y="340"/>
                      </a:lnTo>
                      <a:lnTo>
                        <a:pt x="268" y="341"/>
                      </a:lnTo>
                      <a:lnTo>
                        <a:pt x="267" y="342"/>
                      </a:lnTo>
                      <a:lnTo>
                        <a:pt x="267" y="342"/>
                      </a:lnTo>
                      <a:lnTo>
                        <a:pt x="267" y="343"/>
                      </a:lnTo>
                      <a:lnTo>
                        <a:pt x="266" y="344"/>
                      </a:lnTo>
                      <a:lnTo>
                        <a:pt x="266" y="345"/>
                      </a:lnTo>
                      <a:lnTo>
                        <a:pt x="266" y="345"/>
                      </a:lnTo>
                      <a:lnTo>
                        <a:pt x="265" y="345"/>
                      </a:lnTo>
                      <a:lnTo>
                        <a:pt x="264" y="345"/>
                      </a:lnTo>
                      <a:lnTo>
                        <a:pt x="264" y="345"/>
                      </a:lnTo>
                      <a:lnTo>
                        <a:pt x="263" y="346"/>
                      </a:lnTo>
                      <a:lnTo>
                        <a:pt x="262" y="345"/>
                      </a:lnTo>
                      <a:lnTo>
                        <a:pt x="261" y="345"/>
                      </a:lnTo>
                      <a:lnTo>
                        <a:pt x="261" y="345"/>
                      </a:lnTo>
                      <a:lnTo>
                        <a:pt x="260" y="345"/>
                      </a:lnTo>
                      <a:lnTo>
                        <a:pt x="259" y="346"/>
                      </a:lnTo>
                      <a:lnTo>
                        <a:pt x="259" y="347"/>
                      </a:lnTo>
                      <a:lnTo>
                        <a:pt x="258" y="347"/>
                      </a:lnTo>
                      <a:lnTo>
                        <a:pt x="258" y="348"/>
                      </a:lnTo>
                      <a:lnTo>
                        <a:pt x="258" y="349"/>
                      </a:lnTo>
                      <a:lnTo>
                        <a:pt x="257" y="349"/>
                      </a:lnTo>
                      <a:lnTo>
                        <a:pt x="256" y="349"/>
                      </a:lnTo>
                      <a:lnTo>
                        <a:pt x="256" y="350"/>
                      </a:lnTo>
                      <a:lnTo>
                        <a:pt x="256" y="351"/>
                      </a:lnTo>
                      <a:lnTo>
                        <a:pt x="257" y="352"/>
                      </a:lnTo>
                      <a:lnTo>
                        <a:pt x="257" y="352"/>
                      </a:lnTo>
                      <a:lnTo>
                        <a:pt x="258" y="353"/>
                      </a:lnTo>
                      <a:lnTo>
                        <a:pt x="257" y="353"/>
                      </a:lnTo>
                      <a:lnTo>
                        <a:pt x="256" y="354"/>
                      </a:lnTo>
                      <a:lnTo>
                        <a:pt x="256" y="354"/>
                      </a:lnTo>
                      <a:lnTo>
                        <a:pt x="256" y="354"/>
                      </a:lnTo>
                      <a:lnTo>
                        <a:pt x="255" y="355"/>
                      </a:lnTo>
                      <a:lnTo>
                        <a:pt x="254" y="355"/>
                      </a:lnTo>
                      <a:lnTo>
                        <a:pt x="253" y="355"/>
                      </a:lnTo>
                      <a:lnTo>
                        <a:pt x="253" y="355"/>
                      </a:lnTo>
                      <a:lnTo>
                        <a:pt x="252" y="356"/>
                      </a:lnTo>
                      <a:lnTo>
                        <a:pt x="251" y="356"/>
                      </a:lnTo>
                      <a:lnTo>
                        <a:pt x="251" y="357"/>
                      </a:lnTo>
                      <a:lnTo>
                        <a:pt x="251" y="358"/>
                      </a:lnTo>
                      <a:lnTo>
                        <a:pt x="250" y="359"/>
                      </a:lnTo>
                      <a:lnTo>
                        <a:pt x="249" y="359"/>
                      </a:lnTo>
                      <a:lnTo>
                        <a:pt x="249" y="360"/>
                      </a:lnTo>
                      <a:lnTo>
                        <a:pt x="248" y="360"/>
                      </a:lnTo>
                      <a:lnTo>
                        <a:pt x="248" y="360"/>
                      </a:lnTo>
                      <a:lnTo>
                        <a:pt x="248" y="360"/>
                      </a:lnTo>
                      <a:lnTo>
                        <a:pt x="247" y="360"/>
                      </a:lnTo>
                      <a:lnTo>
                        <a:pt x="247" y="360"/>
                      </a:lnTo>
                      <a:lnTo>
                        <a:pt x="247" y="360"/>
                      </a:lnTo>
                      <a:lnTo>
                        <a:pt x="246" y="360"/>
                      </a:lnTo>
                      <a:lnTo>
                        <a:pt x="246" y="360"/>
                      </a:lnTo>
                      <a:lnTo>
                        <a:pt x="246" y="360"/>
                      </a:lnTo>
                      <a:lnTo>
                        <a:pt x="245" y="361"/>
                      </a:lnTo>
                      <a:lnTo>
                        <a:pt x="245" y="361"/>
                      </a:lnTo>
                      <a:lnTo>
                        <a:pt x="245" y="362"/>
                      </a:lnTo>
                      <a:lnTo>
                        <a:pt x="245" y="363"/>
                      </a:lnTo>
                      <a:lnTo>
                        <a:pt x="244" y="363"/>
                      </a:lnTo>
                      <a:lnTo>
                        <a:pt x="244" y="364"/>
                      </a:lnTo>
                      <a:lnTo>
                        <a:pt x="243" y="365"/>
                      </a:lnTo>
                      <a:lnTo>
                        <a:pt x="243" y="365"/>
                      </a:lnTo>
                      <a:lnTo>
                        <a:pt x="242" y="365"/>
                      </a:lnTo>
                      <a:lnTo>
                        <a:pt x="241" y="366"/>
                      </a:lnTo>
                      <a:lnTo>
                        <a:pt x="241" y="367"/>
                      </a:lnTo>
                      <a:lnTo>
                        <a:pt x="242" y="367"/>
                      </a:lnTo>
                      <a:lnTo>
                        <a:pt x="242" y="368"/>
                      </a:lnTo>
                      <a:lnTo>
                        <a:pt x="243" y="369"/>
                      </a:lnTo>
                      <a:lnTo>
                        <a:pt x="243" y="370"/>
                      </a:lnTo>
                      <a:lnTo>
                        <a:pt x="242" y="370"/>
                      </a:lnTo>
                      <a:lnTo>
                        <a:pt x="242" y="371"/>
                      </a:lnTo>
                      <a:lnTo>
                        <a:pt x="241" y="372"/>
                      </a:lnTo>
                      <a:lnTo>
                        <a:pt x="241" y="372"/>
                      </a:lnTo>
                      <a:lnTo>
                        <a:pt x="240" y="373"/>
                      </a:lnTo>
                      <a:lnTo>
                        <a:pt x="240" y="374"/>
                      </a:lnTo>
                      <a:lnTo>
                        <a:pt x="240" y="375"/>
                      </a:lnTo>
                      <a:lnTo>
                        <a:pt x="240" y="376"/>
                      </a:lnTo>
                      <a:lnTo>
                        <a:pt x="239" y="376"/>
                      </a:lnTo>
                      <a:lnTo>
                        <a:pt x="238" y="376"/>
                      </a:lnTo>
                      <a:lnTo>
                        <a:pt x="237" y="376"/>
                      </a:lnTo>
                      <a:lnTo>
                        <a:pt x="237" y="376"/>
                      </a:lnTo>
                      <a:lnTo>
                        <a:pt x="236" y="376"/>
                      </a:lnTo>
                      <a:lnTo>
                        <a:pt x="235" y="376"/>
                      </a:lnTo>
                      <a:lnTo>
                        <a:pt x="235" y="377"/>
                      </a:lnTo>
                      <a:lnTo>
                        <a:pt x="234" y="377"/>
                      </a:lnTo>
                      <a:lnTo>
                        <a:pt x="233" y="377"/>
                      </a:lnTo>
                      <a:lnTo>
                        <a:pt x="232" y="377"/>
                      </a:lnTo>
                      <a:lnTo>
                        <a:pt x="231" y="377"/>
                      </a:lnTo>
                      <a:lnTo>
                        <a:pt x="231" y="377"/>
                      </a:lnTo>
                      <a:lnTo>
                        <a:pt x="230" y="377"/>
                      </a:lnTo>
                      <a:lnTo>
                        <a:pt x="229" y="378"/>
                      </a:lnTo>
                      <a:lnTo>
                        <a:pt x="229" y="379"/>
                      </a:lnTo>
                      <a:lnTo>
                        <a:pt x="228" y="379"/>
                      </a:lnTo>
                      <a:lnTo>
                        <a:pt x="228" y="380"/>
                      </a:lnTo>
                      <a:lnTo>
                        <a:pt x="227" y="381"/>
                      </a:lnTo>
                      <a:lnTo>
                        <a:pt x="227" y="380"/>
                      </a:lnTo>
                      <a:lnTo>
                        <a:pt x="226" y="378"/>
                      </a:lnTo>
                      <a:lnTo>
                        <a:pt x="223" y="373"/>
                      </a:lnTo>
                      <a:lnTo>
                        <a:pt x="221" y="370"/>
                      </a:lnTo>
                      <a:lnTo>
                        <a:pt x="220" y="368"/>
                      </a:lnTo>
                      <a:lnTo>
                        <a:pt x="220" y="367"/>
                      </a:lnTo>
                      <a:lnTo>
                        <a:pt x="219" y="366"/>
                      </a:lnTo>
                      <a:lnTo>
                        <a:pt x="218" y="365"/>
                      </a:lnTo>
                      <a:lnTo>
                        <a:pt x="217" y="363"/>
                      </a:lnTo>
                      <a:lnTo>
                        <a:pt x="216" y="362"/>
                      </a:lnTo>
                      <a:lnTo>
                        <a:pt x="216" y="361"/>
                      </a:lnTo>
                      <a:lnTo>
                        <a:pt x="216" y="360"/>
                      </a:lnTo>
                      <a:lnTo>
                        <a:pt x="217" y="360"/>
                      </a:lnTo>
                      <a:lnTo>
                        <a:pt x="217" y="360"/>
                      </a:lnTo>
                      <a:lnTo>
                        <a:pt x="218" y="360"/>
                      </a:lnTo>
                      <a:lnTo>
                        <a:pt x="218" y="360"/>
                      </a:lnTo>
                      <a:lnTo>
                        <a:pt x="218" y="359"/>
                      </a:lnTo>
                      <a:lnTo>
                        <a:pt x="218" y="359"/>
                      </a:lnTo>
                      <a:lnTo>
                        <a:pt x="219" y="358"/>
                      </a:lnTo>
                      <a:lnTo>
                        <a:pt x="218" y="358"/>
                      </a:lnTo>
                      <a:lnTo>
                        <a:pt x="217" y="358"/>
                      </a:lnTo>
                      <a:lnTo>
                        <a:pt x="218" y="358"/>
                      </a:lnTo>
                      <a:lnTo>
                        <a:pt x="219" y="357"/>
                      </a:lnTo>
                      <a:lnTo>
                        <a:pt x="219" y="356"/>
                      </a:lnTo>
                      <a:lnTo>
                        <a:pt x="220" y="356"/>
                      </a:lnTo>
                      <a:lnTo>
                        <a:pt x="220" y="355"/>
                      </a:lnTo>
                      <a:lnTo>
                        <a:pt x="221" y="354"/>
                      </a:lnTo>
                      <a:lnTo>
                        <a:pt x="221" y="354"/>
                      </a:lnTo>
                      <a:lnTo>
                        <a:pt x="222" y="353"/>
                      </a:lnTo>
                      <a:lnTo>
                        <a:pt x="222" y="352"/>
                      </a:lnTo>
                      <a:lnTo>
                        <a:pt x="223" y="352"/>
                      </a:lnTo>
                      <a:lnTo>
                        <a:pt x="224" y="351"/>
                      </a:lnTo>
                      <a:lnTo>
                        <a:pt x="224" y="350"/>
                      </a:lnTo>
                      <a:lnTo>
                        <a:pt x="225" y="350"/>
                      </a:lnTo>
                      <a:lnTo>
                        <a:pt x="226" y="348"/>
                      </a:lnTo>
                      <a:lnTo>
                        <a:pt x="226" y="348"/>
                      </a:lnTo>
                      <a:lnTo>
                        <a:pt x="227" y="347"/>
                      </a:lnTo>
                      <a:lnTo>
                        <a:pt x="229" y="345"/>
                      </a:lnTo>
                      <a:lnTo>
                        <a:pt x="231" y="343"/>
                      </a:lnTo>
                      <a:lnTo>
                        <a:pt x="232" y="341"/>
                      </a:lnTo>
                      <a:lnTo>
                        <a:pt x="232" y="341"/>
                      </a:lnTo>
                      <a:lnTo>
                        <a:pt x="233" y="340"/>
                      </a:lnTo>
                      <a:lnTo>
                        <a:pt x="234" y="339"/>
                      </a:lnTo>
                      <a:lnTo>
                        <a:pt x="236" y="337"/>
                      </a:lnTo>
                      <a:lnTo>
                        <a:pt x="236" y="336"/>
                      </a:lnTo>
                      <a:lnTo>
                        <a:pt x="237" y="335"/>
                      </a:lnTo>
                      <a:lnTo>
                        <a:pt x="237" y="335"/>
                      </a:lnTo>
                      <a:lnTo>
                        <a:pt x="236" y="334"/>
                      </a:lnTo>
                      <a:lnTo>
                        <a:pt x="236" y="334"/>
                      </a:lnTo>
                      <a:lnTo>
                        <a:pt x="234" y="333"/>
                      </a:lnTo>
                      <a:lnTo>
                        <a:pt x="233" y="333"/>
                      </a:lnTo>
                      <a:lnTo>
                        <a:pt x="232" y="333"/>
                      </a:lnTo>
                      <a:lnTo>
                        <a:pt x="231" y="333"/>
                      </a:lnTo>
                      <a:lnTo>
                        <a:pt x="230" y="333"/>
                      </a:lnTo>
                      <a:lnTo>
                        <a:pt x="230" y="333"/>
                      </a:lnTo>
                      <a:lnTo>
                        <a:pt x="229" y="333"/>
                      </a:lnTo>
                      <a:lnTo>
                        <a:pt x="228" y="333"/>
                      </a:lnTo>
                      <a:lnTo>
                        <a:pt x="227" y="333"/>
                      </a:lnTo>
                      <a:lnTo>
                        <a:pt x="227" y="333"/>
                      </a:lnTo>
                      <a:lnTo>
                        <a:pt x="226" y="334"/>
                      </a:lnTo>
                      <a:lnTo>
                        <a:pt x="225" y="334"/>
                      </a:lnTo>
                      <a:lnTo>
                        <a:pt x="224" y="334"/>
                      </a:lnTo>
                      <a:lnTo>
                        <a:pt x="223" y="334"/>
                      </a:lnTo>
                      <a:lnTo>
                        <a:pt x="222" y="334"/>
                      </a:lnTo>
                      <a:lnTo>
                        <a:pt x="221" y="334"/>
                      </a:lnTo>
                      <a:lnTo>
                        <a:pt x="220" y="334"/>
                      </a:lnTo>
                      <a:lnTo>
                        <a:pt x="219" y="334"/>
                      </a:lnTo>
                      <a:lnTo>
                        <a:pt x="218" y="334"/>
                      </a:lnTo>
                      <a:lnTo>
                        <a:pt x="217" y="335"/>
                      </a:lnTo>
                      <a:lnTo>
                        <a:pt x="216" y="335"/>
                      </a:lnTo>
                      <a:lnTo>
                        <a:pt x="215" y="335"/>
                      </a:lnTo>
                      <a:lnTo>
                        <a:pt x="215" y="335"/>
                      </a:lnTo>
                      <a:lnTo>
                        <a:pt x="213" y="335"/>
                      </a:lnTo>
                      <a:lnTo>
                        <a:pt x="213" y="335"/>
                      </a:lnTo>
                      <a:lnTo>
                        <a:pt x="213" y="334"/>
                      </a:lnTo>
                      <a:lnTo>
                        <a:pt x="212" y="333"/>
                      </a:lnTo>
                      <a:lnTo>
                        <a:pt x="212" y="333"/>
                      </a:lnTo>
                      <a:lnTo>
                        <a:pt x="212" y="332"/>
                      </a:lnTo>
                      <a:lnTo>
                        <a:pt x="212" y="331"/>
                      </a:lnTo>
                      <a:lnTo>
                        <a:pt x="213" y="330"/>
                      </a:lnTo>
                      <a:lnTo>
                        <a:pt x="212" y="330"/>
                      </a:lnTo>
                      <a:lnTo>
                        <a:pt x="212" y="329"/>
                      </a:lnTo>
                      <a:lnTo>
                        <a:pt x="212" y="329"/>
                      </a:lnTo>
                      <a:lnTo>
                        <a:pt x="211" y="328"/>
                      </a:lnTo>
                      <a:lnTo>
                        <a:pt x="211" y="328"/>
                      </a:lnTo>
                      <a:lnTo>
                        <a:pt x="211" y="327"/>
                      </a:lnTo>
                      <a:lnTo>
                        <a:pt x="211" y="327"/>
                      </a:lnTo>
                      <a:lnTo>
                        <a:pt x="211" y="326"/>
                      </a:lnTo>
                      <a:lnTo>
                        <a:pt x="211" y="325"/>
                      </a:lnTo>
                      <a:lnTo>
                        <a:pt x="211" y="325"/>
                      </a:lnTo>
                      <a:lnTo>
                        <a:pt x="211" y="325"/>
                      </a:lnTo>
                      <a:lnTo>
                        <a:pt x="210" y="325"/>
                      </a:lnTo>
                      <a:lnTo>
                        <a:pt x="209" y="325"/>
                      </a:lnTo>
                      <a:lnTo>
                        <a:pt x="209" y="325"/>
                      </a:lnTo>
                      <a:lnTo>
                        <a:pt x="209" y="327"/>
                      </a:lnTo>
                      <a:lnTo>
                        <a:pt x="209" y="328"/>
                      </a:lnTo>
                      <a:lnTo>
                        <a:pt x="208" y="328"/>
                      </a:lnTo>
                      <a:lnTo>
                        <a:pt x="207" y="328"/>
                      </a:lnTo>
                      <a:lnTo>
                        <a:pt x="205" y="329"/>
                      </a:lnTo>
                      <a:lnTo>
                        <a:pt x="202" y="329"/>
                      </a:lnTo>
                      <a:lnTo>
                        <a:pt x="202" y="330"/>
                      </a:lnTo>
                      <a:lnTo>
                        <a:pt x="202" y="330"/>
                      </a:lnTo>
                      <a:lnTo>
                        <a:pt x="201" y="331"/>
                      </a:lnTo>
                      <a:lnTo>
                        <a:pt x="201" y="331"/>
                      </a:lnTo>
                      <a:lnTo>
                        <a:pt x="201" y="332"/>
                      </a:lnTo>
                      <a:lnTo>
                        <a:pt x="201" y="333"/>
                      </a:lnTo>
                      <a:lnTo>
                        <a:pt x="201" y="333"/>
                      </a:lnTo>
                      <a:lnTo>
                        <a:pt x="200" y="333"/>
                      </a:lnTo>
                      <a:lnTo>
                        <a:pt x="201" y="334"/>
                      </a:lnTo>
                      <a:lnTo>
                        <a:pt x="201" y="335"/>
                      </a:lnTo>
                      <a:lnTo>
                        <a:pt x="201" y="336"/>
                      </a:lnTo>
                      <a:lnTo>
                        <a:pt x="202" y="336"/>
                      </a:lnTo>
                      <a:lnTo>
                        <a:pt x="203" y="337"/>
                      </a:lnTo>
                      <a:lnTo>
                        <a:pt x="202" y="339"/>
                      </a:lnTo>
                      <a:lnTo>
                        <a:pt x="201" y="339"/>
                      </a:lnTo>
                      <a:lnTo>
                        <a:pt x="201" y="339"/>
                      </a:lnTo>
                      <a:lnTo>
                        <a:pt x="201" y="340"/>
                      </a:lnTo>
                      <a:lnTo>
                        <a:pt x="200" y="341"/>
                      </a:lnTo>
                      <a:lnTo>
                        <a:pt x="200" y="342"/>
                      </a:lnTo>
                      <a:lnTo>
                        <a:pt x="201" y="342"/>
                      </a:lnTo>
                      <a:lnTo>
                        <a:pt x="201" y="343"/>
                      </a:lnTo>
                      <a:lnTo>
                        <a:pt x="200" y="344"/>
                      </a:lnTo>
                      <a:lnTo>
                        <a:pt x="200" y="344"/>
                      </a:lnTo>
                      <a:lnTo>
                        <a:pt x="199" y="344"/>
                      </a:lnTo>
                      <a:lnTo>
                        <a:pt x="199" y="345"/>
                      </a:lnTo>
                      <a:lnTo>
                        <a:pt x="199" y="346"/>
                      </a:lnTo>
                      <a:lnTo>
                        <a:pt x="200" y="346"/>
                      </a:lnTo>
                      <a:lnTo>
                        <a:pt x="201" y="347"/>
                      </a:lnTo>
                      <a:lnTo>
                        <a:pt x="202" y="348"/>
                      </a:lnTo>
                      <a:lnTo>
                        <a:pt x="203" y="349"/>
                      </a:lnTo>
                      <a:lnTo>
                        <a:pt x="203" y="349"/>
                      </a:lnTo>
                      <a:lnTo>
                        <a:pt x="202" y="350"/>
                      </a:lnTo>
                      <a:lnTo>
                        <a:pt x="202" y="351"/>
                      </a:lnTo>
                      <a:lnTo>
                        <a:pt x="203" y="351"/>
                      </a:lnTo>
                      <a:lnTo>
                        <a:pt x="202" y="352"/>
                      </a:lnTo>
                      <a:lnTo>
                        <a:pt x="201" y="352"/>
                      </a:lnTo>
                      <a:lnTo>
                        <a:pt x="201" y="352"/>
                      </a:lnTo>
                      <a:lnTo>
                        <a:pt x="200" y="352"/>
                      </a:lnTo>
                      <a:lnTo>
                        <a:pt x="199" y="352"/>
                      </a:lnTo>
                      <a:lnTo>
                        <a:pt x="199" y="352"/>
                      </a:lnTo>
                      <a:lnTo>
                        <a:pt x="198" y="353"/>
                      </a:lnTo>
                      <a:lnTo>
                        <a:pt x="198" y="354"/>
                      </a:lnTo>
                      <a:lnTo>
                        <a:pt x="198" y="355"/>
                      </a:lnTo>
                      <a:lnTo>
                        <a:pt x="198" y="356"/>
                      </a:lnTo>
                      <a:lnTo>
                        <a:pt x="197" y="356"/>
                      </a:lnTo>
                      <a:lnTo>
                        <a:pt x="196" y="356"/>
                      </a:lnTo>
                      <a:lnTo>
                        <a:pt x="196" y="357"/>
                      </a:lnTo>
                      <a:lnTo>
                        <a:pt x="196" y="358"/>
                      </a:lnTo>
                      <a:lnTo>
                        <a:pt x="195" y="358"/>
                      </a:lnTo>
                      <a:lnTo>
                        <a:pt x="194" y="357"/>
                      </a:lnTo>
                      <a:lnTo>
                        <a:pt x="194" y="357"/>
                      </a:lnTo>
                      <a:lnTo>
                        <a:pt x="194" y="358"/>
                      </a:lnTo>
                      <a:lnTo>
                        <a:pt x="194" y="359"/>
                      </a:lnTo>
                      <a:lnTo>
                        <a:pt x="195" y="359"/>
                      </a:lnTo>
                      <a:lnTo>
                        <a:pt x="195" y="360"/>
                      </a:lnTo>
                      <a:lnTo>
                        <a:pt x="195" y="360"/>
                      </a:lnTo>
                      <a:lnTo>
                        <a:pt x="196" y="361"/>
                      </a:lnTo>
                      <a:lnTo>
                        <a:pt x="196" y="362"/>
                      </a:lnTo>
                      <a:lnTo>
                        <a:pt x="195" y="363"/>
                      </a:lnTo>
                      <a:lnTo>
                        <a:pt x="195" y="363"/>
                      </a:lnTo>
                      <a:lnTo>
                        <a:pt x="195" y="364"/>
                      </a:lnTo>
                      <a:lnTo>
                        <a:pt x="196" y="364"/>
                      </a:lnTo>
                      <a:lnTo>
                        <a:pt x="195" y="365"/>
                      </a:lnTo>
                      <a:lnTo>
                        <a:pt x="195" y="365"/>
                      </a:lnTo>
                      <a:lnTo>
                        <a:pt x="195" y="366"/>
                      </a:lnTo>
                      <a:lnTo>
                        <a:pt x="196" y="367"/>
                      </a:lnTo>
                      <a:lnTo>
                        <a:pt x="196" y="368"/>
                      </a:lnTo>
                      <a:lnTo>
                        <a:pt x="195" y="368"/>
                      </a:lnTo>
                      <a:lnTo>
                        <a:pt x="195" y="369"/>
                      </a:lnTo>
                      <a:lnTo>
                        <a:pt x="194" y="369"/>
                      </a:lnTo>
                      <a:lnTo>
                        <a:pt x="194" y="370"/>
                      </a:lnTo>
                      <a:lnTo>
                        <a:pt x="194" y="370"/>
                      </a:lnTo>
                      <a:lnTo>
                        <a:pt x="194" y="371"/>
                      </a:lnTo>
                      <a:lnTo>
                        <a:pt x="194" y="371"/>
                      </a:lnTo>
                      <a:lnTo>
                        <a:pt x="193" y="371"/>
                      </a:lnTo>
                      <a:lnTo>
                        <a:pt x="192" y="372"/>
                      </a:lnTo>
                      <a:lnTo>
                        <a:pt x="192" y="371"/>
                      </a:lnTo>
                      <a:lnTo>
                        <a:pt x="191" y="372"/>
                      </a:lnTo>
                      <a:lnTo>
                        <a:pt x="190" y="372"/>
                      </a:lnTo>
                      <a:lnTo>
                        <a:pt x="189" y="372"/>
                      </a:lnTo>
                      <a:lnTo>
                        <a:pt x="189" y="373"/>
                      </a:lnTo>
                      <a:lnTo>
                        <a:pt x="189" y="373"/>
                      </a:lnTo>
                      <a:lnTo>
                        <a:pt x="189" y="374"/>
                      </a:lnTo>
                      <a:lnTo>
                        <a:pt x="189" y="374"/>
                      </a:lnTo>
                      <a:lnTo>
                        <a:pt x="189" y="375"/>
                      </a:lnTo>
                      <a:lnTo>
                        <a:pt x="190" y="376"/>
                      </a:lnTo>
                      <a:lnTo>
                        <a:pt x="189" y="376"/>
                      </a:lnTo>
                      <a:lnTo>
                        <a:pt x="189" y="377"/>
                      </a:lnTo>
                      <a:lnTo>
                        <a:pt x="189" y="377"/>
                      </a:lnTo>
                      <a:lnTo>
                        <a:pt x="188" y="378"/>
                      </a:lnTo>
                      <a:lnTo>
                        <a:pt x="187" y="378"/>
                      </a:lnTo>
                      <a:lnTo>
                        <a:pt x="187" y="379"/>
                      </a:lnTo>
                      <a:lnTo>
                        <a:pt x="186" y="378"/>
                      </a:lnTo>
                      <a:lnTo>
                        <a:pt x="186" y="377"/>
                      </a:lnTo>
                      <a:lnTo>
                        <a:pt x="183" y="375"/>
                      </a:lnTo>
                      <a:lnTo>
                        <a:pt x="181" y="373"/>
                      </a:lnTo>
                      <a:lnTo>
                        <a:pt x="180" y="372"/>
                      </a:lnTo>
                      <a:lnTo>
                        <a:pt x="180" y="372"/>
                      </a:lnTo>
                      <a:lnTo>
                        <a:pt x="178" y="372"/>
                      </a:lnTo>
                      <a:lnTo>
                        <a:pt x="178" y="372"/>
                      </a:lnTo>
                      <a:lnTo>
                        <a:pt x="179" y="370"/>
                      </a:lnTo>
                      <a:lnTo>
                        <a:pt x="179" y="369"/>
                      </a:lnTo>
                      <a:lnTo>
                        <a:pt x="180" y="368"/>
                      </a:lnTo>
                      <a:lnTo>
                        <a:pt x="180" y="367"/>
                      </a:lnTo>
                      <a:lnTo>
                        <a:pt x="180" y="366"/>
                      </a:lnTo>
                      <a:lnTo>
                        <a:pt x="180" y="365"/>
                      </a:lnTo>
                      <a:lnTo>
                        <a:pt x="179" y="365"/>
                      </a:lnTo>
                      <a:lnTo>
                        <a:pt x="179" y="364"/>
                      </a:lnTo>
                      <a:lnTo>
                        <a:pt x="177" y="362"/>
                      </a:lnTo>
                      <a:lnTo>
                        <a:pt x="175" y="360"/>
                      </a:lnTo>
                      <a:lnTo>
                        <a:pt x="174" y="360"/>
                      </a:lnTo>
                      <a:lnTo>
                        <a:pt x="173" y="362"/>
                      </a:lnTo>
                      <a:lnTo>
                        <a:pt x="171" y="360"/>
                      </a:lnTo>
                      <a:lnTo>
                        <a:pt x="170" y="359"/>
                      </a:lnTo>
                      <a:lnTo>
                        <a:pt x="170" y="358"/>
                      </a:lnTo>
                      <a:lnTo>
                        <a:pt x="170" y="357"/>
                      </a:lnTo>
                      <a:lnTo>
                        <a:pt x="171" y="357"/>
                      </a:lnTo>
                      <a:lnTo>
                        <a:pt x="172" y="355"/>
                      </a:lnTo>
                      <a:lnTo>
                        <a:pt x="174" y="352"/>
                      </a:lnTo>
                      <a:lnTo>
                        <a:pt x="175" y="351"/>
                      </a:lnTo>
                      <a:lnTo>
                        <a:pt x="175" y="351"/>
                      </a:lnTo>
                      <a:lnTo>
                        <a:pt x="176" y="351"/>
                      </a:lnTo>
                      <a:lnTo>
                        <a:pt x="177" y="350"/>
                      </a:lnTo>
                      <a:lnTo>
                        <a:pt x="177" y="348"/>
                      </a:lnTo>
                      <a:lnTo>
                        <a:pt x="178" y="346"/>
                      </a:lnTo>
                      <a:lnTo>
                        <a:pt x="179" y="344"/>
                      </a:lnTo>
                      <a:lnTo>
                        <a:pt x="178" y="344"/>
                      </a:lnTo>
                      <a:lnTo>
                        <a:pt x="177" y="343"/>
                      </a:lnTo>
                      <a:lnTo>
                        <a:pt x="177" y="343"/>
                      </a:lnTo>
                      <a:lnTo>
                        <a:pt x="175" y="342"/>
                      </a:lnTo>
                      <a:lnTo>
                        <a:pt x="175" y="342"/>
                      </a:lnTo>
                      <a:lnTo>
                        <a:pt x="175" y="341"/>
                      </a:lnTo>
                      <a:lnTo>
                        <a:pt x="175" y="340"/>
                      </a:lnTo>
                      <a:lnTo>
                        <a:pt x="178" y="336"/>
                      </a:lnTo>
                      <a:lnTo>
                        <a:pt x="178" y="335"/>
                      </a:lnTo>
                      <a:lnTo>
                        <a:pt x="177" y="335"/>
                      </a:lnTo>
                      <a:lnTo>
                        <a:pt x="177" y="334"/>
                      </a:lnTo>
                      <a:lnTo>
                        <a:pt x="175" y="333"/>
                      </a:lnTo>
                      <a:lnTo>
                        <a:pt x="174" y="333"/>
                      </a:lnTo>
                      <a:lnTo>
                        <a:pt x="174" y="333"/>
                      </a:lnTo>
                      <a:lnTo>
                        <a:pt x="173" y="333"/>
                      </a:lnTo>
                      <a:lnTo>
                        <a:pt x="171" y="333"/>
                      </a:lnTo>
                      <a:lnTo>
                        <a:pt x="170" y="334"/>
                      </a:lnTo>
                      <a:lnTo>
                        <a:pt x="164" y="335"/>
                      </a:lnTo>
                      <a:lnTo>
                        <a:pt x="162" y="335"/>
                      </a:lnTo>
                      <a:lnTo>
                        <a:pt x="160" y="336"/>
                      </a:lnTo>
                      <a:lnTo>
                        <a:pt x="160" y="336"/>
                      </a:lnTo>
                      <a:lnTo>
                        <a:pt x="159" y="336"/>
                      </a:lnTo>
                      <a:lnTo>
                        <a:pt x="158" y="336"/>
                      </a:lnTo>
                      <a:lnTo>
                        <a:pt x="156" y="337"/>
                      </a:lnTo>
                      <a:lnTo>
                        <a:pt x="155" y="337"/>
                      </a:lnTo>
                      <a:lnTo>
                        <a:pt x="152" y="338"/>
                      </a:lnTo>
                      <a:lnTo>
                        <a:pt x="146" y="339"/>
                      </a:lnTo>
                      <a:lnTo>
                        <a:pt x="145" y="339"/>
                      </a:lnTo>
                      <a:lnTo>
                        <a:pt x="145" y="339"/>
                      </a:lnTo>
                      <a:lnTo>
                        <a:pt x="145" y="339"/>
                      </a:lnTo>
                      <a:lnTo>
                        <a:pt x="144" y="337"/>
                      </a:lnTo>
                      <a:lnTo>
                        <a:pt x="144" y="336"/>
                      </a:lnTo>
                      <a:lnTo>
                        <a:pt x="143" y="335"/>
                      </a:lnTo>
                      <a:lnTo>
                        <a:pt x="144" y="334"/>
                      </a:lnTo>
                      <a:lnTo>
                        <a:pt x="144" y="333"/>
                      </a:lnTo>
                      <a:lnTo>
                        <a:pt x="144" y="332"/>
                      </a:lnTo>
                      <a:lnTo>
                        <a:pt x="144" y="330"/>
                      </a:lnTo>
                      <a:lnTo>
                        <a:pt x="145" y="329"/>
                      </a:lnTo>
                      <a:lnTo>
                        <a:pt x="145" y="327"/>
                      </a:lnTo>
                      <a:lnTo>
                        <a:pt x="145" y="326"/>
                      </a:lnTo>
                      <a:lnTo>
                        <a:pt x="143" y="325"/>
                      </a:lnTo>
                      <a:lnTo>
                        <a:pt x="142" y="325"/>
                      </a:lnTo>
                      <a:lnTo>
                        <a:pt x="141" y="325"/>
                      </a:lnTo>
                      <a:lnTo>
                        <a:pt x="140" y="324"/>
                      </a:lnTo>
                      <a:lnTo>
                        <a:pt x="139" y="324"/>
                      </a:lnTo>
                      <a:lnTo>
                        <a:pt x="139" y="323"/>
                      </a:lnTo>
                      <a:lnTo>
                        <a:pt x="139" y="322"/>
                      </a:lnTo>
                      <a:lnTo>
                        <a:pt x="139" y="320"/>
                      </a:lnTo>
                      <a:lnTo>
                        <a:pt x="139" y="319"/>
                      </a:lnTo>
                      <a:lnTo>
                        <a:pt x="139" y="317"/>
                      </a:lnTo>
                      <a:lnTo>
                        <a:pt x="139" y="316"/>
                      </a:lnTo>
                      <a:lnTo>
                        <a:pt x="139" y="315"/>
                      </a:lnTo>
                      <a:lnTo>
                        <a:pt x="140" y="314"/>
                      </a:lnTo>
                      <a:lnTo>
                        <a:pt x="140" y="314"/>
                      </a:lnTo>
                      <a:lnTo>
                        <a:pt x="140" y="313"/>
                      </a:lnTo>
                      <a:lnTo>
                        <a:pt x="140" y="312"/>
                      </a:lnTo>
                      <a:lnTo>
                        <a:pt x="139" y="310"/>
                      </a:lnTo>
                      <a:lnTo>
                        <a:pt x="139" y="309"/>
                      </a:lnTo>
                      <a:lnTo>
                        <a:pt x="139" y="308"/>
                      </a:lnTo>
                      <a:lnTo>
                        <a:pt x="140" y="306"/>
                      </a:lnTo>
                      <a:lnTo>
                        <a:pt x="140" y="305"/>
                      </a:lnTo>
                      <a:lnTo>
                        <a:pt x="141" y="303"/>
                      </a:lnTo>
                      <a:lnTo>
                        <a:pt x="141" y="302"/>
                      </a:lnTo>
                      <a:lnTo>
                        <a:pt x="141" y="301"/>
                      </a:lnTo>
                      <a:lnTo>
                        <a:pt x="142" y="300"/>
                      </a:lnTo>
                      <a:lnTo>
                        <a:pt x="142" y="298"/>
                      </a:lnTo>
                      <a:lnTo>
                        <a:pt x="142" y="297"/>
                      </a:lnTo>
                      <a:lnTo>
                        <a:pt x="143" y="297"/>
                      </a:lnTo>
                      <a:lnTo>
                        <a:pt x="142" y="297"/>
                      </a:lnTo>
                      <a:lnTo>
                        <a:pt x="141" y="297"/>
                      </a:lnTo>
                      <a:lnTo>
                        <a:pt x="140" y="297"/>
                      </a:lnTo>
                      <a:lnTo>
                        <a:pt x="140" y="296"/>
                      </a:lnTo>
                      <a:lnTo>
                        <a:pt x="139" y="296"/>
                      </a:lnTo>
                      <a:lnTo>
                        <a:pt x="136" y="293"/>
                      </a:lnTo>
                      <a:lnTo>
                        <a:pt x="133" y="291"/>
                      </a:lnTo>
                      <a:lnTo>
                        <a:pt x="132" y="290"/>
                      </a:lnTo>
                      <a:lnTo>
                        <a:pt x="131" y="290"/>
                      </a:lnTo>
                      <a:lnTo>
                        <a:pt x="131" y="289"/>
                      </a:lnTo>
                      <a:lnTo>
                        <a:pt x="130" y="289"/>
                      </a:lnTo>
                      <a:lnTo>
                        <a:pt x="129" y="289"/>
                      </a:lnTo>
                      <a:lnTo>
                        <a:pt x="129" y="288"/>
                      </a:lnTo>
                      <a:lnTo>
                        <a:pt x="128" y="288"/>
                      </a:lnTo>
                      <a:lnTo>
                        <a:pt x="127" y="287"/>
                      </a:lnTo>
                      <a:lnTo>
                        <a:pt x="126" y="287"/>
                      </a:lnTo>
                      <a:lnTo>
                        <a:pt x="125" y="286"/>
                      </a:lnTo>
                      <a:lnTo>
                        <a:pt x="124" y="285"/>
                      </a:lnTo>
                      <a:lnTo>
                        <a:pt x="124" y="284"/>
                      </a:lnTo>
                      <a:lnTo>
                        <a:pt x="125" y="283"/>
                      </a:lnTo>
                      <a:lnTo>
                        <a:pt x="125" y="283"/>
                      </a:lnTo>
                      <a:lnTo>
                        <a:pt x="126" y="282"/>
                      </a:lnTo>
                      <a:lnTo>
                        <a:pt x="126" y="281"/>
                      </a:lnTo>
                      <a:lnTo>
                        <a:pt x="126" y="280"/>
                      </a:lnTo>
                      <a:lnTo>
                        <a:pt x="128" y="278"/>
                      </a:lnTo>
                      <a:lnTo>
                        <a:pt x="128" y="277"/>
                      </a:lnTo>
                      <a:lnTo>
                        <a:pt x="128" y="276"/>
                      </a:lnTo>
                      <a:lnTo>
                        <a:pt x="129" y="275"/>
                      </a:lnTo>
                      <a:lnTo>
                        <a:pt x="129" y="274"/>
                      </a:lnTo>
                      <a:lnTo>
                        <a:pt x="130" y="273"/>
                      </a:lnTo>
                      <a:lnTo>
                        <a:pt x="130" y="273"/>
                      </a:lnTo>
                      <a:lnTo>
                        <a:pt x="131" y="271"/>
                      </a:lnTo>
                      <a:lnTo>
                        <a:pt x="131" y="270"/>
                      </a:lnTo>
                      <a:lnTo>
                        <a:pt x="132" y="269"/>
                      </a:lnTo>
                      <a:lnTo>
                        <a:pt x="132" y="268"/>
                      </a:lnTo>
                      <a:lnTo>
                        <a:pt x="132" y="267"/>
                      </a:lnTo>
                      <a:lnTo>
                        <a:pt x="132" y="266"/>
                      </a:lnTo>
                      <a:lnTo>
                        <a:pt x="133" y="266"/>
                      </a:lnTo>
                      <a:lnTo>
                        <a:pt x="134" y="265"/>
                      </a:lnTo>
                      <a:lnTo>
                        <a:pt x="135" y="265"/>
                      </a:lnTo>
                      <a:lnTo>
                        <a:pt x="136" y="264"/>
                      </a:lnTo>
                      <a:lnTo>
                        <a:pt x="137" y="264"/>
                      </a:lnTo>
                      <a:lnTo>
                        <a:pt x="137" y="264"/>
                      </a:lnTo>
                      <a:lnTo>
                        <a:pt x="138" y="264"/>
                      </a:lnTo>
                      <a:lnTo>
                        <a:pt x="138" y="263"/>
                      </a:lnTo>
                      <a:lnTo>
                        <a:pt x="137" y="258"/>
                      </a:lnTo>
                      <a:lnTo>
                        <a:pt x="137" y="258"/>
                      </a:lnTo>
                      <a:lnTo>
                        <a:pt x="136" y="256"/>
                      </a:lnTo>
                      <a:lnTo>
                        <a:pt x="136" y="255"/>
                      </a:lnTo>
                      <a:lnTo>
                        <a:pt x="135" y="254"/>
                      </a:lnTo>
                      <a:lnTo>
                        <a:pt x="134" y="252"/>
                      </a:lnTo>
                      <a:lnTo>
                        <a:pt x="134" y="251"/>
                      </a:lnTo>
                      <a:lnTo>
                        <a:pt x="134" y="250"/>
                      </a:lnTo>
                      <a:lnTo>
                        <a:pt x="133" y="250"/>
                      </a:lnTo>
                      <a:lnTo>
                        <a:pt x="133" y="249"/>
                      </a:lnTo>
                      <a:lnTo>
                        <a:pt x="132" y="248"/>
                      </a:lnTo>
                      <a:lnTo>
                        <a:pt x="132" y="248"/>
                      </a:lnTo>
                      <a:lnTo>
                        <a:pt x="132" y="247"/>
                      </a:lnTo>
                      <a:lnTo>
                        <a:pt x="131" y="246"/>
                      </a:lnTo>
                      <a:lnTo>
                        <a:pt x="130" y="246"/>
                      </a:lnTo>
                      <a:lnTo>
                        <a:pt x="129" y="245"/>
                      </a:lnTo>
                      <a:lnTo>
                        <a:pt x="129" y="244"/>
                      </a:lnTo>
                      <a:lnTo>
                        <a:pt x="126" y="242"/>
                      </a:lnTo>
                      <a:lnTo>
                        <a:pt x="125" y="242"/>
                      </a:lnTo>
                      <a:lnTo>
                        <a:pt x="124" y="242"/>
                      </a:lnTo>
                      <a:lnTo>
                        <a:pt x="123" y="242"/>
                      </a:lnTo>
                      <a:lnTo>
                        <a:pt x="122" y="242"/>
                      </a:lnTo>
                      <a:lnTo>
                        <a:pt x="121" y="242"/>
                      </a:lnTo>
                      <a:lnTo>
                        <a:pt x="121" y="242"/>
                      </a:lnTo>
                      <a:lnTo>
                        <a:pt x="120" y="244"/>
                      </a:lnTo>
                      <a:lnTo>
                        <a:pt x="120" y="245"/>
                      </a:lnTo>
                      <a:lnTo>
                        <a:pt x="120" y="245"/>
                      </a:lnTo>
                      <a:lnTo>
                        <a:pt x="119" y="245"/>
                      </a:lnTo>
                      <a:lnTo>
                        <a:pt x="117" y="244"/>
                      </a:lnTo>
                      <a:lnTo>
                        <a:pt x="116" y="243"/>
                      </a:lnTo>
                      <a:lnTo>
                        <a:pt x="115" y="243"/>
                      </a:lnTo>
                      <a:lnTo>
                        <a:pt x="115" y="242"/>
                      </a:lnTo>
                      <a:lnTo>
                        <a:pt x="114" y="242"/>
                      </a:lnTo>
                      <a:lnTo>
                        <a:pt x="113" y="241"/>
                      </a:lnTo>
                      <a:lnTo>
                        <a:pt x="112" y="241"/>
                      </a:lnTo>
                      <a:lnTo>
                        <a:pt x="112" y="241"/>
                      </a:lnTo>
                      <a:lnTo>
                        <a:pt x="111" y="240"/>
                      </a:lnTo>
                      <a:lnTo>
                        <a:pt x="110" y="240"/>
                      </a:lnTo>
                      <a:lnTo>
                        <a:pt x="107" y="239"/>
                      </a:lnTo>
                      <a:lnTo>
                        <a:pt x="107" y="238"/>
                      </a:lnTo>
                      <a:lnTo>
                        <a:pt x="106" y="238"/>
                      </a:lnTo>
                      <a:lnTo>
                        <a:pt x="105" y="238"/>
                      </a:lnTo>
                      <a:lnTo>
                        <a:pt x="105" y="238"/>
                      </a:lnTo>
                      <a:lnTo>
                        <a:pt x="104" y="237"/>
                      </a:lnTo>
                      <a:lnTo>
                        <a:pt x="103" y="237"/>
                      </a:lnTo>
                      <a:lnTo>
                        <a:pt x="102" y="237"/>
                      </a:lnTo>
                      <a:lnTo>
                        <a:pt x="102" y="237"/>
                      </a:lnTo>
                      <a:lnTo>
                        <a:pt x="101" y="237"/>
                      </a:lnTo>
                      <a:lnTo>
                        <a:pt x="100" y="236"/>
                      </a:lnTo>
                      <a:lnTo>
                        <a:pt x="99" y="236"/>
                      </a:lnTo>
                      <a:lnTo>
                        <a:pt x="99" y="235"/>
                      </a:lnTo>
                      <a:lnTo>
                        <a:pt x="97" y="235"/>
                      </a:lnTo>
                      <a:lnTo>
                        <a:pt x="96" y="234"/>
                      </a:lnTo>
                      <a:lnTo>
                        <a:pt x="96" y="234"/>
                      </a:lnTo>
                      <a:lnTo>
                        <a:pt x="93" y="233"/>
                      </a:lnTo>
                      <a:lnTo>
                        <a:pt x="92" y="233"/>
                      </a:lnTo>
                      <a:lnTo>
                        <a:pt x="91" y="232"/>
                      </a:lnTo>
                      <a:lnTo>
                        <a:pt x="89" y="231"/>
                      </a:lnTo>
                      <a:lnTo>
                        <a:pt x="88" y="231"/>
                      </a:lnTo>
                      <a:lnTo>
                        <a:pt x="87" y="231"/>
                      </a:lnTo>
                      <a:lnTo>
                        <a:pt x="85" y="230"/>
                      </a:lnTo>
                      <a:lnTo>
                        <a:pt x="85" y="229"/>
                      </a:lnTo>
                      <a:lnTo>
                        <a:pt x="84" y="229"/>
                      </a:lnTo>
                      <a:lnTo>
                        <a:pt x="84" y="229"/>
                      </a:lnTo>
                      <a:lnTo>
                        <a:pt x="90" y="220"/>
                      </a:lnTo>
                      <a:lnTo>
                        <a:pt x="94" y="215"/>
                      </a:lnTo>
                      <a:lnTo>
                        <a:pt x="82" y="206"/>
                      </a:lnTo>
                      <a:lnTo>
                        <a:pt x="63" y="201"/>
                      </a:lnTo>
                      <a:lnTo>
                        <a:pt x="64" y="185"/>
                      </a:lnTo>
                      <a:lnTo>
                        <a:pt x="59" y="179"/>
                      </a:lnTo>
                      <a:lnTo>
                        <a:pt x="59" y="179"/>
                      </a:lnTo>
                      <a:lnTo>
                        <a:pt x="59" y="179"/>
                      </a:lnTo>
                      <a:lnTo>
                        <a:pt x="58" y="178"/>
                      </a:lnTo>
                      <a:lnTo>
                        <a:pt x="58" y="177"/>
                      </a:lnTo>
                      <a:lnTo>
                        <a:pt x="60" y="175"/>
                      </a:lnTo>
                      <a:lnTo>
                        <a:pt x="60" y="173"/>
                      </a:lnTo>
                      <a:lnTo>
                        <a:pt x="62" y="170"/>
                      </a:lnTo>
                      <a:lnTo>
                        <a:pt x="63" y="170"/>
                      </a:lnTo>
                      <a:lnTo>
                        <a:pt x="63" y="169"/>
                      </a:lnTo>
                      <a:lnTo>
                        <a:pt x="65" y="167"/>
                      </a:lnTo>
                      <a:lnTo>
                        <a:pt x="66" y="165"/>
                      </a:lnTo>
                      <a:lnTo>
                        <a:pt x="66" y="164"/>
                      </a:lnTo>
                      <a:lnTo>
                        <a:pt x="67" y="163"/>
                      </a:lnTo>
                      <a:lnTo>
                        <a:pt x="61" y="160"/>
                      </a:lnTo>
                      <a:lnTo>
                        <a:pt x="57" y="161"/>
                      </a:lnTo>
                      <a:lnTo>
                        <a:pt x="59" y="154"/>
                      </a:lnTo>
                      <a:lnTo>
                        <a:pt x="63" y="154"/>
                      </a:lnTo>
                      <a:lnTo>
                        <a:pt x="66" y="155"/>
                      </a:lnTo>
                      <a:lnTo>
                        <a:pt x="68" y="156"/>
                      </a:lnTo>
                      <a:lnTo>
                        <a:pt x="68" y="156"/>
                      </a:lnTo>
                      <a:lnTo>
                        <a:pt x="69" y="157"/>
                      </a:lnTo>
                      <a:lnTo>
                        <a:pt x="69" y="157"/>
                      </a:lnTo>
                      <a:lnTo>
                        <a:pt x="69" y="157"/>
                      </a:lnTo>
                      <a:lnTo>
                        <a:pt x="70" y="157"/>
                      </a:lnTo>
                      <a:lnTo>
                        <a:pt x="71" y="158"/>
                      </a:lnTo>
                      <a:lnTo>
                        <a:pt x="71" y="157"/>
                      </a:lnTo>
                      <a:lnTo>
                        <a:pt x="72" y="156"/>
                      </a:lnTo>
                      <a:lnTo>
                        <a:pt x="72" y="156"/>
                      </a:lnTo>
                      <a:lnTo>
                        <a:pt x="72" y="155"/>
                      </a:lnTo>
                      <a:lnTo>
                        <a:pt x="74" y="148"/>
                      </a:lnTo>
                      <a:lnTo>
                        <a:pt x="69" y="147"/>
                      </a:lnTo>
                      <a:lnTo>
                        <a:pt x="68" y="147"/>
                      </a:lnTo>
                      <a:lnTo>
                        <a:pt x="66" y="147"/>
                      </a:lnTo>
                      <a:lnTo>
                        <a:pt x="64" y="147"/>
                      </a:lnTo>
                      <a:lnTo>
                        <a:pt x="63" y="147"/>
                      </a:lnTo>
                      <a:lnTo>
                        <a:pt x="61" y="147"/>
                      </a:lnTo>
                      <a:lnTo>
                        <a:pt x="60" y="147"/>
                      </a:lnTo>
                      <a:lnTo>
                        <a:pt x="59" y="147"/>
                      </a:lnTo>
                      <a:lnTo>
                        <a:pt x="55" y="146"/>
                      </a:lnTo>
                      <a:lnTo>
                        <a:pt x="54" y="146"/>
                      </a:lnTo>
                      <a:lnTo>
                        <a:pt x="52" y="146"/>
                      </a:lnTo>
                      <a:lnTo>
                        <a:pt x="50" y="146"/>
                      </a:lnTo>
                      <a:lnTo>
                        <a:pt x="50" y="146"/>
                      </a:lnTo>
                      <a:lnTo>
                        <a:pt x="48" y="146"/>
                      </a:lnTo>
                      <a:lnTo>
                        <a:pt x="48" y="146"/>
                      </a:lnTo>
                      <a:lnTo>
                        <a:pt x="47" y="146"/>
                      </a:lnTo>
                      <a:lnTo>
                        <a:pt x="46" y="146"/>
                      </a:lnTo>
                      <a:lnTo>
                        <a:pt x="45" y="146"/>
                      </a:lnTo>
                      <a:lnTo>
                        <a:pt x="45" y="146"/>
                      </a:lnTo>
                      <a:lnTo>
                        <a:pt x="45" y="147"/>
                      </a:lnTo>
                      <a:lnTo>
                        <a:pt x="45" y="148"/>
                      </a:lnTo>
                      <a:lnTo>
                        <a:pt x="45" y="151"/>
                      </a:lnTo>
                      <a:lnTo>
                        <a:pt x="45" y="153"/>
                      </a:lnTo>
                      <a:lnTo>
                        <a:pt x="44" y="155"/>
                      </a:lnTo>
                      <a:lnTo>
                        <a:pt x="43" y="157"/>
                      </a:lnTo>
                      <a:lnTo>
                        <a:pt x="43" y="159"/>
                      </a:lnTo>
                      <a:lnTo>
                        <a:pt x="42" y="159"/>
                      </a:lnTo>
                      <a:lnTo>
                        <a:pt x="40" y="158"/>
                      </a:lnTo>
                      <a:lnTo>
                        <a:pt x="39" y="158"/>
                      </a:lnTo>
                      <a:lnTo>
                        <a:pt x="36" y="158"/>
                      </a:lnTo>
                      <a:lnTo>
                        <a:pt x="35" y="158"/>
                      </a:lnTo>
                      <a:lnTo>
                        <a:pt x="35" y="159"/>
                      </a:lnTo>
                      <a:lnTo>
                        <a:pt x="35" y="164"/>
                      </a:lnTo>
                      <a:lnTo>
                        <a:pt x="34" y="165"/>
                      </a:lnTo>
                      <a:lnTo>
                        <a:pt x="33" y="164"/>
                      </a:lnTo>
                      <a:lnTo>
                        <a:pt x="32" y="164"/>
                      </a:lnTo>
                      <a:lnTo>
                        <a:pt x="31" y="164"/>
                      </a:lnTo>
                      <a:lnTo>
                        <a:pt x="30" y="164"/>
                      </a:lnTo>
                      <a:lnTo>
                        <a:pt x="28" y="164"/>
                      </a:lnTo>
                      <a:lnTo>
                        <a:pt x="27" y="164"/>
                      </a:lnTo>
                      <a:lnTo>
                        <a:pt x="27" y="166"/>
                      </a:lnTo>
                      <a:lnTo>
                        <a:pt x="27" y="168"/>
                      </a:lnTo>
                      <a:lnTo>
                        <a:pt x="26" y="171"/>
                      </a:lnTo>
                      <a:lnTo>
                        <a:pt x="26" y="172"/>
                      </a:lnTo>
                      <a:lnTo>
                        <a:pt x="25" y="176"/>
                      </a:lnTo>
                      <a:lnTo>
                        <a:pt x="25" y="176"/>
                      </a:lnTo>
                      <a:lnTo>
                        <a:pt x="24" y="177"/>
                      </a:lnTo>
                      <a:lnTo>
                        <a:pt x="24" y="178"/>
                      </a:lnTo>
                      <a:lnTo>
                        <a:pt x="23" y="181"/>
                      </a:lnTo>
                      <a:lnTo>
                        <a:pt x="23" y="182"/>
                      </a:lnTo>
                      <a:lnTo>
                        <a:pt x="23" y="183"/>
                      </a:lnTo>
                      <a:lnTo>
                        <a:pt x="23" y="185"/>
                      </a:lnTo>
                      <a:lnTo>
                        <a:pt x="22" y="186"/>
                      </a:lnTo>
                      <a:lnTo>
                        <a:pt x="22" y="188"/>
                      </a:lnTo>
                      <a:lnTo>
                        <a:pt x="22" y="188"/>
                      </a:lnTo>
                      <a:lnTo>
                        <a:pt x="22" y="189"/>
                      </a:lnTo>
                      <a:lnTo>
                        <a:pt x="21" y="191"/>
                      </a:lnTo>
                      <a:lnTo>
                        <a:pt x="21" y="192"/>
                      </a:lnTo>
                      <a:lnTo>
                        <a:pt x="20" y="192"/>
                      </a:lnTo>
                      <a:lnTo>
                        <a:pt x="20" y="193"/>
                      </a:lnTo>
                      <a:lnTo>
                        <a:pt x="18" y="196"/>
                      </a:lnTo>
                      <a:lnTo>
                        <a:pt x="18" y="197"/>
                      </a:lnTo>
                      <a:lnTo>
                        <a:pt x="17" y="198"/>
                      </a:lnTo>
                      <a:lnTo>
                        <a:pt x="16" y="197"/>
                      </a:lnTo>
                      <a:lnTo>
                        <a:pt x="14" y="196"/>
                      </a:lnTo>
                      <a:lnTo>
                        <a:pt x="13" y="195"/>
                      </a:lnTo>
                      <a:lnTo>
                        <a:pt x="12" y="195"/>
                      </a:lnTo>
                      <a:lnTo>
                        <a:pt x="11" y="194"/>
                      </a:lnTo>
                      <a:lnTo>
                        <a:pt x="9" y="193"/>
                      </a:lnTo>
                      <a:lnTo>
                        <a:pt x="8" y="193"/>
                      </a:lnTo>
                      <a:lnTo>
                        <a:pt x="8" y="188"/>
                      </a:lnTo>
                      <a:lnTo>
                        <a:pt x="8" y="187"/>
                      </a:lnTo>
                      <a:lnTo>
                        <a:pt x="8" y="186"/>
                      </a:lnTo>
                      <a:lnTo>
                        <a:pt x="8" y="184"/>
                      </a:lnTo>
                      <a:lnTo>
                        <a:pt x="8" y="183"/>
                      </a:lnTo>
                      <a:lnTo>
                        <a:pt x="8" y="181"/>
                      </a:lnTo>
                      <a:lnTo>
                        <a:pt x="8" y="180"/>
                      </a:lnTo>
                      <a:lnTo>
                        <a:pt x="8" y="178"/>
                      </a:lnTo>
                      <a:lnTo>
                        <a:pt x="8" y="176"/>
                      </a:lnTo>
                      <a:lnTo>
                        <a:pt x="7" y="175"/>
                      </a:lnTo>
                      <a:lnTo>
                        <a:pt x="7" y="173"/>
                      </a:lnTo>
                      <a:lnTo>
                        <a:pt x="7" y="172"/>
                      </a:lnTo>
                      <a:lnTo>
                        <a:pt x="7" y="171"/>
                      </a:lnTo>
                      <a:lnTo>
                        <a:pt x="7" y="170"/>
                      </a:lnTo>
                      <a:lnTo>
                        <a:pt x="7" y="170"/>
                      </a:lnTo>
                      <a:lnTo>
                        <a:pt x="7" y="168"/>
                      </a:lnTo>
                      <a:lnTo>
                        <a:pt x="7" y="167"/>
                      </a:lnTo>
                      <a:lnTo>
                        <a:pt x="7" y="166"/>
                      </a:lnTo>
                      <a:lnTo>
                        <a:pt x="7" y="165"/>
                      </a:lnTo>
                      <a:lnTo>
                        <a:pt x="7" y="164"/>
                      </a:lnTo>
                      <a:lnTo>
                        <a:pt x="7" y="163"/>
                      </a:lnTo>
                      <a:lnTo>
                        <a:pt x="7" y="162"/>
                      </a:lnTo>
                      <a:lnTo>
                        <a:pt x="7" y="161"/>
                      </a:lnTo>
                      <a:lnTo>
                        <a:pt x="6" y="161"/>
                      </a:lnTo>
                      <a:lnTo>
                        <a:pt x="6" y="161"/>
                      </a:lnTo>
                      <a:lnTo>
                        <a:pt x="5" y="161"/>
                      </a:lnTo>
                      <a:lnTo>
                        <a:pt x="4" y="161"/>
                      </a:lnTo>
                      <a:lnTo>
                        <a:pt x="3" y="161"/>
                      </a:lnTo>
                      <a:lnTo>
                        <a:pt x="2" y="161"/>
                      </a:lnTo>
                      <a:lnTo>
                        <a:pt x="2" y="161"/>
                      </a:lnTo>
                      <a:lnTo>
                        <a:pt x="1" y="161"/>
                      </a:lnTo>
                      <a:lnTo>
                        <a:pt x="0" y="161"/>
                      </a:lnTo>
                      <a:lnTo>
                        <a:pt x="1" y="161"/>
                      </a:lnTo>
                      <a:lnTo>
                        <a:pt x="1" y="160"/>
                      </a:lnTo>
                      <a:lnTo>
                        <a:pt x="0" y="159"/>
                      </a:lnTo>
                      <a:lnTo>
                        <a:pt x="0" y="158"/>
                      </a:lnTo>
                      <a:lnTo>
                        <a:pt x="1" y="158"/>
                      </a:lnTo>
                      <a:lnTo>
                        <a:pt x="1" y="158"/>
                      </a:lnTo>
                      <a:lnTo>
                        <a:pt x="2" y="157"/>
                      </a:lnTo>
                      <a:lnTo>
                        <a:pt x="3" y="157"/>
                      </a:lnTo>
                      <a:lnTo>
                        <a:pt x="4" y="156"/>
                      </a:lnTo>
                      <a:lnTo>
                        <a:pt x="4" y="156"/>
                      </a:lnTo>
                      <a:lnTo>
                        <a:pt x="4" y="155"/>
                      </a:lnTo>
                      <a:lnTo>
                        <a:pt x="4" y="154"/>
                      </a:lnTo>
                      <a:lnTo>
                        <a:pt x="4" y="153"/>
                      </a:lnTo>
                      <a:lnTo>
                        <a:pt x="4" y="153"/>
                      </a:lnTo>
                      <a:lnTo>
                        <a:pt x="4" y="152"/>
                      </a:lnTo>
                      <a:lnTo>
                        <a:pt x="4" y="151"/>
                      </a:lnTo>
                      <a:lnTo>
                        <a:pt x="3" y="150"/>
                      </a:lnTo>
                      <a:lnTo>
                        <a:pt x="4" y="149"/>
                      </a:lnTo>
                      <a:lnTo>
                        <a:pt x="5" y="149"/>
                      </a:lnTo>
                      <a:lnTo>
                        <a:pt x="5" y="149"/>
                      </a:lnTo>
                      <a:lnTo>
                        <a:pt x="6" y="150"/>
                      </a:lnTo>
                      <a:lnTo>
                        <a:pt x="7" y="150"/>
                      </a:lnTo>
                      <a:lnTo>
                        <a:pt x="8" y="150"/>
                      </a:lnTo>
                      <a:lnTo>
                        <a:pt x="9" y="150"/>
                      </a:lnTo>
                      <a:lnTo>
                        <a:pt x="9" y="150"/>
                      </a:lnTo>
                      <a:lnTo>
                        <a:pt x="9" y="149"/>
                      </a:lnTo>
                      <a:lnTo>
                        <a:pt x="9" y="148"/>
                      </a:lnTo>
                      <a:lnTo>
                        <a:pt x="9" y="147"/>
                      </a:lnTo>
                      <a:lnTo>
                        <a:pt x="10" y="146"/>
                      </a:lnTo>
                      <a:lnTo>
                        <a:pt x="10" y="145"/>
                      </a:lnTo>
                      <a:lnTo>
                        <a:pt x="10" y="145"/>
                      </a:lnTo>
                      <a:lnTo>
                        <a:pt x="9" y="144"/>
                      </a:lnTo>
                      <a:lnTo>
                        <a:pt x="9" y="143"/>
                      </a:lnTo>
                      <a:lnTo>
                        <a:pt x="9" y="142"/>
                      </a:lnTo>
                      <a:lnTo>
                        <a:pt x="10" y="141"/>
                      </a:lnTo>
                      <a:lnTo>
                        <a:pt x="10" y="141"/>
                      </a:lnTo>
                      <a:lnTo>
                        <a:pt x="11" y="140"/>
                      </a:lnTo>
                      <a:lnTo>
                        <a:pt x="11" y="140"/>
                      </a:lnTo>
                      <a:lnTo>
                        <a:pt x="12" y="139"/>
                      </a:lnTo>
                      <a:lnTo>
                        <a:pt x="11" y="138"/>
                      </a:lnTo>
                      <a:lnTo>
                        <a:pt x="11" y="138"/>
                      </a:lnTo>
                      <a:lnTo>
                        <a:pt x="10" y="138"/>
                      </a:lnTo>
                      <a:lnTo>
                        <a:pt x="9" y="138"/>
                      </a:lnTo>
                      <a:lnTo>
                        <a:pt x="8" y="137"/>
                      </a:lnTo>
                      <a:lnTo>
                        <a:pt x="8" y="136"/>
                      </a:lnTo>
                      <a:lnTo>
                        <a:pt x="9" y="135"/>
                      </a:lnTo>
                      <a:lnTo>
                        <a:pt x="9" y="135"/>
                      </a:lnTo>
                      <a:lnTo>
                        <a:pt x="10" y="135"/>
                      </a:lnTo>
                      <a:lnTo>
                        <a:pt x="11" y="135"/>
                      </a:lnTo>
                      <a:lnTo>
                        <a:pt x="11" y="134"/>
                      </a:lnTo>
                      <a:lnTo>
                        <a:pt x="11" y="133"/>
                      </a:lnTo>
                      <a:lnTo>
                        <a:pt x="10" y="133"/>
                      </a:lnTo>
                      <a:lnTo>
                        <a:pt x="11" y="132"/>
                      </a:lnTo>
                      <a:lnTo>
                        <a:pt x="12" y="132"/>
                      </a:lnTo>
                      <a:lnTo>
                        <a:pt x="12" y="132"/>
                      </a:lnTo>
                      <a:lnTo>
                        <a:pt x="13" y="131"/>
                      </a:lnTo>
                      <a:lnTo>
                        <a:pt x="14" y="131"/>
                      </a:lnTo>
                      <a:lnTo>
                        <a:pt x="14" y="130"/>
                      </a:lnTo>
                      <a:lnTo>
                        <a:pt x="15" y="130"/>
                      </a:lnTo>
                      <a:lnTo>
                        <a:pt x="15" y="129"/>
                      </a:lnTo>
                      <a:lnTo>
                        <a:pt x="15" y="128"/>
                      </a:lnTo>
                      <a:lnTo>
                        <a:pt x="14" y="127"/>
                      </a:lnTo>
                      <a:lnTo>
                        <a:pt x="13" y="127"/>
                      </a:lnTo>
                      <a:lnTo>
                        <a:pt x="13" y="127"/>
                      </a:lnTo>
                      <a:lnTo>
                        <a:pt x="12" y="127"/>
                      </a:lnTo>
                      <a:lnTo>
                        <a:pt x="11" y="126"/>
                      </a:lnTo>
                      <a:lnTo>
                        <a:pt x="10" y="126"/>
                      </a:lnTo>
                      <a:lnTo>
                        <a:pt x="11" y="125"/>
                      </a:lnTo>
                      <a:lnTo>
                        <a:pt x="11" y="125"/>
                      </a:lnTo>
                      <a:lnTo>
                        <a:pt x="12" y="125"/>
                      </a:lnTo>
                      <a:lnTo>
                        <a:pt x="13" y="125"/>
                      </a:lnTo>
                      <a:lnTo>
                        <a:pt x="13" y="124"/>
                      </a:lnTo>
                      <a:lnTo>
                        <a:pt x="13" y="123"/>
                      </a:lnTo>
                      <a:lnTo>
                        <a:pt x="13" y="122"/>
                      </a:lnTo>
                      <a:lnTo>
                        <a:pt x="13" y="121"/>
                      </a:lnTo>
                      <a:lnTo>
                        <a:pt x="13" y="121"/>
                      </a:lnTo>
                      <a:lnTo>
                        <a:pt x="13" y="120"/>
                      </a:lnTo>
                      <a:lnTo>
                        <a:pt x="14" y="119"/>
                      </a:lnTo>
                      <a:lnTo>
                        <a:pt x="14" y="118"/>
                      </a:lnTo>
                      <a:lnTo>
                        <a:pt x="15" y="118"/>
                      </a:lnTo>
                      <a:lnTo>
                        <a:pt x="16" y="118"/>
                      </a:lnTo>
                      <a:lnTo>
                        <a:pt x="17" y="118"/>
                      </a:lnTo>
                      <a:lnTo>
                        <a:pt x="17" y="117"/>
                      </a:lnTo>
                      <a:lnTo>
                        <a:pt x="18" y="116"/>
                      </a:lnTo>
                      <a:lnTo>
                        <a:pt x="18" y="116"/>
                      </a:lnTo>
                      <a:lnTo>
                        <a:pt x="18" y="115"/>
                      </a:lnTo>
                      <a:lnTo>
                        <a:pt x="19" y="114"/>
                      </a:lnTo>
                      <a:lnTo>
                        <a:pt x="19" y="113"/>
                      </a:lnTo>
                      <a:lnTo>
                        <a:pt x="19" y="112"/>
                      </a:lnTo>
                      <a:lnTo>
                        <a:pt x="19" y="112"/>
                      </a:lnTo>
                      <a:lnTo>
                        <a:pt x="20" y="111"/>
                      </a:lnTo>
                      <a:lnTo>
                        <a:pt x="20" y="110"/>
                      </a:lnTo>
                      <a:lnTo>
                        <a:pt x="19" y="110"/>
                      </a:lnTo>
                      <a:lnTo>
                        <a:pt x="18" y="110"/>
                      </a:lnTo>
                      <a:lnTo>
                        <a:pt x="17" y="109"/>
                      </a:lnTo>
                      <a:lnTo>
                        <a:pt x="17" y="109"/>
                      </a:lnTo>
                      <a:lnTo>
                        <a:pt x="17" y="108"/>
                      </a:lnTo>
                      <a:lnTo>
                        <a:pt x="17" y="107"/>
                      </a:lnTo>
                      <a:lnTo>
                        <a:pt x="18" y="107"/>
                      </a:lnTo>
                      <a:lnTo>
                        <a:pt x="19" y="107"/>
                      </a:lnTo>
                      <a:lnTo>
                        <a:pt x="20" y="107"/>
                      </a:lnTo>
                      <a:lnTo>
                        <a:pt x="21" y="106"/>
                      </a:lnTo>
                      <a:lnTo>
                        <a:pt x="21" y="107"/>
                      </a:lnTo>
                      <a:lnTo>
                        <a:pt x="22" y="106"/>
                      </a:lnTo>
                      <a:lnTo>
                        <a:pt x="22" y="105"/>
                      </a:lnTo>
                      <a:lnTo>
                        <a:pt x="21" y="105"/>
                      </a:lnTo>
                      <a:lnTo>
                        <a:pt x="21" y="104"/>
                      </a:lnTo>
                      <a:lnTo>
                        <a:pt x="20" y="104"/>
                      </a:lnTo>
                      <a:lnTo>
                        <a:pt x="20" y="103"/>
                      </a:lnTo>
                      <a:lnTo>
                        <a:pt x="19" y="103"/>
                      </a:lnTo>
                      <a:lnTo>
                        <a:pt x="18" y="102"/>
                      </a:lnTo>
                      <a:lnTo>
                        <a:pt x="19" y="101"/>
                      </a:lnTo>
                      <a:lnTo>
                        <a:pt x="19" y="101"/>
                      </a:lnTo>
                      <a:lnTo>
                        <a:pt x="20" y="100"/>
                      </a:lnTo>
                      <a:lnTo>
                        <a:pt x="20" y="100"/>
                      </a:lnTo>
                      <a:lnTo>
                        <a:pt x="20" y="99"/>
                      </a:lnTo>
                      <a:lnTo>
                        <a:pt x="21" y="98"/>
                      </a:lnTo>
                      <a:lnTo>
                        <a:pt x="21" y="98"/>
                      </a:lnTo>
                      <a:lnTo>
                        <a:pt x="22" y="97"/>
                      </a:lnTo>
                      <a:lnTo>
                        <a:pt x="22" y="97"/>
                      </a:lnTo>
                      <a:lnTo>
                        <a:pt x="22" y="96"/>
                      </a:lnTo>
                      <a:lnTo>
                        <a:pt x="22" y="95"/>
                      </a:lnTo>
                      <a:lnTo>
                        <a:pt x="23" y="94"/>
                      </a:lnTo>
                      <a:lnTo>
                        <a:pt x="22" y="94"/>
                      </a:lnTo>
                      <a:lnTo>
                        <a:pt x="22" y="93"/>
                      </a:lnTo>
                      <a:lnTo>
                        <a:pt x="22" y="92"/>
                      </a:lnTo>
                      <a:lnTo>
                        <a:pt x="22" y="92"/>
                      </a:lnTo>
                      <a:lnTo>
                        <a:pt x="23" y="91"/>
                      </a:lnTo>
                      <a:lnTo>
                        <a:pt x="23" y="91"/>
                      </a:lnTo>
                      <a:lnTo>
                        <a:pt x="24" y="91"/>
                      </a:lnTo>
                      <a:lnTo>
                        <a:pt x="25" y="92"/>
                      </a:lnTo>
                      <a:lnTo>
                        <a:pt x="25" y="92"/>
                      </a:lnTo>
                      <a:lnTo>
                        <a:pt x="26" y="92"/>
                      </a:lnTo>
                      <a:lnTo>
                        <a:pt x="27" y="91"/>
                      </a:lnTo>
                      <a:lnTo>
                        <a:pt x="26" y="91"/>
                      </a:lnTo>
                      <a:lnTo>
                        <a:pt x="25" y="91"/>
                      </a:lnTo>
                      <a:lnTo>
                        <a:pt x="25" y="90"/>
                      </a:lnTo>
                      <a:lnTo>
                        <a:pt x="26" y="89"/>
                      </a:lnTo>
                      <a:lnTo>
                        <a:pt x="26" y="89"/>
                      </a:lnTo>
                      <a:lnTo>
                        <a:pt x="26" y="88"/>
                      </a:lnTo>
                      <a:lnTo>
                        <a:pt x="27" y="87"/>
                      </a:lnTo>
                      <a:lnTo>
                        <a:pt x="27" y="86"/>
                      </a:lnTo>
                      <a:lnTo>
                        <a:pt x="27" y="85"/>
                      </a:lnTo>
                      <a:lnTo>
                        <a:pt x="28" y="85"/>
                      </a:lnTo>
                      <a:lnTo>
                        <a:pt x="28" y="84"/>
                      </a:lnTo>
                      <a:lnTo>
                        <a:pt x="29" y="84"/>
                      </a:lnTo>
                      <a:lnTo>
                        <a:pt x="30" y="83"/>
                      </a:lnTo>
                      <a:lnTo>
                        <a:pt x="30" y="83"/>
                      </a:lnTo>
                      <a:lnTo>
                        <a:pt x="31" y="82"/>
                      </a:lnTo>
                      <a:lnTo>
                        <a:pt x="32" y="82"/>
                      </a:lnTo>
                      <a:lnTo>
                        <a:pt x="32" y="81"/>
                      </a:lnTo>
                      <a:lnTo>
                        <a:pt x="33" y="81"/>
                      </a:lnTo>
                      <a:lnTo>
                        <a:pt x="33" y="80"/>
                      </a:lnTo>
                      <a:lnTo>
                        <a:pt x="34" y="80"/>
                      </a:lnTo>
                      <a:lnTo>
                        <a:pt x="34" y="79"/>
                      </a:lnTo>
                      <a:lnTo>
                        <a:pt x="34" y="78"/>
                      </a:lnTo>
                      <a:lnTo>
                        <a:pt x="34" y="77"/>
                      </a:lnTo>
                      <a:lnTo>
                        <a:pt x="34" y="76"/>
                      </a:lnTo>
                      <a:lnTo>
                        <a:pt x="34" y="76"/>
                      </a:lnTo>
                      <a:lnTo>
                        <a:pt x="35" y="76"/>
                      </a:lnTo>
                      <a:lnTo>
                        <a:pt x="36" y="76"/>
                      </a:lnTo>
                      <a:lnTo>
                        <a:pt x="37" y="76"/>
                      </a:lnTo>
                      <a:lnTo>
                        <a:pt x="38" y="75"/>
                      </a:lnTo>
                      <a:lnTo>
                        <a:pt x="38" y="74"/>
                      </a:lnTo>
                      <a:lnTo>
                        <a:pt x="37" y="74"/>
                      </a:lnTo>
                      <a:lnTo>
                        <a:pt x="37" y="73"/>
                      </a:lnTo>
                      <a:lnTo>
                        <a:pt x="37" y="72"/>
                      </a:lnTo>
                      <a:lnTo>
                        <a:pt x="37" y="71"/>
                      </a:lnTo>
                      <a:lnTo>
                        <a:pt x="38" y="71"/>
                      </a:lnTo>
                      <a:lnTo>
                        <a:pt x="38" y="72"/>
                      </a:lnTo>
                      <a:lnTo>
                        <a:pt x="39" y="73"/>
                      </a:lnTo>
                      <a:lnTo>
                        <a:pt x="40" y="73"/>
                      </a:lnTo>
                      <a:lnTo>
                        <a:pt x="40" y="72"/>
                      </a:lnTo>
                      <a:lnTo>
                        <a:pt x="41" y="72"/>
                      </a:lnTo>
                      <a:lnTo>
                        <a:pt x="41" y="71"/>
                      </a:lnTo>
                      <a:lnTo>
                        <a:pt x="42" y="70"/>
                      </a:lnTo>
                      <a:lnTo>
                        <a:pt x="42" y="71"/>
                      </a:lnTo>
                      <a:lnTo>
                        <a:pt x="42" y="71"/>
                      </a:lnTo>
                      <a:lnTo>
                        <a:pt x="42" y="72"/>
                      </a:lnTo>
                      <a:lnTo>
                        <a:pt x="42" y="73"/>
                      </a:lnTo>
                      <a:lnTo>
                        <a:pt x="42" y="74"/>
                      </a:lnTo>
                      <a:lnTo>
                        <a:pt x="42" y="74"/>
                      </a:lnTo>
                      <a:lnTo>
                        <a:pt x="43" y="75"/>
                      </a:lnTo>
                      <a:lnTo>
                        <a:pt x="44" y="75"/>
                      </a:lnTo>
                      <a:lnTo>
                        <a:pt x="45" y="75"/>
                      </a:lnTo>
                      <a:lnTo>
                        <a:pt x="45" y="74"/>
                      </a:lnTo>
                      <a:lnTo>
                        <a:pt x="45" y="73"/>
                      </a:lnTo>
                      <a:lnTo>
                        <a:pt x="46" y="73"/>
                      </a:lnTo>
                      <a:lnTo>
                        <a:pt x="46" y="72"/>
                      </a:lnTo>
                      <a:lnTo>
                        <a:pt x="47" y="72"/>
                      </a:lnTo>
                      <a:lnTo>
                        <a:pt x="48" y="72"/>
                      </a:lnTo>
                      <a:lnTo>
                        <a:pt x="48" y="72"/>
                      </a:lnTo>
                      <a:lnTo>
                        <a:pt x="49" y="73"/>
                      </a:lnTo>
                      <a:lnTo>
                        <a:pt x="50" y="73"/>
                      </a:lnTo>
                      <a:lnTo>
                        <a:pt x="50" y="73"/>
                      </a:lnTo>
                      <a:lnTo>
                        <a:pt x="50" y="72"/>
                      </a:lnTo>
                      <a:lnTo>
                        <a:pt x="51" y="72"/>
                      </a:lnTo>
                      <a:lnTo>
                        <a:pt x="52" y="72"/>
                      </a:lnTo>
                      <a:lnTo>
                        <a:pt x="53" y="72"/>
                      </a:lnTo>
                      <a:lnTo>
                        <a:pt x="53" y="71"/>
                      </a:lnTo>
                      <a:lnTo>
                        <a:pt x="53" y="70"/>
                      </a:lnTo>
                      <a:lnTo>
                        <a:pt x="54" y="70"/>
                      </a:lnTo>
                      <a:lnTo>
                        <a:pt x="55" y="69"/>
                      </a:lnTo>
                      <a:lnTo>
                        <a:pt x="55" y="69"/>
                      </a:lnTo>
                      <a:lnTo>
                        <a:pt x="56" y="69"/>
                      </a:lnTo>
                      <a:lnTo>
                        <a:pt x="57" y="69"/>
                      </a:lnTo>
                      <a:lnTo>
                        <a:pt x="58" y="69"/>
                      </a:lnTo>
                      <a:lnTo>
                        <a:pt x="58" y="69"/>
                      </a:lnTo>
                      <a:lnTo>
                        <a:pt x="59" y="69"/>
                      </a:lnTo>
                      <a:lnTo>
                        <a:pt x="60" y="69"/>
                      </a:lnTo>
                      <a:lnTo>
                        <a:pt x="61" y="69"/>
                      </a:lnTo>
                      <a:lnTo>
                        <a:pt x="61" y="69"/>
                      </a:lnTo>
                      <a:lnTo>
                        <a:pt x="62" y="69"/>
                      </a:lnTo>
                      <a:lnTo>
                        <a:pt x="63" y="69"/>
                      </a:lnTo>
                      <a:lnTo>
                        <a:pt x="64" y="69"/>
                      </a:lnTo>
                      <a:lnTo>
                        <a:pt x="64" y="69"/>
                      </a:lnTo>
                      <a:lnTo>
                        <a:pt x="65" y="70"/>
                      </a:lnTo>
                      <a:lnTo>
                        <a:pt x="65" y="71"/>
                      </a:lnTo>
                      <a:lnTo>
                        <a:pt x="66" y="71"/>
                      </a:lnTo>
                      <a:lnTo>
                        <a:pt x="66" y="70"/>
                      </a:lnTo>
                      <a:lnTo>
                        <a:pt x="67" y="70"/>
                      </a:lnTo>
                      <a:lnTo>
                        <a:pt x="67" y="70"/>
                      </a:lnTo>
                      <a:lnTo>
                        <a:pt x="68" y="70"/>
                      </a:lnTo>
                      <a:lnTo>
                        <a:pt x="69" y="70"/>
                      </a:lnTo>
                      <a:lnTo>
                        <a:pt x="69" y="70"/>
                      </a:lnTo>
                      <a:lnTo>
                        <a:pt x="70" y="70"/>
                      </a:lnTo>
                      <a:lnTo>
                        <a:pt x="71" y="70"/>
                      </a:lnTo>
                      <a:lnTo>
                        <a:pt x="72" y="70"/>
                      </a:lnTo>
                      <a:lnTo>
                        <a:pt x="72" y="71"/>
                      </a:lnTo>
                      <a:lnTo>
                        <a:pt x="72" y="71"/>
                      </a:lnTo>
                      <a:lnTo>
                        <a:pt x="73" y="72"/>
                      </a:lnTo>
                      <a:lnTo>
                        <a:pt x="74" y="72"/>
                      </a:lnTo>
                      <a:lnTo>
                        <a:pt x="74" y="72"/>
                      </a:lnTo>
                      <a:lnTo>
                        <a:pt x="75" y="72"/>
                      </a:lnTo>
                      <a:lnTo>
                        <a:pt x="76" y="72"/>
                      </a:lnTo>
                      <a:lnTo>
                        <a:pt x="77" y="73"/>
                      </a:lnTo>
                      <a:lnTo>
                        <a:pt x="77" y="73"/>
                      </a:lnTo>
                      <a:lnTo>
                        <a:pt x="78" y="73"/>
                      </a:lnTo>
                      <a:lnTo>
                        <a:pt x="78" y="72"/>
                      </a:lnTo>
                      <a:lnTo>
                        <a:pt x="78" y="71"/>
                      </a:lnTo>
                      <a:lnTo>
                        <a:pt x="79" y="70"/>
                      </a:lnTo>
                      <a:lnTo>
                        <a:pt x="79" y="70"/>
                      </a:lnTo>
                      <a:lnTo>
                        <a:pt x="80" y="69"/>
                      </a:lnTo>
                      <a:lnTo>
                        <a:pt x="80" y="69"/>
                      </a:lnTo>
                      <a:lnTo>
                        <a:pt x="81" y="69"/>
                      </a:lnTo>
                      <a:lnTo>
                        <a:pt x="82" y="69"/>
                      </a:lnTo>
                      <a:lnTo>
                        <a:pt x="82" y="70"/>
                      </a:lnTo>
                      <a:lnTo>
                        <a:pt x="81" y="70"/>
                      </a:lnTo>
                      <a:lnTo>
                        <a:pt x="81" y="71"/>
                      </a:lnTo>
                      <a:lnTo>
                        <a:pt x="82" y="72"/>
                      </a:lnTo>
                      <a:lnTo>
                        <a:pt x="82" y="71"/>
                      </a:lnTo>
                      <a:lnTo>
                        <a:pt x="83" y="71"/>
                      </a:lnTo>
                      <a:lnTo>
                        <a:pt x="83" y="72"/>
                      </a:lnTo>
                      <a:lnTo>
                        <a:pt x="84" y="73"/>
                      </a:lnTo>
                      <a:lnTo>
                        <a:pt x="84" y="73"/>
                      </a:lnTo>
                      <a:lnTo>
                        <a:pt x="85" y="74"/>
                      </a:lnTo>
                      <a:lnTo>
                        <a:pt x="85" y="75"/>
                      </a:lnTo>
                      <a:lnTo>
                        <a:pt x="85" y="75"/>
                      </a:lnTo>
                      <a:lnTo>
                        <a:pt x="85" y="76"/>
                      </a:lnTo>
                      <a:lnTo>
                        <a:pt x="85" y="77"/>
                      </a:lnTo>
                      <a:lnTo>
                        <a:pt x="86" y="77"/>
                      </a:lnTo>
                      <a:lnTo>
                        <a:pt x="86" y="77"/>
                      </a:lnTo>
                      <a:lnTo>
                        <a:pt x="87" y="76"/>
                      </a:lnTo>
                      <a:lnTo>
                        <a:pt x="88" y="76"/>
                      </a:lnTo>
                      <a:lnTo>
                        <a:pt x="88" y="77"/>
                      </a:lnTo>
                      <a:lnTo>
                        <a:pt x="89" y="77"/>
                      </a:lnTo>
                      <a:lnTo>
                        <a:pt x="90" y="77"/>
                      </a:lnTo>
                      <a:lnTo>
                        <a:pt x="90" y="77"/>
                      </a:lnTo>
                      <a:lnTo>
                        <a:pt x="91" y="77"/>
                      </a:lnTo>
                      <a:lnTo>
                        <a:pt x="91" y="78"/>
                      </a:lnTo>
                      <a:lnTo>
                        <a:pt x="91" y="79"/>
                      </a:lnTo>
                      <a:lnTo>
                        <a:pt x="91" y="79"/>
                      </a:lnTo>
                      <a:lnTo>
                        <a:pt x="92" y="79"/>
                      </a:lnTo>
                      <a:lnTo>
                        <a:pt x="93" y="79"/>
                      </a:lnTo>
                      <a:lnTo>
                        <a:pt x="94" y="80"/>
                      </a:lnTo>
                      <a:lnTo>
                        <a:pt x="94" y="80"/>
                      </a:lnTo>
                      <a:lnTo>
                        <a:pt x="94" y="81"/>
                      </a:lnTo>
                      <a:lnTo>
                        <a:pt x="94" y="82"/>
                      </a:lnTo>
                      <a:lnTo>
                        <a:pt x="95" y="82"/>
                      </a:lnTo>
                      <a:lnTo>
                        <a:pt x="95" y="81"/>
                      </a:lnTo>
                      <a:lnTo>
                        <a:pt x="96" y="81"/>
                      </a:lnTo>
                      <a:lnTo>
                        <a:pt x="96" y="80"/>
                      </a:lnTo>
                      <a:lnTo>
                        <a:pt x="97" y="81"/>
                      </a:lnTo>
                      <a:lnTo>
                        <a:pt x="97" y="82"/>
                      </a:lnTo>
                      <a:lnTo>
                        <a:pt x="96" y="82"/>
                      </a:lnTo>
                      <a:lnTo>
                        <a:pt x="96" y="83"/>
                      </a:lnTo>
                      <a:lnTo>
                        <a:pt x="97" y="83"/>
                      </a:lnTo>
                      <a:lnTo>
                        <a:pt x="98" y="83"/>
                      </a:lnTo>
                      <a:lnTo>
                        <a:pt x="99" y="84"/>
                      </a:lnTo>
                      <a:lnTo>
                        <a:pt x="99" y="85"/>
                      </a:lnTo>
                      <a:lnTo>
                        <a:pt x="99" y="86"/>
                      </a:lnTo>
                      <a:lnTo>
                        <a:pt x="99" y="86"/>
                      </a:lnTo>
                      <a:lnTo>
                        <a:pt x="100" y="86"/>
                      </a:lnTo>
                      <a:lnTo>
                        <a:pt x="101" y="86"/>
                      </a:lnTo>
                      <a:lnTo>
                        <a:pt x="101" y="85"/>
                      </a:lnTo>
                      <a:lnTo>
                        <a:pt x="101" y="84"/>
                      </a:lnTo>
                      <a:lnTo>
                        <a:pt x="102" y="84"/>
                      </a:lnTo>
                      <a:lnTo>
                        <a:pt x="103" y="85"/>
                      </a:lnTo>
                      <a:lnTo>
                        <a:pt x="103" y="86"/>
                      </a:lnTo>
                      <a:lnTo>
                        <a:pt x="102" y="86"/>
                      </a:lnTo>
                      <a:lnTo>
                        <a:pt x="102" y="87"/>
                      </a:lnTo>
                      <a:lnTo>
                        <a:pt x="102" y="87"/>
                      </a:lnTo>
                      <a:lnTo>
                        <a:pt x="103" y="88"/>
                      </a:lnTo>
                      <a:lnTo>
                        <a:pt x="104" y="87"/>
                      </a:lnTo>
                      <a:lnTo>
                        <a:pt x="105" y="87"/>
                      </a:lnTo>
                      <a:lnTo>
                        <a:pt x="105" y="88"/>
                      </a:lnTo>
                      <a:lnTo>
                        <a:pt x="105" y="89"/>
                      </a:lnTo>
                      <a:lnTo>
                        <a:pt x="105" y="89"/>
                      </a:lnTo>
                      <a:lnTo>
                        <a:pt x="106" y="89"/>
                      </a:lnTo>
                      <a:lnTo>
                        <a:pt x="107" y="88"/>
                      </a:lnTo>
                      <a:lnTo>
                        <a:pt x="107" y="88"/>
                      </a:lnTo>
                      <a:lnTo>
                        <a:pt x="108" y="88"/>
                      </a:lnTo>
                      <a:lnTo>
                        <a:pt x="108" y="88"/>
                      </a:lnTo>
                      <a:lnTo>
                        <a:pt x="109" y="89"/>
                      </a:lnTo>
                      <a:lnTo>
                        <a:pt x="109" y="89"/>
                      </a:lnTo>
                      <a:lnTo>
                        <a:pt x="110" y="89"/>
                      </a:lnTo>
                      <a:lnTo>
                        <a:pt x="111" y="90"/>
                      </a:lnTo>
                      <a:lnTo>
                        <a:pt x="110" y="91"/>
                      </a:lnTo>
                      <a:lnTo>
                        <a:pt x="110" y="92"/>
                      </a:lnTo>
                      <a:lnTo>
                        <a:pt x="111" y="92"/>
                      </a:lnTo>
                      <a:lnTo>
                        <a:pt x="111" y="92"/>
                      </a:lnTo>
                      <a:lnTo>
                        <a:pt x="111" y="93"/>
                      </a:lnTo>
                      <a:lnTo>
                        <a:pt x="111" y="94"/>
                      </a:lnTo>
                      <a:lnTo>
                        <a:pt x="112" y="94"/>
                      </a:lnTo>
                      <a:lnTo>
                        <a:pt x="113" y="94"/>
                      </a:lnTo>
                      <a:lnTo>
                        <a:pt x="113" y="95"/>
                      </a:lnTo>
                      <a:lnTo>
                        <a:pt x="114" y="95"/>
                      </a:lnTo>
                      <a:lnTo>
                        <a:pt x="115" y="94"/>
                      </a:lnTo>
                      <a:lnTo>
                        <a:pt x="116" y="94"/>
                      </a:lnTo>
                      <a:lnTo>
                        <a:pt x="116" y="95"/>
                      </a:lnTo>
                      <a:lnTo>
                        <a:pt x="117" y="95"/>
                      </a:lnTo>
                      <a:lnTo>
                        <a:pt x="116" y="96"/>
                      </a:lnTo>
                      <a:lnTo>
                        <a:pt x="116" y="96"/>
                      </a:lnTo>
                      <a:lnTo>
                        <a:pt x="115" y="97"/>
                      </a:lnTo>
                      <a:lnTo>
                        <a:pt x="115" y="98"/>
                      </a:lnTo>
                      <a:lnTo>
                        <a:pt x="116" y="99"/>
                      </a:lnTo>
                      <a:lnTo>
                        <a:pt x="116" y="99"/>
                      </a:lnTo>
                      <a:lnTo>
                        <a:pt x="117" y="99"/>
                      </a:lnTo>
                      <a:lnTo>
                        <a:pt x="118" y="98"/>
                      </a:lnTo>
                      <a:lnTo>
                        <a:pt x="118" y="98"/>
                      </a:lnTo>
                      <a:lnTo>
                        <a:pt x="119" y="99"/>
                      </a:lnTo>
                      <a:lnTo>
                        <a:pt x="119" y="100"/>
                      </a:lnTo>
                      <a:lnTo>
                        <a:pt x="118" y="100"/>
                      </a:lnTo>
                      <a:lnTo>
                        <a:pt x="119" y="101"/>
                      </a:lnTo>
                      <a:lnTo>
                        <a:pt x="120" y="101"/>
                      </a:lnTo>
                      <a:lnTo>
                        <a:pt x="120" y="101"/>
                      </a:lnTo>
                      <a:lnTo>
                        <a:pt x="121" y="101"/>
                      </a:lnTo>
                      <a:lnTo>
                        <a:pt x="122" y="101"/>
                      </a:lnTo>
                      <a:lnTo>
                        <a:pt x="123" y="102"/>
                      </a:lnTo>
                      <a:lnTo>
                        <a:pt x="123" y="102"/>
                      </a:lnTo>
                      <a:lnTo>
                        <a:pt x="123" y="103"/>
                      </a:lnTo>
                      <a:lnTo>
                        <a:pt x="123" y="104"/>
                      </a:lnTo>
                      <a:lnTo>
                        <a:pt x="124" y="104"/>
                      </a:lnTo>
                      <a:lnTo>
                        <a:pt x="125" y="104"/>
                      </a:lnTo>
                      <a:lnTo>
                        <a:pt x="125" y="105"/>
                      </a:lnTo>
                      <a:lnTo>
                        <a:pt x="125" y="106"/>
                      </a:lnTo>
                      <a:lnTo>
                        <a:pt x="125" y="106"/>
                      </a:lnTo>
                      <a:lnTo>
                        <a:pt x="125" y="107"/>
                      </a:lnTo>
                      <a:lnTo>
                        <a:pt x="126" y="107"/>
                      </a:lnTo>
                      <a:lnTo>
                        <a:pt x="127" y="108"/>
                      </a:lnTo>
                      <a:lnTo>
                        <a:pt x="127" y="108"/>
                      </a:lnTo>
                      <a:lnTo>
                        <a:pt x="128" y="108"/>
                      </a:lnTo>
                      <a:lnTo>
                        <a:pt x="129" y="108"/>
                      </a:lnTo>
                      <a:lnTo>
                        <a:pt x="130" y="108"/>
                      </a:lnTo>
                      <a:lnTo>
                        <a:pt x="130" y="107"/>
                      </a:lnTo>
                      <a:lnTo>
                        <a:pt x="130" y="107"/>
                      </a:lnTo>
                      <a:lnTo>
                        <a:pt x="130" y="107"/>
                      </a:lnTo>
                      <a:lnTo>
                        <a:pt x="131" y="106"/>
                      </a:lnTo>
                      <a:lnTo>
                        <a:pt x="132" y="106"/>
                      </a:lnTo>
                      <a:lnTo>
                        <a:pt x="132" y="106"/>
                      </a:lnTo>
                      <a:lnTo>
                        <a:pt x="133" y="106"/>
                      </a:lnTo>
                      <a:lnTo>
                        <a:pt x="133" y="106"/>
                      </a:lnTo>
                      <a:lnTo>
                        <a:pt x="134" y="106"/>
                      </a:lnTo>
                      <a:lnTo>
                        <a:pt x="135" y="106"/>
                      </a:lnTo>
                      <a:lnTo>
                        <a:pt x="135" y="107"/>
                      </a:lnTo>
                      <a:lnTo>
                        <a:pt x="135" y="107"/>
                      </a:lnTo>
                      <a:lnTo>
                        <a:pt x="135" y="108"/>
                      </a:lnTo>
                      <a:lnTo>
                        <a:pt x="135" y="109"/>
                      </a:lnTo>
                      <a:lnTo>
                        <a:pt x="135" y="110"/>
                      </a:lnTo>
                      <a:lnTo>
                        <a:pt x="135" y="109"/>
                      </a:lnTo>
                      <a:lnTo>
                        <a:pt x="136" y="109"/>
                      </a:lnTo>
                      <a:lnTo>
                        <a:pt x="137" y="109"/>
                      </a:lnTo>
                      <a:lnTo>
                        <a:pt x="137" y="108"/>
                      </a:lnTo>
                      <a:lnTo>
                        <a:pt x="138" y="108"/>
                      </a:lnTo>
                      <a:lnTo>
                        <a:pt x="138" y="109"/>
                      </a:lnTo>
                      <a:lnTo>
                        <a:pt x="139" y="109"/>
                      </a:lnTo>
                      <a:lnTo>
                        <a:pt x="139" y="110"/>
                      </a:lnTo>
                      <a:lnTo>
                        <a:pt x="140" y="110"/>
                      </a:lnTo>
                      <a:lnTo>
                        <a:pt x="141" y="109"/>
                      </a:lnTo>
                      <a:lnTo>
                        <a:pt x="141" y="109"/>
                      </a:lnTo>
                      <a:lnTo>
                        <a:pt x="141" y="108"/>
                      </a:lnTo>
                      <a:lnTo>
                        <a:pt x="141" y="107"/>
                      </a:lnTo>
                      <a:lnTo>
                        <a:pt x="142" y="108"/>
                      </a:lnTo>
                      <a:lnTo>
                        <a:pt x="142" y="108"/>
                      </a:lnTo>
                      <a:lnTo>
                        <a:pt x="143" y="109"/>
                      </a:lnTo>
                      <a:lnTo>
                        <a:pt x="143" y="108"/>
                      </a:lnTo>
                      <a:lnTo>
                        <a:pt x="144" y="108"/>
                      </a:lnTo>
                      <a:lnTo>
                        <a:pt x="145" y="107"/>
                      </a:lnTo>
                      <a:lnTo>
                        <a:pt x="145" y="108"/>
                      </a:lnTo>
                      <a:lnTo>
                        <a:pt x="146" y="107"/>
                      </a:lnTo>
                      <a:lnTo>
                        <a:pt x="147" y="107"/>
                      </a:lnTo>
                      <a:lnTo>
                        <a:pt x="148" y="107"/>
                      </a:lnTo>
                      <a:lnTo>
                        <a:pt x="148" y="107"/>
                      </a:lnTo>
                      <a:lnTo>
                        <a:pt x="148" y="106"/>
                      </a:lnTo>
                      <a:lnTo>
                        <a:pt x="149" y="105"/>
                      </a:lnTo>
                      <a:lnTo>
                        <a:pt x="149" y="105"/>
                      </a:lnTo>
                      <a:lnTo>
                        <a:pt x="150" y="105"/>
                      </a:lnTo>
                      <a:lnTo>
                        <a:pt x="150" y="106"/>
                      </a:lnTo>
                      <a:lnTo>
                        <a:pt x="150" y="107"/>
                      </a:lnTo>
                      <a:lnTo>
                        <a:pt x="150" y="107"/>
                      </a:lnTo>
                      <a:lnTo>
                        <a:pt x="151" y="108"/>
                      </a:lnTo>
                      <a:lnTo>
                        <a:pt x="152" y="107"/>
                      </a:lnTo>
                      <a:lnTo>
                        <a:pt x="152" y="107"/>
                      </a:lnTo>
                      <a:lnTo>
                        <a:pt x="153" y="106"/>
                      </a:lnTo>
                      <a:lnTo>
                        <a:pt x="154" y="106"/>
                      </a:lnTo>
                      <a:lnTo>
                        <a:pt x="154" y="107"/>
                      </a:lnTo>
                      <a:lnTo>
                        <a:pt x="155" y="108"/>
                      </a:lnTo>
                      <a:lnTo>
                        <a:pt x="155" y="108"/>
                      </a:lnTo>
                      <a:lnTo>
                        <a:pt x="156" y="109"/>
                      </a:lnTo>
                      <a:lnTo>
                        <a:pt x="156" y="109"/>
                      </a:lnTo>
                      <a:lnTo>
                        <a:pt x="157" y="109"/>
                      </a:lnTo>
                      <a:lnTo>
                        <a:pt x="157" y="110"/>
                      </a:lnTo>
                      <a:lnTo>
                        <a:pt x="157" y="111"/>
                      </a:lnTo>
                      <a:lnTo>
                        <a:pt x="158" y="112"/>
                      </a:lnTo>
                      <a:lnTo>
                        <a:pt x="158" y="112"/>
                      </a:lnTo>
                      <a:lnTo>
                        <a:pt x="159" y="112"/>
                      </a:lnTo>
                      <a:lnTo>
                        <a:pt x="159" y="113"/>
                      </a:lnTo>
                      <a:lnTo>
                        <a:pt x="159" y="114"/>
                      </a:lnTo>
                      <a:lnTo>
                        <a:pt x="159" y="114"/>
                      </a:lnTo>
                      <a:lnTo>
                        <a:pt x="160" y="114"/>
                      </a:lnTo>
                      <a:lnTo>
                        <a:pt x="160" y="115"/>
                      </a:lnTo>
                      <a:lnTo>
                        <a:pt x="160" y="116"/>
                      </a:lnTo>
                      <a:lnTo>
                        <a:pt x="161" y="116"/>
                      </a:lnTo>
                      <a:lnTo>
                        <a:pt x="161" y="115"/>
                      </a:lnTo>
                      <a:lnTo>
                        <a:pt x="162" y="115"/>
                      </a:lnTo>
                      <a:lnTo>
                        <a:pt x="162" y="114"/>
                      </a:lnTo>
                      <a:lnTo>
                        <a:pt x="163" y="115"/>
                      </a:lnTo>
                      <a:lnTo>
                        <a:pt x="163" y="116"/>
                      </a:lnTo>
                      <a:lnTo>
                        <a:pt x="162" y="116"/>
                      </a:lnTo>
                      <a:lnTo>
                        <a:pt x="161" y="117"/>
                      </a:lnTo>
                      <a:lnTo>
                        <a:pt x="162" y="118"/>
                      </a:lnTo>
                      <a:lnTo>
                        <a:pt x="162" y="118"/>
                      </a:lnTo>
                      <a:lnTo>
                        <a:pt x="163" y="117"/>
                      </a:lnTo>
                      <a:lnTo>
                        <a:pt x="164" y="117"/>
                      </a:lnTo>
                      <a:lnTo>
                        <a:pt x="164" y="117"/>
                      </a:lnTo>
                      <a:lnTo>
                        <a:pt x="165" y="117"/>
                      </a:lnTo>
                      <a:lnTo>
                        <a:pt x="166" y="116"/>
                      </a:lnTo>
                      <a:lnTo>
                        <a:pt x="166" y="117"/>
                      </a:lnTo>
                      <a:lnTo>
                        <a:pt x="166" y="117"/>
                      </a:lnTo>
                      <a:lnTo>
                        <a:pt x="166" y="118"/>
                      </a:lnTo>
                      <a:lnTo>
                        <a:pt x="166" y="119"/>
                      </a:lnTo>
                      <a:lnTo>
                        <a:pt x="167" y="119"/>
                      </a:lnTo>
                      <a:lnTo>
                        <a:pt x="167" y="120"/>
                      </a:lnTo>
                      <a:lnTo>
                        <a:pt x="168" y="120"/>
                      </a:lnTo>
                      <a:lnTo>
                        <a:pt x="169" y="121"/>
                      </a:lnTo>
                      <a:lnTo>
                        <a:pt x="169" y="121"/>
                      </a:lnTo>
                      <a:lnTo>
                        <a:pt x="170" y="122"/>
                      </a:lnTo>
                      <a:lnTo>
                        <a:pt x="171" y="122"/>
                      </a:lnTo>
                      <a:lnTo>
                        <a:pt x="172" y="122"/>
                      </a:lnTo>
                      <a:lnTo>
                        <a:pt x="172" y="122"/>
                      </a:lnTo>
                      <a:lnTo>
                        <a:pt x="173" y="121"/>
                      </a:lnTo>
                      <a:lnTo>
                        <a:pt x="173" y="122"/>
                      </a:lnTo>
                      <a:lnTo>
                        <a:pt x="174" y="122"/>
                      </a:lnTo>
                      <a:lnTo>
                        <a:pt x="174" y="121"/>
                      </a:lnTo>
                      <a:lnTo>
                        <a:pt x="174" y="120"/>
                      </a:lnTo>
                      <a:lnTo>
                        <a:pt x="175" y="120"/>
                      </a:lnTo>
                      <a:lnTo>
                        <a:pt x="175" y="121"/>
                      </a:lnTo>
                      <a:lnTo>
                        <a:pt x="176" y="121"/>
                      </a:lnTo>
                      <a:lnTo>
                        <a:pt x="177" y="120"/>
                      </a:lnTo>
                      <a:lnTo>
                        <a:pt x="177" y="119"/>
                      </a:lnTo>
                      <a:lnTo>
                        <a:pt x="177" y="119"/>
                      </a:lnTo>
                      <a:lnTo>
                        <a:pt x="178" y="120"/>
                      </a:lnTo>
                      <a:lnTo>
                        <a:pt x="178" y="119"/>
                      </a:lnTo>
                      <a:lnTo>
                        <a:pt x="179" y="119"/>
                      </a:lnTo>
                      <a:lnTo>
                        <a:pt x="179" y="120"/>
                      </a:lnTo>
                      <a:lnTo>
                        <a:pt x="180" y="120"/>
                      </a:lnTo>
                      <a:lnTo>
                        <a:pt x="180" y="119"/>
                      </a:lnTo>
                      <a:lnTo>
                        <a:pt x="181" y="120"/>
                      </a:lnTo>
                      <a:lnTo>
                        <a:pt x="181" y="120"/>
                      </a:lnTo>
                      <a:lnTo>
                        <a:pt x="182" y="120"/>
                      </a:lnTo>
                      <a:lnTo>
                        <a:pt x="182" y="121"/>
                      </a:lnTo>
                      <a:lnTo>
                        <a:pt x="183" y="121"/>
                      </a:lnTo>
                      <a:lnTo>
                        <a:pt x="183" y="121"/>
                      </a:lnTo>
                      <a:lnTo>
                        <a:pt x="184" y="121"/>
                      </a:lnTo>
                      <a:lnTo>
                        <a:pt x="185" y="122"/>
                      </a:lnTo>
                      <a:lnTo>
                        <a:pt x="186" y="122"/>
                      </a:lnTo>
                      <a:lnTo>
                        <a:pt x="186" y="122"/>
                      </a:lnTo>
                      <a:lnTo>
                        <a:pt x="187" y="123"/>
                      </a:lnTo>
                      <a:lnTo>
                        <a:pt x="187" y="123"/>
                      </a:lnTo>
                      <a:lnTo>
                        <a:pt x="188" y="123"/>
                      </a:lnTo>
                      <a:lnTo>
                        <a:pt x="189" y="123"/>
                      </a:lnTo>
                      <a:lnTo>
                        <a:pt x="190" y="123"/>
                      </a:lnTo>
                      <a:lnTo>
                        <a:pt x="190" y="123"/>
                      </a:lnTo>
                      <a:lnTo>
                        <a:pt x="191" y="124"/>
                      </a:lnTo>
                      <a:lnTo>
                        <a:pt x="192" y="124"/>
                      </a:lnTo>
                      <a:lnTo>
                        <a:pt x="192" y="125"/>
                      </a:lnTo>
                      <a:lnTo>
                        <a:pt x="193" y="125"/>
                      </a:lnTo>
                      <a:lnTo>
                        <a:pt x="194" y="126"/>
                      </a:lnTo>
                      <a:lnTo>
                        <a:pt x="194" y="126"/>
                      </a:lnTo>
                      <a:lnTo>
                        <a:pt x="195" y="126"/>
                      </a:lnTo>
                      <a:lnTo>
                        <a:pt x="196" y="127"/>
                      </a:lnTo>
                      <a:lnTo>
                        <a:pt x="196" y="127"/>
                      </a:lnTo>
                      <a:lnTo>
                        <a:pt x="197" y="127"/>
                      </a:lnTo>
                      <a:lnTo>
                        <a:pt x="198" y="127"/>
                      </a:lnTo>
                      <a:lnTo>
                        <a:pt x="199" y="128"/>
                      </a:lnTo>
                      <a:lnTo>
                        <a:pt x="199" y="128"/>
                      </a:lnTo>
                      <a:lnTo>
                        <a:pt x="200" y="128"/>
                      </a:lnTo>
                      <a:lnTo>
                        <a:pt x="201" y="128"/>
                      </a:lnTo>
                      <a:lnTo>
                        <a:pt x="201" y="129"/>
                      </a:lnTo>
                      <a:lnTo>
                        <a:pt x="202" y="128"/>
                      </a:lnTo>
                      <a:lnTo>
                        <a:pt x="202" y="128"/>
                      </a:lnTo>
                      <a:lnTo>
                        <a:pt x="203" y="127"/>
                      </a:lnTo>
                      <a:lnTo>
                        <a:pt x="204" y="127"/>
                      </a:lnTo>
                      <a:lnTo>
                        <a:pt x="204" y="127"/>
                      </a:lnTo>
                      <a:lnTo>
                        <a:pt x="205" y="127"/>
                      </a:lnTo>
                      <a:lnTo>
                        <a:pt x="206" y="127"/>
                      </a:lnTo>
                      <a:lnTo>
                        <a:pt x="207" y="127"/>
                      </a:lnTo>
                      <a:lnTo>
                        <a:pt x="207" y="127"/>
                      </a:lnTo>
                      <a:lnTo>
                        <a:pt x="208" y="128"/>
                      </a:lnTo>
                      <a:lnTo>
                        <a:pt x="209" y="127"/>
                      </a:lnTo>
                      <a:lnTo>
                        <a:pt x="209" y="127"/>
                      </a:lnTo>
                      <a:lnTo>
                        <a:pt x="210" y="128"/>
                      </a:lnTo>
                      <a:lnTo>
                        <a:pt x="211" y="128"/>
                      </a:lnTo>
                      <a:lnTo>
                        <a:pt x="211" y="128"/>
                      </a:lnTo>
                      <a:lnTo>
                        <a:pt x="212" y="128"/>
                      </a:lnTo>
                      <a:lnTo>
                        <a:pt x="213" y="129"/>
                      </a:lnTo>
                      <a:lnTo>
                        <a:pt x="213" y="128"/>
                      </a:lnTo>
                      <a:lnTo>
                        <a:pt x="214" y="128"/>
                      </a:lnTo>
                      <a:lnTo>
                        <a:pt x="220" y="128"/>
                      </a:lnTo>
                      <a:lnTo>
                        <a:pt x="221" y="128"/>
                      </a:lnTo>
                      <a:lnTo>
                        <a:pt x="221" y="128"/>
                      </a:lnTo>
                      <a:lnTo>
                        <a:pt x="221" y="127"/>
                      </a:lnTo>
                      <a:lnTo>
                        <a:pt x="222" y="127"/>
                      </a:lnTo>
                      <a:lnTo>
                        <a:pt x="222" y="127"/>
                      </a:lnTo>
                      <a:lnTo>
                        <a:pt x="223" y="126"/>
                      </a:lnTo>
                      <a:lnTo>
                        <a:pt x="224" y="125"/>
                      </a:lnTo>
                      <a:lnTo>
                        <a:pt x="226" y="124"/>
                      </a:lnTo>
                      <a:lnTo>
                        <a:pt x="228" y="123"/>
                      </a:lnTo>
                      <a:lnTo>
                        <a:pt x="229" y="122"/>
                      </a:lnTo>
                      <a:lnTo>
                        <a:pt x="230" y="122"/>
                      </a:lnTo>
                      <a:lnTo>
                        <a:pt x="230" y="121"/>
                      </a:lnTo>
                      <a:lnTo>
                        <a:pt x="231" y="121"/>
                      </a:lnTo>
                      <a:lnTo>
                        <a:pt x="231" y="121"/>
                      </a:lnTo>
                      <a:lnTo>
                        <a:pt x="232" y="120"/>
                      </a:lnTo>
                      <a:lnTo>
                        <a:pt x="233" y="120"/>
                      </a:lnTo>
                      <a:lnTo>
                        <a:pt x="234" y="120"/>
                      </a:lnTo>
                      <a:lnTo>
                        <a:pt x="235" y="120"/>
                      </a:lnTo>
                      <a:lnTo>
                        <a:pt x="235" y="120"/>
                      </a:lnTo>
                      <a:lnTo>
                        <a:pt x="236" y="120"/>
                      </a:lnTo>
                      <a:lnTo>
                        <a:pt x="237" y="120"/>
                      </a:lnTo>
                      <a:lnTo>
                        <a:pt x="238" y="120"/>
                      </a:lnTo>
                      <a:lnTo>
                        <a:pt x="238" y="120"/>
                      </a:lnTo>
                      <a:lnTo>
                        <a:pt x="240" y="119"/>
                      </a:lnTo>
                      <a:lnTo>
                        <a:pt x="240" y="119"/>
                      </a:lnTo>
                      <a:lnTo>
                        <a:pt x="240" y="119"/>
                      </a:lnTo>
                      <a:lnTo>
                        <a:pt x="241" y="120"/>
                      </a:lnTo>
                      <a:lnTo>
                        <a:pt x="242" y="120"/>
                      </a:lnTo>
                      <a:lnTo>
                        <a:pt x="242" y="120"/>
                      </a:lnTo>
                      <a:lnTo>
                        <a:pt x="242" y="121"/>
                      </a:lnTo>
                      <a:lnTo>
                        <a:pt x="243" y="121"/>
                      </a:lnTo>
                      <a:lnTo>
                        <a:pt x="243" y="121"/>
                      </a:lnTo>
                      <a:lnTo>
                        <a:pt x="243" y="122"/>
                      </a:lnTo>
                      <a:lnTo>
                        <a:pt x="244" y="122"/>
                      </a:lnTo>
                      <a:lnTo>
                        <a:pt x="244" y="123"/>
                      </a:lnTo>
                      <a:lnTo>
                        <a:pt x="245" y="123"/>
                      </a:lnTo>
                      <a:lnTo>
                        <a:pt x="246" y="123"/>
                      </a:lnTo>
                      <a:lnTo>
                        <a:pt x="247" y="123"/>
                      </a:lnTo>
                      <a:lnTo>
                        <a:pt x="249" y="122"/>
                      </a:lnTo>
                      <a:lnTo>
                        <a:pt x="250" y="122"/>
                      </a:lnTo>
                      <a:lnTo>
                        <a:pt x="250" y="122"/>
                      </a:lnTo>
                      <a:lnTo>
                        <a:pt x="251" y="122"/>
                      </a:lnTo>
                      <a:lnTo>
                        <a:pt x="252" y="122"/>
                      </a:lnTo>
                      <a:lnTo>
                        <a:pt x="253" y="122"/>
                      </a:lnTo>
                      <a:lnTo>
                        <a:pt x="253" y="122"/>
                      </a:lnTo>
                      <a:lnTo>
                        <a:pt x="254" y="122"/>
                      </a:lnTo>
                      <a:lnTo>
                        <a:pt x="254" y="122"/>
                      </a:lnTo>
                      <a:lnTo>
                        <a:pt x="255" y="122"/>
                      </a:lnTo>
                      <a:lnTo>
                        <a:pt x="256" y="122"/>
                      </a:lnTo>
                      <a:lnTo>
                        <a:pt x="257" y="122"/>
                      </a:lnTo>
                      <a:lnTo>
                        <a:pt x="258" y="123"/>
                      </a:lnTo>
                      <a:lnTo>
                        <a:pt x="258" y="122"/>
                      </a:lnTo>
                      <a:lnTo>
                        <a:pt x="259" y="122"/>
                      </a:lnTo>
                      <a:lnTo>
                        <a:pt x="260" y="123"/>
                      </a:lnTo>
                      <a:lnTo>
                        <a:pt x="261" y="122"/>
                      </a:lnTo>
                      <a:lnTo>
                        <a:pt x="261" y="122"/>
                      </a:lnTo>
                      <a:lnTo>
                        <a:pt x="262" y="122"/>
                      </a:lnTo>
                      <a:lnTo>
                        <a:pt x="263" y="123"/>
                      </a:lnTo>
                      <a:lnTo>
                        <a:pt x="263" y="123"/>
                      </a:lnTo>
                      <a:lnTo>
                        <a:pt x="264" y="123"/>
                      </a:lnTo>
                      <a:lnTo>
                        <a:pt x="265" y="123"/>
                      </a:lnTo>
                      <a:lnTo>
                        <a:pt x="266" y="123"/>
                      </a:lnTo>
                      <a:lnTo>
                        <a:pt x="266" y="123"/>
                      </a:lnTo>
                      <a:lnTo>
                        <a:pt x="266" y="122"/>
                      </a:lnTo>
                      <a:lnTo>
                        <a:pt x="267" y="122"/>
                      </a:lnTo>
                      <a:lnTo>
                        <a:pt x="267" y="122"/>
                      </a:lnTo>
                      <a:lnTo>
                        <a:pt x="267" y="122"/>
                      </a:lnTo>
                      <a:lnTo>
                        <a:pt x="267" y="122"/>
                      </a:lnTo>
                      <a:lnTo>
                        <a:pt x="268" y="122"/>
                      </a:lnTo>
                      <a:lnTo>
                        <a:pt x="268" y="121"/>
                      </a:lnTo>
                      <a:lnTo>
                        <a:pt x="268" y="121"/>
                      </a:lnTo>
                      <a:lnTo>
                        <a:pt x="269" y="121"/>
                      </a:lnTo>
                      <a:lnTo>
                        <a:pt x="269" y="121"/>
                      </a:lnTo>
                      <a:lnTo>
                        <a:pt x="269" y="121"/>
                      </a:lnTo>
                      <a:lnTo>
                        <a:pt x="270" y="120"/>
                      </a:lnTo>
                      <a:lnTo>
                        <a:pt x="270" y="120"/>
                      </a:lnTo>
                      <a:lnTo>
                        <a:pt x="270" y="120"/>
                      </a:lnTo>
                      <a:lnTo>
                        <a:pt x="271" y="120"/>
                      </a:lnTo>
                      <a:lnTo>
                        <a:pt x="271" y="120"/>
                      </a:lnTo>
                      <a:lnTo>
                        <a:pt x="272" y="119"/>
                      </a:lnTo>
                      <a:lnTo>
                        <a:pt x="272" y="119"/>
                      </a:lnTo>
                      <a:lnTo>
                        <a:pt x="273" y="119"/>
                      </a:lnTo>
                      <a:lnTo>
                        <a:pt x="274" y="118"/>
                      </a:lnTo>
                      <a:lnTo>
                        <a:pt x="274" y="118"/>
                      </a:lnTo>
                      <a:lnTo>
                        <a:pt x="275" y="117"/>
                      </a:lnTo>
                      <a:lnTo>
                        <a:pt x="276" y="117"/>
                      </a:lnTo>
                      <a:lnTo>
                        <a:pt x="276" y="116"/>
                      </a:lnTo>
                      <a:lnTo>
                        <a:pt x="277" y="116"/>
                      </a:lnTo>
                      <a:lnTo>
                        <a:pt x="278" y="115"/>
                      </a:lnTo>
                      <a:lnTo>
                        <a:pt x="278" y="115"/>
                      </a:lnTo>
                      <a:lnTo>
                        <a:pt x="278" y="115"/>
                      </a:lnTo>
                      <a:lnTo>
                        <a:pt x="279" y="115"/>
                      </a:lnTo>
                      <a:lnTo>
                        <a:pt x="279" y="115"/>
                      </a:lnTo>
                      <a:lnTo>
                        <a:pt x="279" y="115"/>
                      </a:lnTo>
                      <a:lnTo>
                        <a:pt x="280" y="115"/>
                      </a:lnTo>
                      <a:lnTo>
                        <a:pt x="280" y="114"/>
                      </a:lnTo>
                      <a:lnTo>
                        <a:pt x="280" y="114"/>
                      </a:lnTo>
                      <a:lnTo>
                        <a:pt x="281" y="114"/>
                      </a:lnTo>
                      <a:lnTo>
                        <a:pt x="281" y="114"/>
                      </a:lnTo>
                      <a:lnTo>
                        <a:pt x="282" y="114"/>
                      </a:lnTo>
                      <a:lnTo>
                        <a:pt x="282" y="114"/>
                      </a:lnTo>
                      <a:lnTo>
                        <a:pt x="283" y="113"/>
                      </a:lnTo>
                      <a:lnTo>
                        <a:pt x="283" y="112"/>
                      </a:lnTo>
                      <a:lnTo>
                        <a:pt x="284" y="112"/>
                      </a:lnTo>
                      <a:lnTo>
                        <a:pt x="285" y="111"/>
                      </a:lnTo>
                      <a:lnTo>
                        <a:pt x="285" y="111"/>
                      </a:lnTo>
                      <a:lnTo>
                        <a:pt x="286" y="110"/>
                      </a:lnTo>
                      <a:lnTo>
                        <a:pt x="287" y="110"/>
                      </a:lnTo>
                      <a:lnTo>
                        <a:pt x="287" y="110"/>
                      </a:lnTo>
                      <a:lnTo>
                        <a:pt x="287" y="110"/>
                      </a:lnTo>
                      <a:lnTo>
                        <a:pt x="288" y="109"/>
                      </a:lnTo>
                      <a:lnTo>
                        <a:pt x="288" y="109"/>
                      </a:lnTo>
                      <a:lnTo>
                        <a:pt x="288" y="109"/>
                      </a:lnTo>
                      <a:lnTo>
                        <a:pt x="288" y="109"/>
                      </a:lnTo>
                      <a:lnTo>
                        <a:pt x="288" y="109"/>
                      </a:lnTo>
                      <a:lnTo>
                        <a:pt x="288" y="109"/>
                      </a:lnTo>
                      <a:lnTo>
                        <a:pt x="289" y="109"/>
                      </a:lnTo>
                      <a:lnTo>
                        <a:pt x="289" y="109"/>
                      </a:lnTo>
                      <a:lnTo>
                        <a:pt x="289" y="109"/>
                      </a:lnTo>
                      <a:lnTo>
                        <a:pt x="289" y="109"/>
                      </a:lnTo>
                      <a:lnTo>
                        <a:pt x="289" y="108"/>
                      </a:lnTo>
                      <a:lnTo>
                        <a:pt x="289" y="108"/>
                      </a:lnTo>
                      <a:lnTo>
                        <a:pt x="289" y="108"/>
                      </a:lnTo>
                      <a:lnTo>
                        <a:pt x="289" y="108"/>
                      </a:lnTo>
                      <a:lnTo>
                        <a:pt x="289" y="108"/>
                      </a:lnTo>
                      <a:lnTo>
                        <a:pt x="289" y="108"/>
                      </a:lnTo>
                      <a:lnTo>
                        <a:pt x="289" y="108"/>
                      </a:lnTo>
                      <a:lnTo>
                        <a:pt x="290" y="107"/>
                      </a:lnTo>
                      <a:lnTo>
                        <a:pt x="292" y="103"/>
                      </a:lnTo>
                      <a:lnTo>
                        <a:pt x="294" y="99"/>
                      </a:lnTo>
                      <a:lnTo>
                        <a:pt x="294" y="98"/>
                      </a:lnTo>
                      <a:lnTo>
                        <a:pt x="294" y="97"/>
                      </a:lnTo>
                      <a:lnTo>
                        <a:pt x="295" y="95"/>
                      </a:lnTo>
                      <a:lnTo>
                        <a:pt x="295" y="94"/>
                      </a:lnTo>
                      <a:lnTo>
                        <a:pt x="296" y="93"/>
                      </a:lnTo>
                      <a:lnTo>
                        <a:pt x="296" y="92"/>
                      </a:lnTo>
                      <a:lnTo>
                        <a:pt x="297" y="91"/>
                      </a:lnTo>
                      <a:lnTo>
                        <a:pt x="297" y="90"/>
                      </a:lnTo>
                      <a:lnTo>
                        <a:pt x="297" y="90"/>
                      </a:lnTo>
                      <a:lnTo>
                        <a:pt x="297" y="89"/>
                      </a:lnTo>
                      <a:lnTo>
                        <a:pt x="298" y="88"/>
                      </a:lnTo>
                      <a:lnTo>
                        <a:pt x="298" y="86"/>
                      </a:lnTo>
                      <a:lnTo>
                        <a:pt x="298" y="85"/>
                      </a:lnTo>
                      <a:lnTo>
                        <a:pt x="298" y="85"/>
                      </a:lnTo>
                      <a:lnTo>
                        <a:pt x="299" y="83"/>
                      </a:lnTo>
                      <a:lnTo>
                        <a:pt x="299" y="82"/>
                      </a:lnTo>
                      <a:lnTo>
                        <a:pt x="299" y="81"/>
                      </a:lnTo>
                      <a:lnTo>
                        <a:pt x="300" y="80"/>
                      </a:lnTo>
                      <a:lnTo>
                        <a:pt x="300" y="79"/>
                      </a:lnTo>
                      <a:lnTo>
                        <a:pt x="300" y="79"/>
                      </a:lnTo>
                      <a:lnTo>
                        <a:pt x="300" y="78"/>
                      </a:lnTo>
                      <a:lnTo>
                        <a:pt x="300" y="77"/>
                      </a:lnTo>
                      <a:lnTo>
                        <a:pt x="300" y="76"/>
                      </a:lnTo>
                      <a:lnTo>
                        <a:pt x="300" y="75"/>
                      </a:lnTo>
                      <a:lnTo>
                        <a:pt x="300" y="74"/>
                      </a:lnTo>
                      <a:lnTo>
                        <a:pt x="300" y="73"/>
                      </a:lnTo>
                      <a:lnTo>
                        <a:pt x="301" y="72"/>
                      </a:lnTo>
                      <a:lnTo>
                        <a:pt x="301" y="71"/>
                      </a:lnTo>
                      <a:lnTo>
                        <a:pt x="301" y="70"/>
                      </a:lnTo>
                      <a:lnTo>
                        <a:pt x="302" y="69"/>
                      </a:lnTo>
                      <a:lnTo>
                        <a:pt x="303" y="67"/>
                      </a:lnTo>
                      <a:lnTo>
                        <a:pt x="304" y="67"/>
                      </a:lnTo>
                      <a:lnTo>
                        <a:pt x="304" y="65"/>
                      </a:lnTo>
                      <a:lnTo>
                        <a:pt x="306" y="62"/>
                      </a:lnTo>
                      <a:lnTo>
                        <a:pt x="307" y="59"/>
                      </a:lnTo>
                      <a:lnTo>
                        <a:pt x="315" y="37"/>
                      </a:lnTo>
                      <a:lnTo>
                        <a:pt x="315" y="36"/>
                      </a:lnTo>
                      <a:lnTo>
                        <a:pt x="315" y="35"/>
                      </a:lnTo>
                      <a:lnTo>
                        <a:pt x="316" y="33"/>
                      </a:lnTo>
                      <a:lnTo>
                        <a:pt x="317" y="31"/>
                      </a:lnTo>
                      <a:lnTo>
                        <a:pt x="317" y="31"/>
                      </a:lnTo>
                      <a:lnTo>
                        <a:pt x="318" y="31"/>
                      </a:lnTo>
                      <a:lnTo>
                        <a:pt x="318" y="30"/>
                      </a:lnTo>
                      <a:lnTo>
                        <a:pt x="319" y="30"/>
                      </a:lnTo>
                      <a:lnTo>
                        <a:pt x="318" y="29"/>
                      </a:lnTo>
                      <a:lnTo>
                        <a:pt x="318" y="29"/>
                      </a:lnTo>
                      <a:lnTo>
                        <a:pt x="319" y="29"/>
                      </a:lnTo>
                      <a:lnTo>
                        <a:pt x="318" y="28"/>
                      </a:lnTo>
                      <a:lnTo>
                        <a:pt x="319" y="28"/>
                      </a:lnTo>
                      <a:lnTo>
                        <a:pt x="319" y="27"/>
                      </a:lnTo>
                      <a:lnTo>
                        <a:pt x="320" y="27"/>
                      </a:lnTo>
                      <a:lnTo>
                        <a:pt x="319" y="26"/>
                      </a:lnTo>
                      <a:lnTo>
                        <a:pt x="319" y="25"/>
                      </a:lnTo>
                      <a:lnTo>
                        <a:pt x="319" y="24"/>
                      </a:lnTo>
                      <a:lnTo>
                        <a:pt x="319" y="24"/>
                      </a:lnTo>
                      <a:lnTo>
                        <a:pt x="318" y="23"/>
                      </a:lnTo>
                      <a:lnTo>
                        <a:pt x="318" y="22"/>
                      </a:lnTo>
                      <a:lnTo>
                        <a:pt x="318" y="22"/>
                      </a:lnTo>
                      <a:lnTo>
                        <a:pt x="318" y="21"/>
                      </a:lnTo>
                      <a:lnTo>
                        <a:pt x="318" y="21"/>
                      </a:lnTo>
                      <a:lnTo>
                        <a:pt x="317" y="20"/>
                      </a:lnTo>
                      <a:lnTo>
                        <a:pt x="317" y="20"/>
                      </a:lnTo>
                      <a:lnTo>
                        <a:pt x="317" y="20"/>
                      </a:lnTo>
                      <a:lnTo>
                        <a:pt x="317" y="19"/>
                      </a:lnTo>
                      <a:lnTo>
                        <a:pt x="317" y="18"/>
                      </a:lnTo>
                      <a:lnTo>
                        <a:pt x="316" y="18"/>
                      </a:lnTo>
                      <a:lnTo>
                        <a:pt x="316" y="17"/>
                      </a:lnTo>
                      <a:lnTo>
                        <a:pt x="315" y="17"/>
                      </a:lnTo>
                      <a:lnTo>
                        <a:pt x="315" y="16"/>
                      </a:lnTo>
                      <a:lnTo>
                        <a:pt x="315" y="16"/>
                      </a:lnTo>
                      <a:lnTo>
                        <a:pt x="316" y="15"/>
                      </a:lnTo>
                      <a:lnTo>
                        <a:pt x="316" y="14"/>
                      </a:lnTo>
                      <a:lnTo>
                        <a:pt x="316" y="14"/>
                      </a:lnTo>
                      <a:lnTo>
                        <a:pt x="316" y="13"/>
                      </a:lnTo>
                      <a:lnTo>
                        <a:pt x="316" y="13"/>
                      </a:lnTo>
                      <a:lnTo>
                        <a:pt x="317" y="13"/>
                      </a:lnTo>
                      <a:lnTo>
                        <a:pt x="317" y="13"/>
                      </a:lnTo>
                      <a:lnTo>
                        <a:pt x="319" y="13"/>
                      </a:lnTo>
                      <a:lnTo>
                        <a:pt x="321" y="12"/>
                      </a:lnTo>
                      <a:lnTo>
                        <a:pt x="322" y="12"/>
                      </a:lnTo>
                      <a:lnTo>
                        <a:pt x="322" y="11"/>
                      </a:lnTo>
                      <a:lnTo>
                        <a:pt x="323" y="12"/>
                      </a:lnTo>
                      <a:lnTo>
                        <a:pt x="324" y="12"/>
                      </a:lnTo>
                      <a:lnTo>
                        <a:pt x="327" y="12"/>
                      </a:lnTo>
                      <a:lnTo>
                        <a:pt x="331" y="9"/>
                      </a:lnTo>
                      <a:lnTo>
                        <a:pt x="337" y="8"/>
                      </a:lnTo>
                      <a:lnTo>
                        <a:pt x="340" y="7"/>
                      </a:lnTo>
                      <a:lnTo>
                        <a:pt x="340" y="7"/>
                      </a:lnTo>
                      <a:lnTo>
                        <a:pt x="343" y="6"/>
                      </a:lnTo>
                      <a:lnTo>
                        <a:pt x="344" y="6"/>
                      </a:lnTo>
                      <a:lnTo>
                        <a:pt x="346" y="6"/>
                      </a:lnTo>
                      <a:lnTo>
                        <a:pt x="347" y="6"/>
                      </a:lnTo>
                      <a:lnTo>
                        <a:pt x="348" y="5"/>
                      </a:lnTo>
                      <a:lnTo>
                        <a:pt x="349" y="5"/>
                      </a:lnTo>
                      <a:lnTo>
                        <a:pt x="349" y="5"/>
                      </a:lnTo>
                      <a:lnTo>
                        <a:pt x="350" y="5"/>
                      </a:lnTo>
                      <a:lnTo>
                        <a:pt x="351" y="4"/>
                      </a:lnTo>
                      <a:lnTo>
                        <a:pt x="352" y="4"/>
                      </a:lnTo>
                      <a:lnTo>
                        <a:pt x="352" y="4"/>
                      </a:lnTo>
                      <a:lnTo>
                        <a:pt x="353" y="4"/>
                      </a:lnTo>
                      <a:lnTo>
                        <a:pt x="354" y="4"/>
                      </a:lnTo>
                      <a:lnTo>
                        <a:pt x="355" y="3"/>
                      </a:lnTo>
                      <a:lnTo>
                        <a:pt x="358" y="3"/>
                      </a:lnTo>
                      <a:lnTo>
                        <a:pt x="359" y="2"/>
                      </a:lnTo>
                      <a:lnTo>
                        <a:pt x="362" y="2"/>
                      </a:lnTo>
                      <a:lnTo>
                        <a:pt x="363" y="1"/>
                      </a:lnTo>
                      <a:lnTo>
                        <a:pt x="364" y="1"/>
                      </a:lnTo>
                      <a:lnTo>
                        <a:pt x="366" y="1"/>
                      </a:lnTo>
                      <a:lnTo>
                        <a:pt x="366" y="1"/>
                      </a:lnTo>
                      <a:lnTo>
                        <a:pt x="368" y="0"/>
                      </a:lnTo>
                      <a:lnTo>
                        <a:pt x="369" y="0"/>
                      </a:lnTo>
                      <a:lnTo>
                        <a:pt x="369" y="0"/>
                      </a:lnTo>
                      <a:lnTo>
                        <a:pt x="370" y="1"/>
                      </a:lnTo>
                      <a:lnTo>
                        <a:pt x="370" y="1"/>
                      </a:lnTo>
                      <a:lnTo>
                        <a:pt x="371" y="1"/>
                      </a:lnTo>
                      <a:lnTo>
                        <a:pt x="371" y="2"/>
                      </a:lnTo>
                      <a:lnTo>
                        <a:pt x="372" y="2"/>
                      </a:lnTo>
                      <a:lnTo>
                        <a:pt x="372" y="2"/>
                      </a:lnTo>
                      <a:lnTo>
                        <a:pt x="372" y="3"/>
                      </a:lnTo>
                      <a:lnTo>
                        <a:pt x="372" y="4"/>
                      </a:lnTo>
                      <a:lnTo>
                        <a:pt x="372" y="5"/>
                      </a:lnTo>
                      <a:lnTo>
                        <a:pt x="372" y="6"/>
                      </a:lnTo>
                      <a:lnTo>
                        <a:pt x="372" y="6"/>
                      </a:lnTo>
                      <a:lnTo>
                        <a:pt x="372" y="7"/>
                      </a:lnTo>
                      <a:lnTo>
                        <a:pt x="372" y="8"/>
                      </a:lnTo>
                      <a:lnTo>
                        <a:pt x="372" y="8"/>
                      </a:lnTo>
                      <a:lnTo>
                        <a:pt x="372" y="9"/>
                      </a:lnTo>
                      <a:lnTo>
                        <a:pt x="371" y="10"/>
                      </a:lnTo>
                      <a:lnTo>
                        <a:pt x="372" y="11"/>
                      </a:lnTo>
                      <a:lnTo>
                        <a:pt x="372" y="12"/>
                      </a:lnTo>
                      <a:lnTo>
                        <a:pt x="372" y="12"/>
                      </a:lnTo>
                      <a:lnTo>
                        <a:pt x="372" y="13"/>
                      </a:lnTo>
                      <a:lnTo>
                        <a:pt x="372" y="14"/>
                      </a:lnTo>
                      <a:lnTo>
                        <a:pt x="372" y="15"/>
                      </a:lnTo>
                      <a:lnTo>
                        <a:pt x="373" y="15"/>
                      </a:lnTo>
                      <a:lnTo>
                        <a:pt x="373" y="16"/>
                      </a:lnTo>
                      <a:lnTo>
                        <a:pt x="374" y="16"/>
                      </a:lnTo>
                      <a:lnTo>
                        <a:pt x="375" y="16"/>
                      </a:lnTo>
                      <a:lnTo>
                        <a:pt x="375" y="16"/>
                      </a:lnTo>
                      <a:lnTo>
                        <a:pt x="375" y="17"/>
                      </a:lnTo>
                      <a:lnTo>
                        <a:pt x="376" y="18"/>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20" name="Freeform 21">
                  <a:extLst>
                    <a:ext uri="{FF2B5EF4-FFF2-40B4-BE49-F238E27FC236}">
                      <a16:creationId xmlns:a16="http://schemas.microsoft.com/office/drawing/2014/main" id="{EE29550F-8C96-4DBE-AED2-6E2C191ADC99}"/>
                    </a:ext>
                  </a:extLst>
                </p:cNvPr>
                <p:cNvSpPr>
                  <a:spLocks/>
                </p:cNvSpPr>
                <p:nvPr/>
              </p:nvSpPr>
              <p:spPr bwMode="auto">
                <a:xfrm>
                  <a:off x="189" y="1641"/>
                  <a:ext cx="633" cy="513"/>
                </a:xfrm>
                <a:custGeom>
                  <a:avLst/>
                  <a:gdLst>
                    <a:gd name="T0" fmla="*/ 128 w 633"/>
                    <a:gd name="T1" fmla="*/ 137 h 513"/>
                    <a:gd name="T2" fmla="*/ 137 w 633"/>
                    <a:gd name="T3" fmla="*/ 169 h 513"/>
                    <a:gd name="T4" fmla="*/ 170 w 633"/>
                    <a:gd name="T5" fmla="*/ 195 h 513"/>
                    <a:gd name="T6" fmla="*/ 181 w 633"/>
                    <a:gd name="T7" fmla="*/ 253 h 513"/>
                    <a:gd name="T8" fmla="*/ 225 w 633"/>
                    <a:gd name="T9" fmla="*/ 210 h 513"/>
                    <a:gd name="T10" fmla="*/ 230 w 633"/>
                    <a:gd name="T11" fmla="*/ 239 h 513"/>
                    <a:gd name="T12" fmla="*/ 279 w 633"/>
                    <a:gd name="T13" fmla="*/ 290 h 513"/>
                    <a:gd name="T14" fmla="*/ 332 w 633"/>
                    <a:gd name="T15" fmla="*/ 248 h 513"/>
                    <a:gd name="T16" fmla="*/ 377 w 633"/>
                    <a:gd name="T17" fmla="*/ 204 h 513"/>
                    <a:gd name="T18" fmla="*/ 427 w 633"/>
                    <a:gd name="T19" fmla="*/ 189 h 513"/>
                    <a:gd name="T20" fmla="*/ 443 w 633"/>
                    <a:gd name="T21" fmla="*/ 133 h 513"/>
                    <a:gd name="T22" fmla="*/ 495 w 633"/>
                    <a:gd name="T23" fmla="*/ 162 h 513"/>
                    <a:gd name="T24" fmla="*/ 539 w 633"/>
                    <a:gd name="T25" fmla="*/ 155 h 513"/>
                    <a:gd name="T26" fmla="*/ 596 w 633"/>
                    <a:gd name="T27" fmla="*/ 149 h 513"/>
                    <a:gd name="T28" fmla="*/ 627 w 633"/>
                    <a:gd name="T29" fmla="*/ 159 h 513"/>
                    <a:gd name="T30" fmla="*/ 621 w 633"/>
                    <a:gd name="T31" fmla="*/ 193 h 513"/>
                    <a:gd name="T32" fmla="*/ 582 w 633"/>
                    <a:gd name="T33" fmla="*/ 206 h 513"/>
                    <a:gd name="T34" fmla="*/ 536 w 633"/>
                    <a:gd name="T35" fmla="*/ 232 h 513"/>
                    <a:gd name="T36" fmla="*/ 523 w 633"/>
                    <a:gd name="T37" fmla="*/ 274 h 513"/>
                    <a:gd name="T38" fmla="*/ 488 w 633"/>
                    <a:gd name="T39" fmla="*/ 334 h 513"/>
                    <a:gd name="T40" fmla="*/ 567 w 633"/>
                    <a:gd name="T41" fmla="*/ 352 h 513"/>
                    <a:gd name="T42" fmla="*/ 572 w 633"/>
                    <a:gd name="T43" fmla="*/ 394 h 513"/>
                    <a:gd name="T44" fmla="*/ 563 w 633"/>
                    <a:gd name="T45" fmla="*/ 414 h 513"/>
                    <a:gd name="T46" fmla="*/ 544 w 633"/>
                    <a:gd name="T47" fmla="*/ 426 h 513"/>
                    <a:gd name="T48" fmla="*/ 518 w 633"/>
                    <a:gd name="T49" fmla="*/ 424 h 513"/>
                    <a:gd name="T50" fmla="*/ 495 w 633"/>
                    <a:gd name="T51" fmla="*/ 418 h 513"/>
                    <a:gd name="T52" fmla="*/ 466 w 633"/>
                    <a:gd name="T53" fmla="*/ 417 h 513"/>
                    <a:gd name="T54" fmla="*/ 442 w 633"/>
                    <a:gd name="T55" fmla="*/ 420 h 513"/>
                    <a:gd name="T56" fmla="*/ 428 w 633"/>
                    <a:gd name="T57" fmla="*/ 428 h 513"/>
                    <a:gd name="T58" fmla="*/ 407 w 633"/>
                    <a:gd name="T59" fmla="*/ 446 h 513"/>
                    <a:gd name="T60" fmla="*/ 384 w 633"/>
                    <a:gd name="T61" fmla="*/ 460 h 513"/>
                    <a:gd name="T62" fmla="*/ 350 w 633"/>
                    <a:gd name="T63" fmla="*/ 466 h 513"/>
                    <a:gd name="T64" fmla="*/ 304 w 633"/>
                    <a:gd name="T65" fmla="*/ 461 h 513"/>
                    <a:gd name="T66" fmla="*/ 277 w 633"/>
                    <a:gd name="T67" fmla="*/ 469 h 513"/>
                    <a:gd name="T68" fmla="*/ 242 w 633"/>
                    <a:gd name="T69" fmla="*/ 494 h 513"/>
                    <a:gd name="T70" fmla="*/ 222 w 633"/>
                    <a:gd name="T71" fmla="*/ 512 h 513"/>
                    <a:gd name="T72" fmla="*/ 187 w 633"/>
                    <a:gd name="T73" fmla="*/ 507 h 513"/>
                    <a:gd name="T74" fmla="*/ 164 w 633"/>
                    <a:gd name="T75" fmla="*/ 488 h 513"/>
                    <a:gd name="T76" fmla="*/ 157 w 633"/>
                    <a:gd name="T77" fmla="*/ 479 h 513"/>
                    <a:gd name="T78" fmla="*/ 138 w 633"/>
                    <a:gd name="T79" fmla="*/ 464 h 513"/>
                    <a:gd name="T80" fmla="*/ 111 w 633"/>
                    <a:gd name="T81" fmla="*/ 458 h 513"/>
                    <a:gd name="T82" fmla="*/ 103 w 633"/>
                    <a:gd name="T83" fmla="*/ 450 h 513"/>
                    <a:gd name="T84" fmla="*/ 104 w 633"/>
                    <a:gd name="T85" fmla="*/ 428 h 513"/>
                    <a:gd name="T86" fmla="*/ 67 w 633"/>
                    <a:gd name="T87" fmla="*/ 432 h 513"/>
                    <a:gd name="T88" fmla="*/ 63 w 633"/>
                    <a:gd name="T89" fmla="*/ 450 h 513"/>
                    <a:gd name="T90" fmla="*/ 59 w 633"/>
                    <a:gd name="T91" fmla="*/ 427 h 513"/>
                    <a:gd name="T92" fmla="*/ 65 w 633"/>
                    <a:gd name="T93" fmla="*/ 402 h 513"/>
                    <a:gd name="T94" fmla="*/ 66 w 633"/>
                    <a:gd name="T95" fmla="*/ 382 h 513"/>
                    <a:gd name="T96" fmla="*/ 53 w 633"/>
                    <a:gd name="T97" fmla="*/ 352 h 513"/>
                    <a:gd name="T98" fmla="*/ 26 w 633"/>
                    <a:gd name="T99" fmla="*/ 315 h 513"/>
                    <a:gd name="T100" fmla="*/ 35 w 633"/>
                    <a:gd name="T101" fmla="*/ 319 h 513"/>
                    <a:gd name="T102" fmla="*/ 23 w 633"/>
                    <a:gd name="T103" fmla="*/ 297 h 513"/>
                    <a:gd name="T104" fmla="*/ 12 w 633"/>
                    <a:gd name="T105" fmla="*/ 292 h 513"/>
                    <a:gd name="T106" fmla="*/ 14 w 633"/>
                    <a:gd name="T107" fmla="*/ 269 h 513"/>
                    <a:gd name="T108" fmla="*/ 40 w 633"/>
                    <a:gd name="T109" fmla="*/ 268 h 513"/>
                    <a:gd name="T110" fmla="*/ 56 w 633"/>
                    <a:gd name="T111" fmla="*/ 224 h 513"/>
                    <a:gd name="T112" fmla="*/ 51 w 633"/>
                    <a:gd name="T113" fmla="*/ 179 h 513"/>
                    <a:gd name="T114" fmla="*/ 44 w 633"/>
                    <a:gd name="T115" fmla="*/ 148 h 513"/>
                    <a:gd name="T116" fmla="*/ 16 w 633"/>
                    <a:gd name="T117" fmla="*/ 107 h 513"/>
                    <a:gd name="T118" fmla="*/ 16 w 633"/>
                    <a:gd name="T119" fmla="*/ 65 h 513"/>
                    <a:gd name="T120" fmla="*/ 49 w 633"/>
                    <a:gd name="T121" fmla="*/ 44 h 513"/>
                    <a:gd name="T122" fmla="*/ 79 w 633"/>
                    <a:gd name="T123" fmla="*/ 0 h 513"/>
                    <a:gd name="T124" fmla="*/ 120 w 633"/>
                    <a:gd name="T125" fmla="*/ 5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3" h="513">
                      <a:moveTo>
                        <a:pt x="116" y="92"/>
                      </a:moveTo>
                      <a:lnTo>
                        <a:pt x="116" y="93"/>
                      </a:lnTo>
                      <a:lnTo>
                        <a:pt x="117" y="94"/>
                      </a:lnTo>
                      <a:lnTo>
                        <a:pt x="118" y="96"/>
                      </a:lnTo>
                      <a:lnTo>
                        <a:pt x="118" y="97"/>
                      </a:lnTo>
                      <a:lnTo>
                        <a:pt x="119" y="98"/>
                      </a:lnTo>
                      <a:lnTo>
                        <a:pt x="120" y="98"/>
                      </a:lnTo>
                      <a:lnTo>
                        <a:pt x="121" y="99"/>
                      </a:lnTo>
                      <a:lnTo>
                        <a:pt x="122" y="99"/>
                      </a:lnTo>
                      <a:lnTo>
                        <a:pt x="123" y="100"/>
                      </a:lnTo>
                      <a:lnTo>
                        <a:pt x="122" y="101"/>
                      </a:lnTo>
                      <a:lnTo>
                        <a:pt x="122" y="101"/>
                      </a:lnTo>
                      <a:lnTo>
                        <a:pt x="121" y="102"/>
                      </a:lnTo>
                      <a:lnTo>
                        <a:pt x="121" y="103"/>
                      </a:lnTo>
                      <a:lnTo>
                        <a:pt x="120" y="105"/>
                      </a:lnTo>
                      <a:lnTo>
                        <a:pt x="120" y="105"/>
                      </a:lnTo>
                      <a:lnTo>
                        <a:pt x="120" y="106"/>
                      </a:lnTo>
                      <a:lnTo>
                        <a:pt x="121" y="107"/>
                      </a:lnTo>
                      <a:lnTo>
                        <a:pt x="122" y="107"/>
                      </a:lnTo>
                      <a:lnTo>
                        <a:pt x="123" y="107"/>
                      </a:lnTo>
                      <a:lnTo>
                        <a:pt x="123" y="108"/>
                      </a:lnTo>
                      <a:lnTo>
                        <a:pt x="124" y="109"/>
                      </a:lnTo>
                      <a:lnTo>
                        <a:pt x="125" y="110"/>
                      </a:lnTo>
                      <a:lnTo>
                        <a:pt x="125" y="111"/>
                      </a:lnTo>
                      <a:lnTo>
                        <a:pt x="124" y="112"/>
                      </a:lnTo>
                      <a:lnTo>
                        <a:pt x="125" y="113"/>
                      </a:lnTo>
                      <a:lnTo>
                        <a:pt x="125" y="113"/>
                      </a:lnTo>
                      <a:lnTo>
                        <a:pt x="125" y="114"/>
                      </a:lnTo>
                      <a:lnTo>
                        <a:pt x="125" y="115"/>
                      </a:lnTo>
                      <a:lnTo>
                        <a:pt x="125" y="116"/>
                      </a:lnTo>
                      <a:lnTo>
                        <a:pt x="125" y="117"/>
                      </a:lnTo>
                      <a:lnTo>
                        <a:pt x="125" y="117"/>
                      </a:lnTo>
                      <a:lnTo>
                        <a:pt x="125" y="118"/>
                      </a:lnTo>
                      <a:lnTo>
                        <a:pt x="124" y="119"/>
                      </a:lnTo>
                      <a:lnTo>
                        <a:pt x="124" y="120"/>
                      </a:lnTo>
                      <a:lnTo>
                        <a:pt x="124" y="121"/>
                      </a:lnTo>
                      <a:lnTo>
                        <a:pt x="123" y="122"/>
                      </a:lnTo>
                      <a:lnTo>
                        <a:pt x="123" y="122"/>
                      </a:lnTo>
                      <a:lnTo>
                        <a:pt x="122" y="123"/>
                      </a:lnTo>
                      <a:lnTo>
                        <a:pt x="122" y="124"/>
                      </a:lnTo>
                      <a:lnTo>
                        <a:pt x="123" y="123"/>
                      </a:lnTo>
                      <a:lnTo>
                        <a:pt x="124" y="123"/>
                      </a:lnTo>
                      <a:lnTo>
                        <a:pt x="124" y="123"/>
                      </a:lnTo>
                      <a:lnTo>
                        <a:pt x="125" y="124"/>
                      </a:lnTo>
                      <a:lnTo>
                        <a:pt x="126" y="124"/>
                      </a:lnTo>
                      <a:lnTo>
                        <a:pt x="127" y="124"/>
                      </a:lnTo>
                      <a:lnTo>
                        <a:pt x="128" y="124"/>
                      </a:lnTo>
                      <a:lnTo>
                        <a:pt x="129" y="124"/>
                      </a:lnTo>
                      <a:lnTo>
                        <a:pt x="129" y="125"/>
                      </a:lnTo>
                      <a:lnTo>
                        <a:pt x="130" y="125"/>
                      </a:lnTo>
                      <a:lnTo>
                        <a:pt x="128" y="128"/>
                      </a:lnTo>
                      <a:lnTo>
                        <a:pt x="128" y="128"/>
                      </a:lnTo>
                      <a:lnTo>
                        <a:pt x="127" y="130"/>
                      </a:lnTo>
                      <a:lnTo>
                        <a:pt x="127" y="131"/>
                      </a:lnTo>
                      <a:lnTo>
                        <a:pt x="127" y="131"/>
                      </a:lnTo>
                      <a:lnTo>
                        <a:pt x="128" y="131"/>
                      </a:lnTo>
                      <a:lnTo>
                        <a:pt x="129" y="131"/>
                      </a:lnTo>
                      <a:lnTo>
                        <a:pt x="130" y="130"/>
                      </a:lnTo>
                      <a:lnTo>
                        <a:pt x="130" y="131"/>
                      </a:lnTo>
                      <a:lnTo>
                        <a:pt x="130" y="133"/>
                      </a:lnTo>
                      <a:lnTo>
                        <a:pt x="130" y="134"/>
                      </a:lnTo>
                      <a:lnTo>
                        <a:pt x="129" y="135"/>
                      </a:lnTo>
                      <a:lnTo>
                        <a:pt x="128" y="136"/>
                      </a:lnTo>
                      <a:lnTo>
                        <a:pt x="128" y="137"/>
                      </a:lnTo>
                      <a:lnTo>
                        <a:pt x="129" y="139"/>
                      </a:lnTo>
                      <a:lnTo>
                        <a:pt x="129" y="140"/>
                      </a:lnTo>
                      <a:lnTo>
                        <a:pt x="129" y="141"/>
                      </a:lnTo>
                      <a:lnTo>
                        <a:pt x="128" y="142"/>
                      </a:lnTo>
                      <a:lnTo>
                        <a:pt x="127" y="142"/>
                      </a:lnTo>
                      <a:lnTo>
                        <a:pt x="127" y="142"/>
                      </a:lnTo>
                      <a:lnTo>
                        <a:pt x="127" y="143"/>
                      </a:lnTo>
                      <a:lnTo>
                        <a:pt x="127" y="144"/>
                      </a:lnTo>
                      <a:lnTo>
                        <a:pt x="128" y="146"/>
                      </a:lnTo>
                      <a:lnTo>
                        <a:pt x="128" y="147"/>
                      </a:lnTo>
                      <a:lnTo>
                        <a:pt x="129" y="147"/>
                      </a:lnTo>
                      <a:lnTo>
                        <a:pt x="129" y="148"/>
                      </a:lnTo>
                      <a:lnTo>
                        <a:pt x="129" y="149"/>
                      </a:lnTo>
                      <a:lnTo>
                        <a:pt x="130" y="149"/>
                      </a:lnTo>
                      <a:lnTo>
                        <a:pt x="130" y="150"/>
                      </a:lnTo>
                      <a:lnTo>
                        <a:pt x="131" y="151"/>
                      </a:lnTo>
                      <a:lnTo>
                        <a:pt x="130" y="152"/>
                      </a:lnTo>
                      <a:lnTo>
                        <a:pt x="130" y="152"/>
                      </a:lnTo>
                      <a:lnTo>
                        <a:pt x="129" y="152"/>
                      </a:lnTo>
                      <a:lnTo>
                        <a:pt x="128" y="152"/>
                      </a:lnTo>
                      <a:lnTo>
                        <a:pt x="128" y="153"/>
                      </a:lnTo>
                      <a:lnTo>
                        <a:pt x="128" y="154"/>
                      </a:lnTo>
                      <a:lnTo>
                        <a:pt x="128" y="155"/>
                      </a:lnTo>
                      <a:lnTo>
                        <a:pt x="129" y="155"/>
                      </a:lnTo>
                      <a:lnTo>
                        <a:pt x="129" y="155"/>
                      </a:lnTo>
                      <a:lnTo>
                        <a:pt x="130" y="155"/>
                      </a:lnTo>
                      <a:lnTo>
                        <a:pt x="130" y="156"/>
                      </a:lnTo>
                      <a:lnTo>
                        <a:pt x="129" y="156"/>
                      </a:lnTo>
                      <a:lnTo>
                        <a:pt x="129" y="157"/>
                      </a:lnTo>
                      <a:lnTo>
                        <a:pt x="128" y="157"/>
                      </a:lnTo>
                      <a:lnTo>
                        <a:pt x="128" y="158"/>
                      </a:lnTo>
                      <a:lnTo>
                        <a:pt x="127" y="158"/>
                      </a:lnTo>
                      <a:lnTo>
                        <a:pt x="127" y="159"/>
                      </a:lnTo>
                      <a:lnTo>
                        <a:pt x="127" y="159"/>
                      </a:lnTo>
                      <a:lnTo>
                        <a:pt x="126" y="160"/>
                      </a:lnTo>
                      <a:lnTo>
                        <a:pt x="125" y="160"/>
                      </a:lnTo>
                      <a:lnTo>
                        <a:pt x="125" y="160"/>
                      </a:lnTo>
                      <a:lnTo>
                        <a:pt x="124" y="161"/>
                      </a:lnTo>
                      <a:lnTo>
                        <a:pt x="124" y="162"/>
                      </a:lnTo>
                      <a:lnTo>
                        <a:pt x="124" y="162"/>
                      </a:lnTo>
                      <a:lnTo>
                        <a:pt x="124" y="163"/>
                      </a:lnTo>
                      <a:lnTo>
                        <a:pt x="125" y="164"/>
                      </a:lnTo>
                      <a:lnTo>
                        <a:pt x="124" y="165"/>
                      </a:lnTo>
                      <a:lnTo>
                        <a:pt x="124" y="165"/>
                      </a:lnTo>
                      <a:lnTo>
                        <a:pt x="124" y="166"/>
                      </a:lnTo>
                      <a:lnTo>
                        <a:pt x="125" y="166"/>
                      </a:lnTo>
                      <a:lnTo>
                        <a:pt x="125" y="166"/>
                      </a:lnTo>
                      <a:lnTo>
                        <a:pt x="126" y="166"/>
                      </a:lnTo>
                      <a:lnTo>
                        <a:pt x="127" y="166"/>
                      </a:lnTo>
                      <a:lnTo>
                        <a:pt x="128" y="166"/>
                      </a:lnTo>
                      <a:lnTo>
                        <a:pt x="128" y="167"/>
                      </a:lnTo>
                      <a:lnTo>
                        <a:pt x="129" y="167"/>
                      </a:lnTo>
                      <a:lnTo>
                        <a:pt x="130" y="168"/>
                      </a:lnTo>
                      <a:lnTo>
                        <a:pt x="131" y="168"/>
                      </a:lnTo>
                      <a:lnTo>
                        <a:pt x="131" y="168"/>
                      </a:lnTo>
                      <a:lnTo>
                        <a:pt x="132" y="168"/>
                      </a:lnTo>
                      <a:lnTo>
                        <a:pt x="133" y="169"/>
                      </a:lnTo>
                      <a:lnTo>
                        <a:pt x="133" y="169"/>
                      </a:lnTo>
                      <a:lnTo>
                        <a:pt x="134" y="169"/>
                      </a:lnTo>
                      <a:lnTo>
                        <a:pt x="135" y="169"/>
                      </a:lnTo>
                      <a:lnTo>
                        <a:pt x="135" y="170"/>
                      </a:lnTo>
                      <a:lnTo>
                        <a:pt x="136" y="169"/>
                      </a:lnTo>
                      <a:lnTo>
                        <a:pt x="137" y="168"/>
                      </a:lnTo>
                      <a:lnTo>
                        <a:pt x="137" y="169"/>
                      </a:lnTo>
                      <a:lnTo>
                        <a:pt x="138" y="169"/>
                      </a:lnTo>
                      <a:lnTo>
                        <a:pt x="139" y="169"/>
                      </a:lnTo>
                      <a:lnTo>
                        <a:pt x="139" y="169"/>
                      </a:lnTo>
                      <a:lnTo>
                        <a:pt x="140" y="169"/>
                      </a:lnTo>
                      <a:lnTo>
                        <a:pt x="141" y="169"/>
                      </a:lnTo>
                      <a:lnTo>
                        <a:pt x="141" y="170"/>
                      </a:lnTo>
                      <a:lnTo>
                        <a:pt x="142" y="173"/>
                      </a:lnTo>
                      <a:lnTo>
                        <a:pt x="142" y="174"/>
                      </a:lnTo>
                      <a:lnTo>
                        <a:pt x="143" y="173"/>
                      </a:lnTo>
                      <a:lnTo>
                        <a:pt x="144" y="172"/>
                      </a:lnTo>
                      <a:lnTo>
                        <a:pt x="145" y="171"/>
                      </a:lnTo>
                      <a:lnTo>
                        <a:pt x="146" y="170"/>
                      </a:lnTo>
                      <a:lnTo>
                        <a:pt x="147" y="168"/>
                      </a:lnTo>
                      <a:lnTo>
                        <a:pt x="149" y="165"/>
                      </a:lnTo>
                      <a:lnTo>
                        <a:pt x="150" y="164"/>
                      </a:lnTo>
                      <a:lnTo>
                        <a:pt x="150" y="165"/>
                      </a:lnTo>
                      <a:lnTo>
                        <a:pt x="149" y="167"/>
                      </a:lnTo>
                      <a:lnTo>
                        <a:pt x="149" y="170"/>
                      </a:lnTo>
                      <a:lnTo>
                        <a:pt x="149" y="171"/>
                      </a:lnTo>
                      <a:lnTo>
                        <a:pt x="148" y="172"/>
                      </a:lnTo>
                      <a:lnTo>
                        <a:pt x="148" y="176"/>
                      </a:lnTo>
                      <a:lnTo>
                        <a:pt x="148" y="176"/>
                      </a:lnTo>
                      <a:lnTo>
                        <a:pt x="148" y="177"/>
                      </a:lnTo>
                      <a:lnTo>
                        <a:pt x="149" y="178"/>
                      </a:lnTo>
                      <a:lnTo>
                        <a:pt x="150" y="176"/>
                      </a:lnTo>
                      <a:lnTo>
                        <a:pt x="150" y="176"/>
                      </a:lnTo>
                      <a:lnTo>
                        <a:pt x="152" y="177"/>
                      </a:lnTo>
                      <a:lnTo>
                        <a:pt x="152" y="178"/>
                      </a:lnTo>
                      <a:lnTo>
                        <a:pt x="153" y="178"/>
                      </a:lnTo>
                      <a:lnTo>
                        <a:pt x="153" y="179"/>
                      </a:lnTo>
                      <a:lnTo>
                        <a:pt x="154" y="181"/>
                      </a:lnTo>
                      <a:lnTo>
                        <a:pt x="154" y="181"/>
                      </a:lnTo>
                      <a:lnTo>
                        <a:pt x="155" y="182"/>
                      </a:lnTo>
                      <a:lnTo>
                        <a:pt x="156" y="183"/>
                      </a:lnTo>
                      <a:lnTo>
                        <a:pt x="156" y="184"/>
                      </a:lnTo>
                      <a:lnTo>
                        <a:pt x="157" y="184"/>
                      </a:lnTo>
                      <a:lnTo>
                        <a:pt x="157" y="185"/>
                      </a:lnTo>
                      <a:lnTo>
                        <a:pt x="159" y="184"/>
                      </a:lnTo>
                      <a:lnTo>
                        <a:pt x="160" y="183"/>
                      </a:lnTo>
                      <a:lnTo>
                        <a:pt x="160" y="182"/>
                      </a:lnTo>
                      <a:lnTo>
                        <a:pt x="161" y="182"/>
                      </a:lnTo>
                      <a:lnTo>
                        <a:pt x="161" y="182"/>
                      </a:lnTo>
                      <a:lnTo>
                        <a:pt x="163" y="183"/>
                      </a:lnTo>
                      <a:lnTo>
                        <a:pt x="163" y="184"/>
                      </a:lnTo>
                      <a:lnTo>
                        <a:pt x="165" y="185"/>
                      </a:lnTo>
                      <a:lnTo>
                        <a:pt x="165" y="186"/>
                      </a:lnTo>
                      <a:lnTo>
                        <a:pt x="167" y="188"/>
                      </a:lnTo>
                      <a:lnTo>
                        <a:pt x="167" y="188"/>
                      </a:lnTo>
                      <a:lnTo>
                        <a:pt x="168" y="188"/>
                      </a:lnTo>
                      <a:lnTo>
                        <a:pt x="169" y="188"/>
                      </a:lnTo>
                      <a:lnTo>
                        <a:pt x="169" y="189"/>
                      </a:lnTo>
                      <a:lnTo>
                        <a:pt x="169" y="190"/>
                      </a:lnTo>
                      <a:lnTo>
                        <a:pt x="169" y="191"/>
                      </a:lnTo>
                      <a:lnTo>
                        <a:pt x="169" y="193"/>
                      </a:lnTo>
                      <a:lnTo>
                        <a:pt x="169" y="194"/>
                      </a:lnTo>
                      <a:lnTo>
                        <a:pt x="170" y="193"/>
                      </a:lnTo>
                      <a:lnTo>
                        <a:pt x="171" y="191"/>
                      </a:lnTo>
                      <a:lnTo>
                        <a:pt x="171" y="190"/>
                      </a:lnTo>
                      <a:lnTo>
                        <a:pt x="171" y="190"/>
                      </a:lnTo>
                      <a:lnTo>
                        <a:pt x="172" y="193"/>
                      </a:lnTo>
                      <a:lnTo>
                        <a:pt x="172" y="194"/>
                      </a:lnTo>
                      <a:lnTo>
                        <a:pt x="171" y="195"/>
                      </a:lnTo>
                      <a:lnTo>
                        <a:pt x="170" y="195"/>
                      </a:lnTo>
                      <a:lnTo>
                        <a:pt x="170" y="195"/>
                      </a:lnTo>
                      <a:lnTo>
                        <a:pt x="169" y="196"/>
                      </a:lnTo>
                      <a:lnTo>
                        <a:pt x="169" y="196"/>
                      </a:lnTo>
                      <a:lnTo>
                        <a:pt x="168" y="197"/>
                      </a:lnTo>
                      <a:lnTo>
                        <a:pt x="169" y="198"/>
                      </a:lnTo>
                      <a:lnTo>
                        <a:pt x="169" y="199"/>
                      </a:lnTo>
                      <a:lnTo>
                        <a:pt x="169" y="199"/>
                      </a:lnTo>
                      <a:lnTo>
                        <a:pt x="169" y="199"/>
                      </a:lnTo>
                      <a:lnTo>
                        <a:pt x="170" y="200"/>
                      </a:lnTo>
                      <a:lnTo>
                        <a:pt x="170" y="200"/>
                      </a:lnTo>
                      <a:lnTo>
                        <a:pt x="171" y="201"/>
                      </a:lnTo>
                      <a:lnTo>
                        <a:pt x="170" y="203"/>
                      </a:lnTo>
                      <a:lnTo>
                        <a:pt x="170" y="203"/>
                      </a:lnTo>
                      <a:lnTo>
                        <a:pt x="171" y="204"/>
                      </a:lnTo>
                      <a:lnTo>
                        <a:pt x="170" y="204"/>
                      </a:lnTo>
                      <a:lnTo>
                        <a:pt x="170" y="205"/>
                      </a:lnTo>
                      <a:lnTo>
                        <a:pt x="170" y="206"/>
                      </a:lnTo>
                      <a:lnTo>
                        <a:pt x="169" y="207"/>
                      </a:lnTo>
                      <a:lnTo>
                        <a:pt x="169" y="207"/>
                      </a:lnTo>
                      <a:lnTo>
                        <a:pt x="169" y="208"/>
                      </a:lnTo>
                      <a:lnTo>
                        <a:pt x="170" y="209"/>
                      </a:lnTo>
                      <a:lnTo>
                        <a:pt x="170" y="209"/>
                      </a:lnTo>
                      <a:lnTo>
                        <a:pt x="169" y="210"/>
                      </a:lnTo>
                      <a:lnTo>
                        <a:pt x="165" y="212"/>
                      </a:lnTo>
                      <a:lnTo>
                        <a:pt x="164" y="212"/>
                      </a:lnTo>
                      <a:lnTo>
                        <a:pt x="162" y="213"/>
                      </a:lnTo>
                      <a:lnTo>
                        <a:pt x="162" y="214"/>
                      </a:lnTo>
                      <a:lnTo>
                        <a:pt x="162" y="217"/>
                      </a:lnTo>
                      <a:lnTo>
                        <a:pt x="163" y="219"/>
                      </a:lnTo>
                      <a:lnTo>
                        <a:pt x="163" y="221"/>
                      </a:lnTo>
                      <a:lnTo>
                        <a:pt x="164" y="222"/>
                      </a:lnTo>
                      <a:lnTo>
                        <a:pt x="164" y="223"/>
                      </a:lnTo>
                      <a:lnTo>
                        <a:pt x="164" y="224"/>
                      </a:lnTo>
                      <a:lnTo>
                        <a:pt x="165" y="224"/>
                      </a:lnTo>
                      <a:lnTo>
                        <a:pt x="165" y="225"/>
                      </a:lnTo>
                      <a:lnTo>
                        <a:pt x="166" y="226"/>
                      </a:lnTo>
                      <a:lnTo>
                        <a:pt x="166" y="227"/>
                      </a:lnTo>
                      <a:lnTo>
                        <a:pt x="167" y="227"/>
                      </a:lnTo>
                      <a:lnTo>
                        <a:pt x="167" y="228"/>
                      </a:lnTo>
                      <a:lnTo>
                        <a:pt x="167" y="229"/>
                      </a:lnTo>
                      <a:lnTo>
                        <a:pt x="168" y="230"/>
                      </a:lnTo>
                      <a:lnTo>
                        <a:pt x="168" y="231"/>
                      </a:lnTo>
                      <a:lnTo>
                        <a:pt x="169" y="231"/>
                      </a:lnTo>
                      <a:lnTo>
                        <a:pt x="169" y="232"/>
                      </a:lnTo>
                      <a:lnTo>
                        <a:pt x="169" y="233"/>
                      </a:lnTo>
                      <a:lnTo>
                        <a:pt x="169" y="234"/>
                      </a:lnTo>
                      <a:lnTo>
                        <a:pt x="170" y="235"/>
                      </a:lnTo>
                      <a:lnTo>
                        <a:pt x="170" y="235"/>
                      </a:lnTo>
                      <a:lnTo>
                        <a:pt x="171" y="235"/>
                      </a:lnTo>
                      <a:lnTo>
                        <a:pt x="172" y="236"/>
                      </a:lnTo>
                      <a:lnTo>
                        <a:pt x="172" y="236"/>
                      </a:lnTo>
                      <a:lnTo>
                        <a:pt x="172" y="237"/>
                      </a:lnTo>
                      <a:lnTo>
                        <a:pt x="170" y="238"/>
                      </a:lnTo>
                      <a:lnTo>
                        <a:pt x="170" y="239"/>
                      </a:lnTo>
                      <a:lnTo>
                        <a:pt x="170" y="240"/>
                      </a:lnTo>
                      <a:lnTo>
                        <a:pt x="170" y="242"/>
                      </a:lnTo>
                      <a:lnTo>
                        <a:pt x="169" y="245"/>
                      </a:lnTo>
                      <a:lnTo>
                        <a:pt x="169" y="245"/>
                      </a:lnTo>
                      <a:lnTo>
                        <a:pt x="170" y="251"/>
                      </a:lnTo>
                      <a:lnTo>
                        <a:pt x="171" y="253"/>
                      </a:lnTo>
                      <a:lnTo>
                        <a:pt x="172" y="255"/>
                      </a:lnTo>
                      <a:lnTo>
                        <a:pt x="173" y="258"/>
                      </a:lnTo>
                      <a:lnTo>
                        <a:pt x="179" y="255"/>
                      </a:lnTo>
                      <a:lnTo>
                        <a:pt x="179" y="254"/>
                      </a:lnTo>
                      <a:lnTo>
                        <a:pt x="181" y="253"/>
                      </a:lnTo>
                      <a:lnTo>
                        <a:pt x="181" y="252"/>
                      </a:lnTo>
                      <a:lnTo>
                        <a:pt x="181" y="250"/>
                      </a:lnTo>
                      <a:lnTo>
                        <a:pt x="181" y="246"/>
                      </a:lnTo>
                      <a:lnTo>
                        <a:pt x="181" y="245"/>
                      </a:lnTo>
                      <a:lnTo>
                        <a:pt x="181" y="244"/>
                      </a:lnTo>
                      <a:lnTo>
                        <a:pt x="181" y="243"/>
                      </a:lnTo>
                      <a:lnTo>
                        <a:pt x="182" y="241"/>
                      </a:lnTo>
                      <a:lnTo>
                        <a:pt x="183" y="239"/>
                      </a:lnTo>
                      <a:lnTo>
                        <a:pt x="183" y="238"/>
                      </a:lnTo>
                      <a:lnTo>
                        <a:pt x="182" y="235"/>
                      </a:lnTo>
                      <a:lnTo>
                        <a:pt x="182" y="234"/>
                      </a:lnTo>
                      <a:lnTo>
                        <a:pt x="184" y="233"/>
                      </a:lnTo>
                      <a:lnTo>
                        <a:pt x="185" y="231"/>
                      </a:lnTo>
                      <a:lnTo>
                        <a:pt x="186" y="231"/>
                      </a:lnTo>
                      <a:lnTo>
                        <a:pt x="187" y="233"/>
                      </a:lnTo>
                      <a:lnTo>
                        <a:pt x="187" y="233"/>
                      </a:lnTo>
                      <a:lnTo>
                        <a:pt x="188" y="234"/>
                      </a:lnTo>
                      <a:lnTo>
                        <a:pt x="190" y="233"/>
                      </a:lnTo>
                      <a:lnTo>
                        <a:pt x="190" y="233"/>
                      </a:lnTo>
                      <a:lnTo>
                        <a:pt x="191" y="232"/>
                      </a:lnTo>
                      <a:lnTo>
                        <a:pt x="192" y="232"/>
                      </a:lnTo>
                      <a:lnTo>
                        <a:pt x="193" y="231"/>
                      </a:lnTo>
                      <a:lnTo>
                        <a:pt x="193" y="231"/>
                      </a:lnTo>
                      <a:lnTo>
                        <a:pt x="192" y="230"/>
                      </a:lnTo>
                      <a:lnTo>
                        <a:pt x="192" y="230"/>
                      </a:lnTo>
                      <a:lnTo>
                        <a:pt x="191" y="229"/>
                      </a:lnTo>
                      <a:lnTo>
                        <a:pt x="191" y="229"/>
                      </a:lnTo>
                      <a:lnTo>
                        <a:pt x="192" y="228"/>
                      </a:lnTo>
                      <a:lnTo>
                        <a:pt x="193" y="228"/>
                      </a:lnTo>
                      <a:lnTo>
                        <a:pt x="193" y="227"/>
                      </a:lnTo>
                      <a:lnTo>
                        <a:pt x="193" y="226"/>
                      </a:lnTo>
                      <a:lnTo>
                        <a:pt x="194" y="225"/>
                      </a:lnTo>
                      <a:lnTo>
                        <a:pt x="194" y="225"/>
                      </a:lnTo>
                      <a:lnTo>
                        <a:pt x="195" y="226"/>
                      </a:lnTo>
                      <a:lnTo>
                        <a:pt x="196" y="227"/>
                      </a:lnTo>
                      <a:lnTo>
                        <a:pt x="197" y="227"/>
                      </a:lnTo>
                      <a:lnTo>
                        <a:pt x="197" y="227"/>
                      </a:lnTo>
                      <a:lnTo>
                        <a:pt x="200" y="226"/>
                      </a:lnTo>
                      <a:lnTo>
                        <a:pt x="200" y="225"/>
                      </a:lnTo>
                      <a:lnTo>
                        <a:pt x="201" y="225"/>
                      </a:lnTo>
                      <a:lnTo>
                        <a:pt x="201" y="224"/>
                      </a:lnTo>
                      <a:lnTo>
                        <a:pt x="202" y="222"/>
                      </a:lnTo>
                      <a:lnTo>
                        <a:pt x="202" y="222"/>
                      </a:lnTo>
                      <a:lnTo>
                        <a:pt x="203" y="222"/>
                      </a:lnTo>
                      <a:lnTo>
                        <a:pt x="204" y="222"/>
                      </a:lnTo>
                      <a:lnTo>
                        <a:pt x="205" y="223"/>
                      </a:lnTo>
                      <a:lnTo>
                        <a:pt x="207" y="224"/>
                      </a:lnTo>
                      <a:lnTo>
                        <a:pt x="208" y="224"/>
                      </a:lnTo>
                      <a:lnTo>
                        <a:pt x="211" y="224"/>
                      </a:lnTo>
                      <a:lnTo>
                        <a:pt x="212" y="224"/>
                      </a:lnTo>
                      <a:lnTo>
                        <a:pt x="213" y="224"/>
                      </a:lnTo>
                      <a:lnTo>
                        <a:pt x="214" y="223"/>
                      </a:lnTo>
                      <a:lnTo>
                        <a:pt x="216" y="221"/>
                      </a:lnTo>
                      <a:lnTo>
                        <a:pt x="216" y="221"/>
                      </a:lnTo>
                      <a:lnTo>
                        <a:pt x="217" y="220"/>
                      </a:lnTo>
                      <a:lnTo>
                        <a:pt x="218" y="220"/>
                      </a:lnTo>
                      <a:lnTo>
                        <a:pt x="220" y="218"/>
                      </a:lnTo>
                      <a:lnTo>
                        <a:pt x="220" y="218"/>
                      </a:lnTo>
                      <a:lnTo>
                        <a:pt x="221" y="217"/>
                      </a:lnTo>
                      <a:lnTo>
                        <a:pt x="221" y="216"/>
                      </a:lnTo>
                      <a:lnTo>
                        <a:pt x="222" y="215"/>
                      </a:lnTo>
                      <a:lnTo>
                        <a:pt x="223" y="214"/>
                      </a:lnTo>
                      <a:lnTo>
                        <a:pt x="223" y="214"/>
                      </a:lnTo>
                      <a:lnTo>
                        <a:pt x="225" y="210"/>
                      </a:lnTo>
                      <a:lnTo>
                        <a:pt x="225" y="209"/>
                      </a:lnTo>
                      <a:lnTo>
                        <a:pt x="226" y="209"/>
                      </a:lnTo>
                      <a:lnTo>
                        <a:pt x="227" y="209"/>
                      </a:lnTo>
                      <a:lnTo>
                        <a:pt x="228" y="209"/>
                      </a:lnTo>
                      <a:lnTo>
                        <a:pt x="229" y="209"/>
                      </a:lnTo>
                      <a:lnTo>
                        <a:pt x="229" y="209"/>
                      </a:lnTo>
                      <a:lnTo>
                        <a:pt x="230" y="208"/>
                      </a:lnTo>
                      <a:lnTo>
                        <a:pt x="230" y="207"/>
                      </a:lnTo>
                      <a:lnTo>
                        <a:pt x="230" y="207"/>
                      </a:lnTo>
                      <a:lnTo>
                        <a:pt x="230" y="206"/>
                      </a:lnTo>
                      <a:lnTo>
                        <a:pt x="230" y="205"/>
                      </a:lnTo>
                      <a:lnTo>
                        <a:pt x="231" y="204"/>
                      </a:lnTo>
                      <a:lnTo>
                        <a:pt x="231" y="204"/>
                      </a:lnTo>
                      <a:lnTo>
                        <a:pt x="232" y="203"/>
                      </a:lnTo>
                      <a:lnTo>
                        <a:pt x="232" y="203"/>
                      </a:lnTo>
                      <a:lnTo>
                        <a:pt x="233" y="202"/>
                      </a:lnTo>
                      <a:lnTo>
                        <a:pt x="234" y="202"/>
                      </a:lnTo>
                      <a:lnTo>
                        <a:pt x="234" y="201"/>
                      </a:lnTo>
                      <a:lnTo>
                        <a:pt x="235" y="201"/>
                      </a:lnTo>
                      <a:lnTo>
                        <a:pt x="237" y="201"/>
                      </a:lnTo>
                      <a:lnTo>
                        <a:pt x="237" y="202"/>
                      </a:lnTo>
                      <a:lnTo>
                        <a:pt x="237" y="203"/>
                      </a:lnTo>
                      <a:lnTo>
                        <a:pt x="236" y="204"/>
                      </a:lnTo>
                      <a:lnTo>
                        <a:pt x="236" y="206"/>
                      </a:lnTo>
                      <a:lnTo>
                        <a:pt x="236" y="206"/>
                      </a:lnTo>
                      <a:lnTo>
                        <a:pt x="238" y="206"/>
                      </a:lnTo>
                      <a:lnTo>
                        <a:pt x="239" y="206"/>
                      </a:lnTo>
                      <a:lnTo>
                        <a:pt x="240" y="206"/>
                      </a:lnTo>
                      <a:lnTo>
                        <a:pt x="242" y="206"/>
                      </a:lnTo>
                      <a:lnTo>
                        <a:pt x="242" y="206"/>
                      </a:lnTo>
                      <a:lnTo>
                        <a:pt x="243" y="206"/>
                      </a:lnTo>
                      <a:lnTo>
                        <a:pt x="243" y="208"/>
                      </a:lnTo>
                      <a:lnTo>
                        <a:pt x="243" y="209"/>
                      </a:lnTo>
                      <a:lnTo>
                        <a:pt x="244" y="212"/>
                      </a:lnTo>
                      <a:lnTo>
                        <a:pt x="244" y="215"/>
                      </a:lnTo>
                      <a:lnTo>
                        <a:pt x="244" y="216"/>
                      </a:lnTo>
                      <a:lnTo>
                        <a:pt x="243" y="216"/>
                      </a:lnTo>
                      <a:lnTo>
                        <a:pt x="242" y="215"/>
                      </a:lnTo>
                      <a:lnTo>
                        <a:pt x="241" y="215"/>
                      </a:lnTo>
                      <a:lnTo>
                        <a:pt x="240" y="215"/>
                      </a:lnTo>
                      <a:lnTo>
                        <a:pt x="239" y="217"/>
                      </a:lnTo>
                      <a:lnTo>
                        <a:pt x="236" y="220"/>
                      </a:lnTo>
                      <a:lnTo>
                        <a:pt x="235" y="221"/>
                      </a:lnTo>
                      <a:lnTo>
                        <a:pt x="236" y="224"/>
                      </a:lnTo>
                      <a:lnTo>
                        <a:pt x="236" y="225"/>
                      </a:lnTo>
                      <a:lnTo>
                        <a:pt x="235" y="225"/>
                      </a:lnTo>
                      <a:lnTo>
                        <a:pt x="235" y="226"/>
                      </a:lnTo>
                      <a:lnTo>
                        <a:pt x="234" y="227"/>
                      </a:lnTo>
                      <a:lnTo>
                        <a:pt x="233" y="227"/>
                      </a:lnTo>
                      <a:lnTo>
                        <a:pt x="232" y="229"/>
                      </a:lnTo>
                      <a:lnTo>
                        <a:pt x="232" y="228"/>
                      </a:lnTo>
                      <a:lnTo>
                        <a:pt x="231" y="228"/>
                      </a:lnTo>
                      <a:lnTo>
                        <a:pt x="230" y="228"/>
                      </a:lnTo>
                      <a:lnTo>
                        <a:pt x="230" y="227"/>
                      </a:lnTo>
                      <a:lnTo>
                        <a:pt x="228" y="226"/>
                      </a:lnTo>
                      <a:lnTo>
                        <a:pt x="227" y="227"/>
                      </a:lnTo>
                      <a:lnTo>
                        <a:pt x="228" y="228"/>
                      </a:lnTo>
                      <a:lnTo>
                        <a:pt x="229" y="233"/>
                      </a:lnTo>
                      <a:lnTo>
                        <a:pt x="229" y="234"/>
                      </a:lnTo>
                      <a:lnTo>
                        <a:pt x="229" y="235"/>
                      </a:lnTo>
                      <a:lnTo>
                        <a:pt x="229" y="236"/>
                      </a:lnTo>
                      <a:lnTo>
                        <a:pt x="229" y="238"/>
                      </a:lnTo>
                      <a:lnTo>
                        <a:pt x="229" y="239"/>
                      </a:lnTo>
                      <a:lnTo>
                        <a:pt x="230" y="239"/>
                      </a:lnTo>
                      <a:lnTo>
                        <a:pt x="230" y="241"/>
                      </a:lnTo>
                      <a:lnTo>
                        <a:pt x="230" y="242"/>
                      </a:lnTo>
                      <a:lnTo>
                        <a:pt x="231" y="245"/>
                      </a:lnTo>
                      <a:lnTo>
                        <a:pt x="231" y="245"/>
                      </a:lnTo>
                      <a:lnTo>
                        <a:pt x="231" y="246"/>
                      </a:lnTo>
                      <a:lnTo>
                        <a:pt x="231" y="247"/>
                      </a:lnTo>
                      <a:lnTo>
                        <a:pt x="231" y="248"/>
                      </a:lnTo>
                      <a:lnTo>
                        <a:pt x="232" y="250"/>
                      </a:lnTo>
                      <a:lnTo>
                        <a:pt x="233" y="251"/>
                      </a:lnTo>
                      <a:lnTo>
                        <a:pt x="233" y="254"/>
                      </a:lnTo>
                      <a:lnTo>
                        <a:pt x="233" y="255"/>
                      </a:lnTo>
                      <a:lnTo>
                        <a:pt x="234" y="255"/>
                      </a:lnTo>
                      <a:lnTo>
                        <a:pt x="234" y="256"/>
                      </a:lnTo>
                      <a:lnTo>
                        <a:pt x="236" y="257"/>
                      </a:lnTo>
                      <a:lnTo>
                        <a:pt x="237" y="258"/>
                      </a:lnTo>
                      <a:lnTo>
                        <a:pt x="238" y="259"/>
                      </a:lnTo>
                      <a:lnTo>
                        <a:pt x="238" y="260"/>
                      </a:lnTo>
                      <a:lnTo>
                        <a:pt x="238" y="262"/>
                      </a:lnTo>
                      <a:lnTo>
                        <a:pt x="238" y="263"/>
                      </a:lnTo>
                      <a:lnTo>
                        <a:pt x="238" y="267"/>
                      </a:lnTo>
                      <a:lnTo>
                        <a:pt x="238" y="268"/>
                      </a:lnTo>
                      <a:lnTo>
                        <a:pt x="238" y="268"/>
                      </a:lnTo>
                      <a:lnTo>
                        <a:pt x="239" y="269"/>
                      </a:lnTo>
                      <a:lnTo>
                        <a:pt x="241" y="271"/>
                      </a:lnTo>
                      <a:lnTo>
                        <a:pt x="241" y="271"/>
                      </a:lnTo>
                      <a:lnTo>
                        <a:pt x="242" y="272"/>
                      </a:lnTo>
                      <a:lnTo>
                        <a:pt x="243" y="272"/>
                      </a:lnTo>
                      <a:lnTo>
                        <a:pt x="244" y="273"/>
                      </a:lnTo>
                      <a:lnTo>
                        <a:pt x="245" y="273"/>
                      </a:lnTo>
                      <a:lnTo>
                        <a:pt x="248" y="274"/>
                      </a:lnTo>
                      <a:lnTo>
                        <a:pt x="249" y="274"/>
                      </a:lnTo>
                      <a:lnTo>
                        <a:pt x="252" y="278"/>
                      </a:lnTo>
                      <a:lnTo>
                        <a:pt x="252" y="278"/>
                      </a:lnTo>
                      <a:lnTo>
                        <a:pt x="253" y="279"/>
                      </a:lnTo>
                      <a:lnTo>
                        <a:pt x="253" y="280"/>
                      </a:lnTo>
                      <a:lnTo>
                        <a:pt x="254" y="280"/>
                      </a:lnTo>
                      <a:lnTo>
                        <a:pt x="255" y="281"/>
                      </a:lnTo>
                      <a:lnTo>
                        <a:pt x="255" y="283"/>
                      </a:lnTo>
                      <a:lnTo>
                        <a:pt x="255" y="283"/>
                      </a:lnTo>
                      <a:lnTo>
                        <a:pt x="255" y="285"/>
                      </a:lnTo>
                      <a:lnTo>
                        <a:pt x="256" y="286"/>
                      </a:lnTo>
                      <a:lnTo>
                        <a:pt x="256" y="285"/>
                      </a:lnTo>
                      <a:lnTo>
                        <a:pt x="257" y="285"/>
                      </a:lnTo>
                      <a:lnTo>
                        <a:pt x="258" y="286"/>
                      </a:lnTo>
                      <a:lnTo>
                        <a:pt x="260" y="287"/>
                      </a:lnTo>
                      <a:lnTo>
                        <a:pt x="262" y="289"/>
                      </a:lnTo>
                      <a:lnTo>
                        <a:pt x="263" y="289"/>
                      </a:lnTo>
                      <a:lnTo>
                        <a:pt x="265" y="289"/>
                      </a:lnTo>
                      <a:lnTo>
                        <a:pt x="266" y="289"/>
                      </a:lnTo>
                      <a:lnTo>
                        <a:pt x="267" y="289"/>
                      </a:lnTo>
                      <a:lnTo>
                        <a:pt x="268" y="289"/>
                      </a:lnTo>
                      <a:lnTo>
                        <a:pt x="269" y="289"/>
                      </a:lnTo>
                      <a:lnTo>
                        <a:pt x="270" y="288"/>
                      </a:lnTo>
                      <a:lnTo>
                        <a:pt x="271" y="286"/>
                      </a:lnTo>
                      <a:lnTo>
                        <a:pt x="274" y="283"/>
                      </a:lnTo>
                      <a:lnTo>
                        <a:pt x="274" y="283"/>
                      </a:lnTo>
                      <a:lnTo>
                        <a:pt x="275" y="283"/>
                      </a:lnTo>
                      <a:lnTo>
                        <a:pt x="276" y="284"/>
                      </a:lnTo>
                      <a:lnTo>
                        <a:pt x="277" y="286"/>
                      </a:lnTo>
                      <a:lnTo>
                        <a:pt x="277" y="287"/>
                      </a:lnTo>
                      <a:lnTo>
                        <a:pt x="277" y="288"/>
                      </a:lnTo>
                      <a:lnTo>
                        <a:pt x="277" y="289"/>
                      </a:lnTo>
                      <a:lnTo>
                        <a:pt x="278" y="290"/>
                      </a:lnTo>
                      <a:lnTo>
                        <a:pt x="279" y="290"/>
                      </a:lnTo>
                      <a:lnTo>
                        <a:pt x="280" y="290"/>
                      </a:lnTo>
                      <a:lnTo>
                        <a:pt x="281" y="289"/>
                      </a:lnTo>
                      <a:lnTo>
                        <a:pt x="283" y="289"/>
                      </a:lnTo>
                      <a:lnTo>
                        <a:pt x="284" y="289"/>
                      </a:lnTo>
                      <a:lnTo>
                        <a:pt x="284" y="289"/>
                      </a:lnTo>
                      <a:lnTo>
                        <a:pt x="285" y="289"/>
                      </a:lnTo>
                      <a:lnTo>
                        <a:pt x="286" y="289"/>
                      </a:lnTo>
                      <a:lnTo>
                        <a:pt x="288" y="289"/>
                      </a:lnTo>
                      <a:lnTo>
                        <a:pt x="288" y="289"/>
                      </a:lnTo>
                      <a:lnTo>
                        <a:pt x="289" y="290"/>
                      </a:lnTo>
                      <a:lnTo>
                        <a:pt x="290" y="290"/>
                      </a:lnTo>
                      <a:lnTo>
                        <a:pt x="291" y="290"/>
                      </a:lnTo>
                      <a:lnTo>
                        <a:pt x="291" y="289"/>
                      </a:lnTo>
                      <a:lnTo>
                        <a:pt x="292" y="287"/>
                      </a:lnTo>
                      <a:lnTo>
                        <a:pt x="293" y="286"/>
                      </a:lnTo>
                      <a:lnTo>
                        <a:pt x="295" y="285"/>
                      </a:lnTo>
                      <a:lnTo>
                        <a:pt x="296" y="285"/>
                      </a:lnTo>
                      <a:lnTo>
                        <a:pt x="297" y="284"/>
                      </a:lnTo>
                      <a:lnTo>
                        <a:pt x="298" y="284"/>
                      </a:lnTo>
                      <a:lnTo>
                        <a:pt x="298" y="282"/>
                      </a:lnTo>
                      <a:lnTo>
                        <a:pt x="299" y="280"/>
                      </a:lnTo>
                      <a:lnTo>
                        <a:pt x="300" y="279"/>
                      </a:lnTo>
                      <a:lnTo>
                        <a:pt x="300" y="278"/>
                      </a:lnTo>
                      <a:lnTo>
                        <a:pt x="301" y="276"/>
                      </a:lnTo>
                      <a:lnTo>
                        <a:pt x="301" y="275"/>
                      </a:lnTo>
                      <a:lnTo>
                        <a:pt x="301" y="275"/>
                      </a:lnTo>
                      <a:lnTo>
                        <a:pt x="301" y="272"/>
                      </a:lnTo>
                      <a:lnTo>
                        <a:pt x="301" y="271"/>
                      </a:lnTo>
                      <a:lnTo>
                        <a:pt x="299" y="268"/>
                      </a:lnTo>
                      <a:lnTo>
                        <a:pt x="298" y="267"/>
                      </a:lnTo>
                      <a:lnTo>
                        <a:pt x="297" y="266"/>
                      </a:lnTo>
                      <a:lnTo>
                        <a:pt x="297" y="265"/>
                      </a:lnTo>
                      <a:lnTo>
                        <a:pt x="297" y="263"/>
                      </a:lnTo>
                      <a:lnTo>
                        <a:pt x="297" y="262"/>
                      </a:lnTo>
                      <a:lnTo>
                        <a:pt x="298" y="262"/>
                      </a:lnTo>
                      <a:lnTo>
                        <a:pt x="299" y="261"/>
                      </a:lnTo>
                      <a:lnTo>
                        <a:pt x="300" y="261"/>
                      </a:lnTo>
                      <a:lnTo>
                        <a:pt x="301" y="258"/>
                      </a:lnTo>
                      <a:lnTo>
                        <a:pt x="302" y="257"/>
                      </a:lnTo>
                      <a:lnTo>
                        <a:pt x="302" y="257"/>
                      </a:lnTo>
                      <a:lnTo>
                        <a:pt x="304" y="256"/>
                      </a:lnTo>
                      <a:lnTo>
                        <a:pt x="305" y="256"/>
                      </a:lnTo>
                      <a:lnTo>
                        <a:pt x="308" y="256"/>
                      </a:lnTo>
                      <a:lnTo>
                        <a:pt x="313" y="254"/>
                      </a:lnTo>
                      <a:lnTo>
                        <a:pt x="314" y="254"/>
                      </a:lnTo>
                      <a:lnTo>
                        <a:pt x="315" y="254"/>
                      </a:lnTo>
                      <a:lnTo>
                        <a:pt x="315" y="254"/>
                      </a:lnTo>
                      <a:lnTo>
                        <a:pt x="318" y="255"/>
                      </a:lnTo>
                      <a:lnTo>
                        <a:pt x="318" y="255"/>
                      </a:lnTo>
                      <a:lnTo>
                        <a:pt x="321" y="255"/>
                      </a:lnTo>
                      <a:lnTo>
                        <a:pt x="322" y="255"/>
                      </a:lnTo>
                      <a:lnTo>
                        <a:pt x="323" y="256"/>
                      </a:lnTo>
                      <a:lnTo>
                        <a:pt x="324" y="256"/>
                      </a:lnTo>
                      <a:lnTo>
                        <a:pt x="325" y="256"/>
                      </a:lnTo>
                      <a:lnTo>
                        <a:pt x="325" y="256"/>
                      </a:lnTo>
                      <a:lnTo>
                        <a:pt x="326" y="256"/>
                      </a:lnTo>
                      <a:lnTo>
                        <a:pt x="327" y="256"/>
                      </a:lnTo>
                      <a:lnTo>
                        <a:pt x="329" y="255"/>
                      </a:lnTo>
                      <a:lnTo>
                        <a:pt x="329" y="255"/>
                      </a:lnTo>
                      <a:lnTo>
                        <a:pt x="332" y="253"/>
                      </a:lnTo>
                      <a:lnTo>
                        <a:pt x="333" y="253"/>
                      </a:lnTo>
                      <a:lnTo>
                        <a:pt x="332" y="250"/>
                      </a:lnTo>
                      <a:lnTo>
                        <a:pt x="331" y="248"/>
                      </a:lnTo>
                      <a:lnTo>
                        <a:pt x="332" y="248"/>
                      </a:lnTo>
                      <a:lnTo>
                        <a:pt x="332" y="246"/>
                      </a:lnTo>
                      <a:lnTo>
                        <a:pt x="333" y="245"/>
                      </a:lnTo>
                      <a:lnTo>
                        <a:pt x="333" y="244"/>
                      </a:lnTo>
                      <a:lnTo>
                        <a:pt x="334" y="243"/>
                      </a:lnTo>
                      <a:lnTo>
                        <a:pt x="334" y="242"/>
                      </a:lnTo>
                      <a:lnTo>
                        <a:pt x="335" y="240"/>
                      </a:lnTo>
                      <a:lnTo>
                        <a:pt x="336" y="239"/>
                      </a:lnTo>
                      <a:lnTo>
                        <a:pt x="336" y="238"/>
                      </a:lnTo>
                      <a:lnTo>
                        <a:pt x="337" y="238"/>
                      </a:lnTo>
                      <a:lnTo>
                        <a:pt x="337" y="237"/>
                      </a:lnTo>
                      <a:lnTo>
                        <a:pt x="338" y="237"/>
                      </a:lnTo>
                      <a:lnTo>
                        <a:pt x="340" y="234"/>
                      </a:lnTo>
                      <a:lnTo>
                        <a:pt x="340" y="234"/>
                      </a:lnTo>
                      <a:lnTo>
                        <a:pt x="341" y="233"/>
                      </a:lnTo>
                      <a:lnTo>
                        <a:pt x="343" y="232"/>
                      </a:lnTo>
                      <a:lnTo>
                        <a:pt x="344" y="232"/>
                      </a:lnTo>
                      <a:lnTo>
                        <a:pt x="345" y="231"/>
                      </a:lnTo>
                      <a:lnTo>
                        <a:pt x="345" y="231"/>
                      </a:lnTo>
                      <a:lnTo>
                        <a:pt x="346" y="230"/>
                      </a:lnTo>
                      <a:lnTo>
                        <a:pt x="347" y="227"/>
                      </a:lnTo>
                      <a:lnTo>
                        <a:pt x="347" y="226"/>
                      </a:lnTo>
                      <a:lnTo>
                        <a:pt x="347" y="224"/>
                      </a:lnTo>
                      <a:lnTo>
                        <a:pt x="348" y="224"/>
                      </a:lnTo>
                      <a:lnTo>
                        <a:pt x="351" y="225"/>
                      </a:lnTo>
                      <a:lnTo>
                        <a:pt x="351" y="225"/>
                      </a:lnTo>
                      <a:lnTo>
                        <a:pt x="352" y="225"/>
                      </a:lnTo>
                      <a:lnTo>
                        <a:pt x="353" y="225"/>
                      </a:lnTo>
                      <a:lnTo>
                        <a:pt x="354" y="224"/>
                      </a:lnTo>
                      <a:lnTo>
                        <a:pt x="355" y="224"/>
                      </a:lnTo>
                      <a:lnTo>
                        <a:pt x="356" y="223"/>
                      </a:lnTo>
                      <a:lnTo>
                        <a:pt x="357" y="223"/>
                      </a:lnTo>
                      <a:lnTo>
                        <a:pt x="357" y="223"/>
                      </a:lnTo>
                      <a:lnTo>
                        <a:pt x="358" y="223"/>
                      </a:lnTo>
                      <a:lnTo>
                        <a:pt x="359" y="223"/>
                      </a:lnTo>
                      <a:lnTo>
                        <a:pt x="360" y="223"/>
                      </a:lnTo>
                      <a:lnTo>
                        <a:pt x="361" y="221"/>
                      </a:lnTo>
                      <a:lnTo>
                        <a:pt x="362" y="220"/>
                      </a:lnTo>
                      <a:lnTo>
                        <a:pt x="363" y="219"/>
                      </a:lnTo>
                      <a:lnTo>
                        <a:pt x="364" y="218"/>
                      </a:lnTo>
                      <a:lnTo>
                        <a:pt x="365" y="218"/>
                      </a:lnTo>
                      <a:lnTo>
                        <a:pt x="365" y="218"/>
                      </a:lnTo>
                      <a:lnTo>
                        <a:pt x="368" y="219"/>
                      </a:lnTo>
                      <a:lnTo>
                        <a:pt x="369" y="219"/>
                      </a:lnTo>
                      <a:lnTo>
                        <a:pt x="369" y="218"/>
                      </a:lnTo>
                      <a:lnTo>
                        <a:pt x="370" y="218"/>
                      </a:lnTo>
                      <a:lnTo>
                        <a:pt x="371" y="218"/>
                      </a:lnTo>
                      <a:lnTo>
                        <a:pt x="371" y="217"/>
                      </a:lnTo>
                      <a:lnTo>
                        <a:pt x="372" y="217"/>
                      </a:lnTo>
                      <a:lnTo>
                        <a:pt x="372" y="216"/>
                      </a:lnTo>
                      <a:lnTo>
                        <a:pt x="371" y="214"/>
                      </a:lnTo>
                      <a:lnTo>
                        <a:pt x="371" y="213"/>
                      </a:lnTo>
                      <a:lnTo>
                        <a:pt x="371" y="212"/>
                      </a:lnTo>
                      <a:lnTo>
                        <a:pt x="370" y="209"/>
                      </a:lnTo>
                      <a:lnTo>
                        <a:pt x="370" y="208"/>
                      </a:lnTo>
                      <a:lnTo>
                        <a:pt x="370" y="207"/>
                      </a:lnTo>
                      <a:lnTo>
                        <a:pt x="370" y="207"/>
                      </a:lnTo>
                      <a:lnTo>
                        <a:pt x="371" y="207"/>
                      </a:lnTo>
                      <a:lnTo>
                        <a:pt x="371" y="206"/>
                      </a:lnTo>
                      <a:lnTo>
                        <a:pt x="372" y="206"/>
                      </a:lnTo>
                      <a:lnTo>
                        <a:pt x="374" y="206"/>
                      </a:lnTo>
                      <a:lnTo>
                        <a:pt x="375" y="206"/>
                      </a:lnTo>
                      <a:lnTo>
                        <a:pt x="375" y="205"/>
                      </a:lnTo>
                      <a:lnTo>
                        <a:pt x="376" y="205"/>
                      </a:lnTo>
                      <a:lnTo>
                        <a:pt x="377" y="204"/>
                      </a:lnTo>
                      <a:lnTo>
                        <a:pt x="377" y="204"/>
                      </a:lnTo>
                      <a:lnTo>
                        <a:pt x="378" y="204"/>
                      </a:lnTo>
                      <a:lnTo>
                        <a:pt x="379" y="204"/>
                      </a:lnTo>
                      <a:lnTo>
                        <a:pt x="380" y="204"/>
                      </a:lnTo>
                      <a:lnTo>
                        <a:pt x="381" y="204"/>
                      </a:lnTo>
                      <a:lnTo>
                        <a:pt x="382" y="206"/>
                      </a:lnTo>
                      <a:lnTo>
                        <a:pt x="382" y="206"/>
                      </a:lnTo>
                      <a:lnTo>
                        <a:pt x="383" y="207"/>
                      </a:lnTo>
                      <a:lnTo>
                        <a:pt x="383" y="208"/>
                      </a:lnTo>
                      <a:lnTo>
                        <a:pt x="384" y="208"/>
                      </a:lnTo>
                      <a:lnTo>
                        <a:pt x="385" y="209"/>
                      </a:lnTo>
                      <a:lnTo>
                        <a:pt x="386" y="208"/>
                      </a:lnTo>
                      <a:lnTo>
                        <a:pt x="387" y="207"/>
                      </a:lnTo>
                      <a:lnTo>
                        <a:pt x="387" y="206"/>
                      </a:lnTo>
                      <a:lnTo>
                        <a:pt x="389" y="204"/>
                      </a:lnTo>
                      <a:lnTo>
                        <a:pt x="390" y="204"/>
                      </a:lnTo>
                      <a:lnTo>
                        <a:pt x="391" y="206"/>
                      </a:lnTo>
                      <a:lnTo>
                        <a:pt x="391" y="206"/>
                      </a:lnTo>
                      <a:lnTo>
                        <a:pt x="392" y="206"/>
                      </a:lnTo>
                      <a:lnTo>
                        <a:pt x="393" y="206"/>
                      </a:lnTo>
                      <a:lnTo>
                        <a:pt x="393" y="207"/>
                      </a:lnTo>
                      <a:lnTo>
                        <a:pt x="393" y="208"/>
                      </a:lnTo>
                      <a:lnTo>
                        <a:pt x="393" y="209"/>
                      </a:lnTo>
                      <a:lnTo>
                        <a:pt x="394" y="209"/>
                      </a:lnTo>
                      <a:lnTo>
                        <a:pt x="396" y="210"/>
                      </a:lnTo>
                      <a:lnTo>
                        <a:pt x="397" y="210"/>
                      </a:lnTo>
                      <a:lnTo>
                        <a:pt x="399" y="211"/>
                      </a:lnTo>
                      <a:lnTo>
                        <a:pt x="401" y="212"/>
                      </a:lnTo>
                      <a:lnTo>
                        <a:pt x="402" y="212"/>
                      </a:lnTo>
                      <a:lnTo>
                        <a:pt x="402" y="212"/>
                      </a:lnTo>
                      <a:lnTo>
                        <a:pt x="403" y="212"/>
                      </a:lnTo>
                      <a:lnTo>
                        <a:pt x="404" y="212"/>
                      </a:lnTo>
                      <a:lnTo>
                        <a:pt x="406" y="212"/>
                      </a:lnTo>
                      <a:lnTo>
                        <a:pt x="406" y="211"/>
                      </a:lnTo>
                      <a:lnTo>
                        <a:pt x="406" y="210"/>
                      </a:lnTo>
                      <a:lnTo>
                        <a:pt x="406" y="210"/>
                      </a:lnTo>
                      <a:lnTo>
                        <a:pt x="408" y="210"/>
                      </a:lnTo>
                      <a:lnTo>
                        <a:pt x="408" y="210"/>
                      </a:lnTo>
                      <a:lnTo>
                        <a:pt x="408" y="209"/>
                      </a:lnTo>
                      <a:lnTo>
                        <a:pt x="409" y="206"/>
                      </a:lnTo>
                      <a:lnTo>
                        <a:pt x="410" y="206"/>
                      </a:lnTo>
                      <a:lnTo>
                        <a:pt x="412" y="205"/>
                      </a:lnTo>
                      <a:lnTo>
                        <a:pt x="413" y="205"/>
                      </a:lnTo>
                      <a:lnTo>
                        <a:pt x="415" y="204"/>
                      </a:lnTo>
                      <a:lnTo>
                        <a:pt x="415" y="204"/>
                      </a:lnTo>
                      <a:lnTo>
                        <a:pt x="416" y="203"/>
                      </a:lnTo>
                      <a:lnTo>
                        <a:pt x="416" y="200"/>
                      </a:lnTo>
                      <a:lnTo>
                        <a:pt x="416" y="199"/>
                      </a:lnTo>
                      <a:lnTo>
                        <a:pt x="416" y="198"/>
                      </a:lnTo>
                      <a:lnTo>
                        <a:pt x="417" y="197"/>
                      </a:lnTo>
                      <a:lnTo>
                        <a:pt x="417" y="194"/>
                      </a:lnTo>
                      <a:lnTo>
                        <a:pt x="417" y="193"/>
                      </a:lnTo>
                      <a:lnTo>
                        <a:pt x="419" y="192"/>
                      </a:lnTo>
                      <a:lnTo>
                        <a:pt x="420" y="191"/>
                      </a:lnTo>
                      <a:lnTo>
                        <a:pt x="422" y="190"/>
                      </a:lnTo>
                      <a:lnTo>
                        <a:pt x="422" y="190"/>
                      </a:lnTo>
                      <a:lnTo>
                        <a:pt x="423" y="191"/>
                      </a:lnTo>
                      <a:lnTo>
                        <a:pt x="423" y="193"/>
                      </a:lnTo>
                      <a:lnTo>
                        <a:pt x="424" y="195"/>
                      </a:lnTo>
                      <a:lnTo>
                        <a:pt x="424" y="197"/>
                      </a:lnTo>
                      <a:lnTo>
                        <a:pt x="424" y="196"/>
                      </a:lnTo>
                      <a:lnTo>
                        <a:pt x="425" y="195"/>
                      </a:lnTo>
                      <a:lnTo>
                        <a:pt x="425" y="193"/>
                      </a:lnTo>
                      <a:lnTo>
                        <a:pt x="427" y="189"/>
                      </a:lnTo>
                      <a:lnTo>
                        <a:pt x="427" y="188"/>
                      </a:lnTo>
                      <a:lnTo>
                        <a:pt x="428" y="188"/>
                      </a:lnTo>
                      <a:lnTo>
                        <a:pt x="428" y="187"/>
                      </a:lnTo>
                      <a:lnTo>
                        <a:pt x="428" y="187"/>
                      </a:lnTo>
                      <a:lnTo>
                        <a:pt x="425" y="185"/>
                      </a:lnTo>
                      <a:lnTo>
                        <a:pt x="424" y="185"/>
                      </a:lnTo>
                      <a:lnTo>
                        <a:pt x="423" y="182"/>
                      </a:lnTo>
                      <a:lnTo>
                        <a:pt x="423" y="182"/>
                      </a:lnTo>
                      <a:lnTo>
                        <a:pt x="425" y="180"/>
                      </a:lnTo>
                      <a:lnTo>
                        <a:pt x="424" y="179"/>
                      </a:lnTo>
                      <a:lnTo>
                        <a:pt x="424" y="177"/>
                      </a:lnTo>
                      <a:lnTo>
                        <a:pt x="424" y="177"/>
                      </a:lnTo>
                      <a:lnTo>
                        <a:pt x="423" y="176"/>
                      </a:lnTo>
                      <a:lnTo>
                        <a:pt x="423" y="174"/>
                      </a:lnTo>
                      <a:lnTo>
                        <a:pt x="422" y="173"/>
                      </a:lnTo>
                      <a:lnTo>
                        <a:pt x="423" y="173"/>
                      </a:lnTo>
                      <a:lnTo>
                        <a:pt x="425" y="171"/>
                      </a:lnTo>
                      <a:lnTo>
                        <a:pt x="425" y="171"/>
                      </a:lnTo>
                      <a:lnTo>
                        <a:pt x="425" y="170"/>
                      </a:lnTo>
                      <a:lnTo>
                        <a:pt x="425" y="169"/>
                      </a:lnTo>
                      <a:lnTo>
                        <a:pt x="425" y="168"/>
                      </a:lnTo>
                      <a:lnTo>
                        <a:pt x="425" y="167"/>
                      </a:lnTo>
                      <a:lnTo>
                        <a:pt x="424" y="167"/>
                      </a:lnTo>
                      <a:lnTo>
                        <a:pt x="424" y="166"/>
                      </a:lnTo>
                      <a:lnTo>
                        <a:pt x="423" y="165"/>
                      </a:lnTo>
                      <a:lnTo>
                        <a:pt x="423" y="164"/>
                      </a:lnTo>
                      <a:lnTo>
                        <a:pt x="423" y="163"/>
                      </a:lnTo>
                      <a:lnTo>
                        <a:pt x="423" y="163"/>
                      </a:lnTo>
                      <a:lnTo>
                        <a:pt x="424" y="163"/>
                      </a:lnTo>
                      <a:lnTo>
                        <a:pt x="425" y="164"/>
                      </a:lnTo>
                      <a:lnTo>
                        <a:pt x="426" y="164"/>
                      </a:lnTo>
                      <a:lnTo>
                        <a:pt x="427" y="164"/>
                      </a:lnTo>
                      <a:lnTo>
                        <a:pt x="427" y="165"/>
                      </a:lnTo>
                      <a:lnTo>
                        <a:pt x="428" y="166"/>
                      </a:lnTo>
                      <a:lnTo>
                        <a:pt x="429" y="167"/>
                      </a:lnTo>
                      <a:lnTo>
                        <a:pt x="430" y="167"/>
                      </a:lnTo>
                      <a:lnTo>
                        <a:pt x="431" y="167"/>
                      </a:lnTo>
                      <a:lnTo>
                        <a:pt x="432" y="168"/>
                      </a:lnTo>
                      <a:lnTo>
                        <a:pt x="432" y="167"/>
                      </a:lnTo>
                      <a:lnTo>
                        <a:pt x="432" y="165"/>
                      </a:lnTo>
                      <a:lnTo>
                        <a:pt x="432" y="162"/>
                      </a:lnTo>
                      <a:lnTo>
                        <a:pt x="433" y="159"/>
                      </a:lnTo>
                      <a:lnTo>
                        <a:pt x="432" y="159"/>
                      </a:lnTo>
                      <a:lnTo>
                        <a:pt x="431" y="158"/>
                      </a:lnTo>
                      <a:lnTo>
                        <a:pt x="431" y="158"/>
                      </a:lnTo>
                      <a:lnTo>
                        <a:pt x="432" y="157"/>
                      </a:lnTo>
                      <a:lnTo>
                        <a:pt x="433" y="157"/>
                      </a:lnTo>
                      <a:lnTo>
                        <a:pt x="435" y="156"/>
                      </a:lnTo>
                      <a:lnTo>
                        <a:pt x="435" y="155"/>
                      </a:lnTo>
                      <a:lnTo>
                        <a:pt x="435" y="153"/>
                      </a:lnTo>
                      <a:lnTo>
                        <a:pt x="435" y="153"/>
                      </a:lnTo>
                      <a:lnTo>
                        <a:pt x="435" y="152"/>
                      </a:lnTo>
                      <a:lnTo>
                        <a:pt x="437" y="149"/>
                      </a:lnTo>
                      <a:lnTo>
                        <a:pt x="437" y="148"/>
                      </a:lnTo>
                      <a:lnTo>
                        <a:pt x="438" y="147"/>
                      </a:lnTo>
                      <a:lnTo>
                        <a:pt x="439" y="146"/>
                      </a:lnTo>
                      <a:lnTo>
                        <a:pt x="439" y="145"/>
                      </a:lnTo>
                      <a:lnTo>
                        <a:pt x="440" y="141"/>
                      </a:lnTo>
                      <a:lnTo>
                        <a:pt x="441" y="141"/>
                      </a:lnTo>
                      <a:lnTo>
                        <a:pt x="441" y="140"/>
                      </a:lnTo>
                      <a:lnTo>
                        <a:pt x="441" y="139"/>
                      </a:lnTo>
                      <a:lnTo>
                        <a:pt x="442" y="136"/>
                      </a:lnTo>
                      <a:lnTo>
                        <a:pt x="442" y="133"/>
                      </a:lnTo>
                      <a:lnTo>
                        <a:pt x="443" y="133"/>
                      </a:lnTo>
                      <a:lnTo>
                        <a:pt x="444" y="133"/>
                      </a:lnTo>
                      <a:lnTo>
                        <a:pt x="444" y="132"/>
                      </a:lnTo>
                      <a:lnTo>
                        <a:pt x="445" y="132"/>
                      </a:lnTo>
                      <a:lnTo>
                        <a:pt x="446" y="132"/>
                      </a:lnTo>
                      <a:lnTo>
                        <a:pt x="446" y="132"/>
                      </a:lnTo>
                      <a:lnTo>
                        <a:pt x="447" y="133"/>
                      </a:lnTo>
                      <a:lnTo>
                        <a:pt x="449" y="134"/>
                      </a:lnTo>
                      <a:lnTo>
                        <a:pt x="450" y="134"/>
                      </a:lnTo>
                      <a:lnTo>
                        <a:pt x="451" y="135"/>
                      </a:lnTo>
                      <a:lnTo>
                        <a:pt x="451" y="135"/>
                      </a:lnTo>
                      <a:lnTo>
                        <a:pt x="452" y="135"/>
                      </a:lnTo>
                      <a:lnTo>
                        <a:pt x="453" y="136"/>
                      </a:lnTo>
                      <a:lnTo>
                        <a:pt x="454" y="136"/>
                      </a:lnTo>
                      <a:lnTo>
                        <a:pt x="454" y="136"/>
                      </a:lnTo>
                      <a:lnTo>
                        <a:pt x="456" y="137"/>
                      </a:lnTo>
                      <a:lnTo>
                        <a:pt x="457" y="138"/>
                      </a:lnTo>
                      <a:lnTo>
                        <a:pt x="458" y="138"/>
                      </a:lnTo>
                      <a:lnTo>
                        <a:pt x="459" y="139"/>
                      </a:lnTo>
                      <a:lnTo>
                        <a:pt x="461" y="140"/>
                      </a:lnTo>
                      <a:lnTo>
                        <a:pt x="464" y="142"/>
                      </a:lnTo>
                      <a:lnTo>
                        <a:pt x="464" y="142"/>
                      </a:lnTo>
                      <a:lnTo>
                        <a:pt x="465" y="142"/>
                      </a:lnTo>
                      <a:lnTo>
                        <a:pt x="466" y="142"/>
                      </a:lnTo>
                      <a:lnTo>
                        <a:pt x="467" y="142"/>
                      </a:lnTo>
                      <a:lnTo>
                        <a:pt x="467" y="142"/>
                      </a:lnTo>
                      <a:lnTo>
                        <a:pt x="471" y="143"/>
                      </a:lnTo>
                      <a:lnTo>
                        <a:pt x="471" y="143"/>
                      </a:lnTo>
                      <a:lnTo>
                        <a:pt x="471" y="146"/>
                      </a:lnTo>
                      <a:lnTo>
                        <a:pt x="471" y="147"/>
                      </a:lnTo>
                      <a:lnTo>
                        <a:pt x="472" y="147"/>
                      </a:lnTo>
                      <a:lnTo>
                        <a:pt x="473" y="147"/>
                      </a:lnTo>
                      <a:lnTo>
                        <a:pt x="475" y="148"/>
                      </a:lnTo>
                      <a:lnTo>
                        <a:pt x="476" y="148"/>
                      </a:lnTo>
                      <a:lnTo>
                        <a:pt x="475" y="149"/>
                      </a:lnTo>
                      <a:lnTo>
                        <a:pt x="475" y="150"/>
                      </a:lnTo>
                      <a:lnTo>
                        <a:pt x="475" y="151"/>
                      </a:lnTo>
                      <a:lnTo>
                        <a:pt x="474" y="153"/>
                      </a:lnTo>
                      <a:lnTo>
                        <a:pt x="473" y="155"/>
                      </a:lnTo>
                      <a:lnTo>
                        <a:pt x="473" y="157"/>
                      </a:lnTo>
                      <a:lnTo>
                        <a:pt x="472" y="157"/>
                      </a:lnTo>
                      <a:lnTo>
                        <a:pt x="475" y="159"/>
                      </a:lnTo>
                      <a:lnTo>
                        <a:pt x="475" y="159"/>
                      </a:lnTo>
                      <a:lnTo>
                        <a:pt x="477" y="159"/>
                      </a:lnTo>
                      <a:lnTo>
                        <a:pt x="477" y="158"/>
                      </a:lnTo>
                      <a:lnTo>
                        <a:pt x="478" y="158"/>
                      </a:lnTo>
                      <a:lnTo>
                        <a:pt x="479" y="159"/>
                      </a:lnTo>
                      <a:lnTo>
                        <a:pt x="479" y="159"/>
                      </a:lnTo>
                      <a:lnTo>
                        <a:pt x="480" y="159"/>
                      </a:lnTo>
                      <a:lnTo>
                        <a:pt x="481" y="159"/>
                      </a:lnTo>
                      <a:lnTo>
                        <a:pt x="481" y="159"/>
                      </a:lnTo>
                      <a:lnTo>
                        <a:pt x="482" y="158"/>
                      </a:lnTo>
                      <a:lnTo>
                        <a:pt x="484" y="158"/>
                      </a:lnTo>
                      <a:lnTo>
                        <a:pt x="484" y="158"/>
                      </a:lnTo>
                      <a:lnTo>
                        <a:pt x="487" y="157"/>
                      </a:lnTo>
                      <a:lnTo>
                        <a:pt x="488" y="157"/>
                      </a:lnTo>
                      <a:lnTo>
                        <a:pt x="489" y="160"/>
                      </a:lnTo>
                      <a:lnTo>
                        <a:pt x="490" y="160"/>
                      </a:lnTo>
                      <a:lnTo>
                        <a:pt x="490" y="161"/>
                      </a:lnTo>
                      <a:lnTo>
                        <a:pt x="491" y="163"/>
                      </a:lnTo>
                      <a:lnTo>
                        <a:pt x="492" y="163"/>
                      </a:lnTo>
                      <a:lnTo>
                        <a:pt x="493" y="163"/>
                      </a:lnTo>
                      <a:lnTo>
                        <a:pt x="493" y="163"/>
                      </a:lnTo>
                      <a:lnTo>
                        <a:pt x="494" y="162"/>
                      </a:lnTo>
                      <a:lnTo>
                        <a:pt x="495" y="162"/>
                      </a:lnTo>
                      <a:lnTo>
                        <a:pt x="495" y="162"/>
                      </a:lnTo>
                      <a:lnTo>
                        <a:pt x="496" y="161"/>
                      </a:lnTo>
                      <a:lnTo>
                        <a:pt x="497" y="161"/>
                      </a:lnTo>
                      <a:lnTo>
                        <a:pt x="498" y="160"/>
                      </a:lnTo>
                      <a:lnTo>
                        <a:pt x="499" y="159"/>
                      </a:lnTo>
                      <a:lnTo>
                        <a:pt x="500" y="159"/>
                      </a:lnTo>
                      <a:lnTo>
                        <a:pt x="500" y="160"/>
                      </a:lnTo>
                      <a:lnTo>
                        <a:pt x="501" y="163"/>
                      </a:lnTo>
                      <a:lnTo>
                        <a:pt x="501" y="164"/>
                      </a:lnTo>
                      <a:lnTo>
                        <a:pt x="502" y="164"/>
                      </a:lnTo>
                      <a:lnTo>
                        <a:pt x="503" y="165"/>
                      </a:lnTo>
                      <a:lnTo>
                        <a:pt x="504" y="165"/>
                      </a:lnTo>
                      <a:lnTo>
                        <a:pt x="505" y="165"/>
                      </a:lnTo>
                      <a:lnTo>
                        <a:pt x="506" y="165"/>
                      </a:lnTo>
                      <a:lnTo>
                        <a:pt x="507" y="165"/>
                      </a:lnTo>
                      <a:lnTo>
                        <a:pt x="509" y="164"/>
                      </a:lnTo>
                      <a:lnTo>
                        <a:pt x="509" y="164"/>
                      </a:lnTo>
                      <a:lnTo>
                        <a:pt x="510" y="164"/>
                      </a:lnTo>
                      <a:lnTo>
                        <a:pt x="511" y="164"/>
                      </a:lnTo>
                      <a:lnTo>
                        <a:pt x="512" y="164"/>
                      </a:lnTo>
                      <a:lnTo>
                        <a:pt x="512" y="164"/>
                      </a:lnTo>
                      <a:lnTo>
                        <a:pt x="514" y="165"/>
                      </a:lnTo>
                      <a:lnTo>
                        <a:pt x="515" y="165"/>
                      </a:lnTo>
                      <a:lnTo>
                        <a:pt x="515" y="165"/>
                      </a:lnTo>
                      <a:lnTo>
                        <a:pt x="516" y="165"/>
                      </a:lnTo>
                      <a:lnTo>
                        <a:pt x="517" y="166"/>
                      </a:lnTo>
                      <a:lnTo>
                        <a:pt x="518" y="166"/>
                      </a:lnTo>
                      <a:lnTo>
                        <a:pt x="518" y="166"/>
                      </a:lnTo>
                      <a:lnTo>
                        <a:pt x="520" y="167"/>
                      </a:lnTo>
                      <a:lnTo>
                        <a:pt x="520" y="168"/>
                      </a:lnTo>
                      <a:lnTo>
                        <a:pt x="519" y="169"/>
                      </a:lnTo>
                      <a:lnTo>
                        <a:pt x="519" y="170"/>
                      </a:lnTo>
                      <a:lnTo>
                        <a:pt x="519" y="172"/>
                      </a:lnTo>
                      <a:lnTo>
                        <a:pt x="519" y="173"/>
                      </a:lnTo>
                      <a:lnTo>
                        <a:pt x="519" y="175"/>
                      </a:lnTo>
                      <a:lnTo>
                        <a:pt x="520" y="175"/>
                      </a:lnTo>
                      <a:lnTo>
                        <a:pt x="521" y="175"/>
                      </a:lnTo>
                      <a:lnTo>
                        <a:pt x="522" y="176"/>
                      </a:lnTo>
                      <a:lnTo>
                        <a:pt x="522" y="177"/>
                      </a:lnTo>
                      <a:lnTo>
                        <a:pt x="523" y="177"/>
                      </a:lnTo>
                      <a:lnTo>
                        <a:pt x="524" y="176"/>
                      </a:lnTo>
                      <a:lnTo>
                        <a:pt x="524" y="175"/>
                      </a:lnTo>
                      <a:lnTo>
                        <a:pt x="525" y="175"/>
                      </a:lnTo>
                      <a:lnTo>
                        <a:pt x="526" y="175"/>
                      </a:lnTo>
                      <a:lnTo>
                        <a:pt x="527" y="175"/>
                      </a:lnTo>
                      <a:lnTo>
                        <a:pt x="527" y="174"/>
                      </a:lnTo>
                      <a:lnTo>
                        <a:pt x="527" y="174"/>
                      </a:lnTo>
                      <a:lnTo>
                        <a:pt x="528" y="173"/>
                      </a:lnTo>
                      <a:lnTo>
                        <a:pt x="529" y="172"/>
                      </a:lnTo>
                      <a:lnTo>
                        <a:pt x="530" y="171"/>
                      </a:lnTo>
                      <a:lnTo>
                        <a:pt x="530" y="170"/>
                      </a:lnTo>
                      <a:lnTo>
                        <a:pt x="532" y="169"/>
                      </a:lnTo>
                      <a:lnTo>
                        <a:pt x="532" y="169"/>
                      </a:lnTo>
                      <a:lnTo>
                        <a:pt x="535" y="166"/>
                      </a:lnTo>
                      <a:lnTo>
                        <a:pt x="536" y="165"/>
                      </a:lnTo>
                      <a:lnTo>
                        <a:pt x="535" y="164"/>
                      </a:lnTo>
                      <a:lnTo>
                        <a:pt x="536" y="163"/>
                      </a:lnTo>
                      <a:lnTo>
                        <a:pt x="536" y="162"/>
                      </a:lnTo>
                      <a:lnTo>
                        <a:pt x="537" y="161"/>
                      </a:lnTo>
                      <a:lnTo>
                        <a:pt x="538" y="160"/>
                      </a:lnTo>
                      <a:lnTo>
                        <a:pt x="539" y="159"/>
                      </a:lnTo>
                      <a:lnTo>
                        <a:pt x="539" y="158"/>
                      </a:lnTo>
                      <a:lnTo>
                        <a:pt x="539" y="157"/>
                      </a:lnTo>
                      <a:lnTo>
                        <a:pt x="539" y="155"/>
                      </a:lnTo>
                      <a:lnTo>
                        <a:pt x="539" y="154"/>
                      </a:lnTo>
                      <a:lnTo>
                        <a:pt x="540" y="153"/>
                      </a:lnTo>
                      <a:lnTo>
                        <a:pt x="542" y="150"/>
                      </a:lnTo>
                      <a:lnTo>
                        <a:pt x="543" y="149"/>
                      </a:lnTo>
                      <a:lnTo>
                        <a:pt x="543" y="148"/>
                      </a:lnTo>
                      <a:lnTo>
                        <a:pt x="547" y="147"/>
                      </a:lnTo>
                      <a:lnTo>
                        <a:pt x="548" y="147"/>
                      </a:lnTo>
                      <a:lnTo>
                        <a:pt x="548" y="147"/>
                      </a:lnTo>
                      <a:lnTo>
                        <a:pt x="549" y="147"/>
                      </a:lnTo>
                      <a:lnTo>
                        <a:pt x="550" y="147"/>
                      </a:lnTo>
                      <a:lnTo>
                        <a:pt x="551" y="147"/>
                      </a:lnTo>
                      <a:lnTo>
                        <a:pt x="552" y="147"/>
                      </a:lnTo>
                      <a:lnTo>
                        <a:pt x="553" y="147"/>
                      </a:lnTo>
                      <a:lnTo>
                        <a:pt x="553" y="146"/>
                      </a:lnTo>
                      <a:lnTo>
                        <a:pt x="553" y="146"/>
                      </a:lnTo>
                      <a:lnTo>
                        <a:pt x="553" y="145"/>
                      </a:lnTo>
                      <a:lnTo>
                        <a:pt x="554" y="142"/>
                      </a:lnTo>
                      <a:lnTo>
                        <a:pt x="554" y="143"/>
                      </a:lnTo>
                      <a:lnTo>
                        <a:pt x="555" y="143"/>
                      </a:lnTo>
                      <a:lnTo>
                        <a:pt x="557" y="144"/>
                      </a:lnTo>
                      <a:lnTo>
                        <a:pt x="558" y="144"/>
                      </a:lnTo>
                      <a:lnTo>
                        <a:pt x="560" y="145"/>
                      </a:lnTo>
                      <a:lnTo>
                        <a:pt x="561" y="145"/>
                      </a:lnTo>
                      <a:lnTo>
                        <a:pt x="562" y="146"/>
                      </a:lnTo>
                      <a:lnTo>
                        <a:pt x="563" y="146"/>
                      </a:lnTo>
                      <a:lnTo>
                        <a:pt x="564" y="146"/>
                      </a:lnTo>
                      <a:lnTo>
                        <a:pt x="565" y="146"/>
                      </a:lnTo>
                      <a:lnTo>
                        <a:pt x="565" y="145"/>
                      </a:lnTo>
                      <a:lnTo>
                        <a:pt x="566" y="144"/>
                      </a:lnTo>
                      <a:lnTo>
                        <a:pt x="567" y="144"/>
                      </a:lnTo>
                      <a:lnTo>
                        <a:pt x="568" y="144"/>
                      </a:lnTo>
                      <a:lnTo>
                        <a:pt x="569" y="144"/>
                      </a:lnTo>
                      <a:lnTo>
                        <a:pt x="570" y="144"/>
                      </a:lnTo>
                      <a:lnTo>
                        <a:pt x="571" y="142"/>
                      </a:lnTo>
                      <a:lnTo>
                        <a:pt x="571" y="142"/>
                      </a:lnTo>
                      <a:lnTo>
                        <a:pt x="572" y="141"/>
                      </a:lnTo>
                      <a:lnTo>
                        <a:pt x="573" y="140"/>
                      </a:lnTo>
                      <a:lnTo>
                        <a:pt x="574" y="140"/>
                      </a:lnTo>
                      <a:lnTo>
                        <a:pt x="575" y="140"/>
                      </a:lnTo>
                      <a:lnTo>
                        <a:pt x="576" y="141"/>
                      </a:lnTo>
                      <a:lnTo>
                        <a:pt x="577" y="141"/>
                      </a:lnTo>
                      <a:lnTo>
                        <a:pt x="577" y="140"/>
                      </a:lnTo>
                      <a:lnTo>
                        <a:pt x="578" y="140"/>
                      </a:lnTo>
                      <a:lnTo>
                        <a:pt x="579" y="140"/>
                      </a:lnTo>
                      <a:lnTo>
                        <a:pt x="581" y="139"/>
                      </a:lnTo>
                      <a:lnTo>
                        <a:pt x="583" y="139"/>
                      </a:lnTo>
                      <a:lnTo>
                        <a:pt x="584" y="139"/>
                      </a:lnTo>
                      <a:lnTo>
                        <a:pt x="585" y="140"/>
                      </a:lnTo>
                      <a:lnTo>
                        <a:pt x="585" y="140"/>
                      </a:lnTo>
                      <a:lnTo>
                        <a:pt x="586" y="141"/>
                      </a:lnTo>
                      <a:lnTo>
                        <a:pt x="586" y="142"/>
                      </a:lnTo>
                      <a:lnTo>
                        <a:pt x="587" y="144"/>
                      </a:lnTo>
                      <a:lnTo>
                        <a:pt x="588" y="145"/>
                      </a:lnTo>
                      <a:lnTo>
                        <a:pt x="589" y="145"/>
                      </a:lnTo>
                      <a:lnTo>
                        <a:pt x="590" y="145"/>
                      </a:lnTo>
                      <a:lnTo>
                        <a:pt x="591" y="146"/>
                      </a:lnTo>
                      <a:lnTo>
                        <a:pt x="592" y="146"/>
                      </a:lnTo>
                      <a:lnTo>
                        <a:pt x="593" y="147"/>
                      </a:lnTo>
                      <a:lnTo>
                        <a:pt x="594" y="147"/>
                      </a:lnTo>
                      <a:lnTo>
                        <a:pt x="595" y="147"/>
                      </a:lnTo>
                      <a:lnTo>
                        <a:pt x="596" y="147"/>
                      </a:lnTo>
                      <a:lnTo>
                        <a:pt x="596" y="148"/>
                      </a:lnTo>
                      <a:lnTo>
                        <a:pt x="596" y="149"/>
                      </a:lnTo>
                      <a:lnTo>
                        <a:pt x="596" y="149"/>
                      </a:lnTo>
                      <a:lnTo>
                        <a:pt x="594" y="151"/>
                      </a:lnTo>
                      <a:lnTo>
                        <a:pt x="593" y="152"/>
                      </a:lnTo>
                      <a:lnTo>
                        <a:pt x="593" y="153"/>
                      </a:lnTo>
                      <a:lnTo>
                        <a:pt x="594" y="153"/>
                      </a:lnTo>
                      <a:lnTo>
                        <a:pt x="595" y="153"/>
                      </a:lnTo>
                      <a:lnTo>
                        <a:pt x="595" y="153"/>
                      </a:lnTo>
                      <a:lnTo>
                        <a:pt x="595" y="154"/>
                      </a:lnTo>
                      <a:lnTo>
                        <a:pt x="595" y="154"/>
                      </a:lnTo>
                      <a:lnTo>
                        <a:pt x="596" y="155"/>
                      </a:lnTo>
                      <a:lnTo>
                        <a:pt x="596" y="156"/>
                      </a:lnTo>
                      <a:lnTo>
                        <a:pt x="597" y="156"/>
                      </a:lnTo>
                      <a:lnTo>
                        <a:pt x="598" y="158"/>
                      </a:lnTo>
                      <a:lnTo>
                        <a:pt x="598" y="159"/>
                      </a:lnTo>
                      <a:lnTo>
                        <a:pt x="599" y="159"/>
                      </a:lnTo>
                      <a:lnTo>
                        <a:pt x="599" y="160"/>
                      </a:lnTo>
                      <a:lnTo>
                        <a:pt x="600" y="161"/>
                      </a:lnTo>
                      <a:lnTo>
                        <a:pt x="600" y="161"/>
                      </a:lnTo>
                      <a:lnTo>
                        <a:pt x="601" y="161"/>
                      </a:lnTo>
                      <a:lnTo>
                        <a:pt x="602" y="160"/>
                      </a:lnTo>
                      <a:lnTo>
                        <a:pt x="602" y="160"/>
                      </a:lnTo>
                      <a:lnTo>
                        <a:pt x="603" y="159"/>
                      </a:lnTo>
                      <a:lnTo>
                        <a:pt x="603" y="158"/>
                      </a:lnTo>
                      <a:lnTo>
                        <a:pt x="603" y="156"/>
                      </a:lnTo>
                      <a:lnTo>
                        <a:pt x="604" y="156"/>
                      </a:lnTo>
                      <a:lnTo>
                        <a:pt x="604" y="155"/>
                      </a:lnTo>
                      <a:lnTo>
                        <a:pt x="606" y="154"/>
                      </a:lnTo>
                      <a:lnTo>
                        <a:pt x="606" y="154"/>
                      </a:lnTo>
                      <a:lnTo>
                        <a:pt x="606" y="153"/>
                      </a:lnTo>
                      <a:lnTo>
                        <a:pt x="607" y="152"/>
                      </a:lnTo>
                      <a:lnTo>
                        <a:pt x="607" y="151"/>
                      </a:lnTo>
                      <a:lnTo>
                        <a:pt x="608" y="147"/>
                      </a:lnTo>
                      <a:lnTo>
                        <a:pt x="608" y="147"/>
                      </a:lnTo>
                      <a:lnTo>
                        <a:pt x="608" y="146"/>
                      </a:lnTo>
                      <a:lnTo>
                        <a:pt x="609" y="146"/>
                      </a:lnTo>
                      <a:lnTo>
                        <a:pt x="610" y="146"/>
                      </a:lnTo>
                      <a:lnTo>
                        <a:pt x="611" y="146"/>
                      </a:lnTo>
                      <a:lnTo>
                        <a:pt x="612" y="146"/>
                      </a:lnTo>
                      <a:lnTo>
                        <a:pt x="613" y="146"/>
                      </a:lnTo>
                      <a:lnTo>
                        <a:pt x="614" y="146"/>
                      </a:lnTo>
                      <a:lnTo>
                        <a:pt x="616" y="146"/>
                      </a:lnTo>
                      <a:lnTo>
                        <a:pt x="615" y="147"/>
                      </a:lnTo>
                      <a:lnTo>
                        <a:pt x="614" y="147"/>
                      </a:lnTo>
                      <a:lnTo>
                        <a:pt x="614" y="148"/>
                      </a:lnTo>
                      <a:lnTo>
                        <a:pt x="614" y="149"/>
                      </a:lnTo>
                      <a:lnTo>
                        <a:pt x="615" y="153"/>
                      </a:lnTo>
                      <a:lnTo>
                        <a:pt x="616" y="153"/>
                      </a:lnTo>
                      <a:lnTo>
                        <a:pt x="617" y="154"/>
                      </a:lnTo>
                      <a:lnTo>
                        <a:pt x="617" y="155"/>
                      </a:lnTo>
                      <a:lnTo>
                        <a:pt x="618" y="157"/>
                      </a:lnTo>
                      <a:lnTo>
                        <a:pt x="619" y="157"/>
                      </a:lnTo>
                      <a:lnTo>
                        <a:pt x="620" y="156"/>
                      </a:lnTo>
                      <a:lnTo>
                        <a:pt x="621" y="156"/>
                      </a:lnTo>
                      <a:lnTo>
                        <a:pt x="622" y="156"/>
                      </a:lnTo>
                      <a:lnTo>
                        <a:pt x="622" y="156"/>
                      </a:lnTo>
                      <a:lnTo>
                        <a:pt x="624" y="156"/>
                      </a:lnTo>
                      <a:lnTo>
                        <a:pt x="625" y="155"/>
                      </a:lnTo>
                      <a:lnTo>
                        <a:pt x="626" y="155"/>
                      </a:lnTo>
                      <a:lnTo>
                        <a:pt x="626" y="156"/>
                      </a:lnTo>
                      <a:lnTo>
                        <a:pt x="627" y="157"/>
                      </a:lnTo>
                      <a:lnTo>
                        <a:pt x="629" y="158"/>
                      </a:lnTo>
                      <a:lnTo>
                        <a:pt x="629" y="159"/>
                      </a:lnTo>
                      <a:lnTo>
                        <a:pt x="628" y="159"/>
                      </a:lnTo>
                      <a:lnTo>
                        <a:pt x="627" y="159"/>
                      </a:lnTo>
                      <a:lnTo>
                        <a:pt x="627" y="159"/>
                      </a:lnTo>
                      <a:lnTo>
                        <a:pt x="626" y="160"/>
                      </a:lnTo>
                      <a:lnTo>
                        <a:pt x="626" y="162"/>
                      </a:lnTo>
                      <a:lnTo>
                        <a:pt x="626" y="163"/>
                      </a:lnTo>
                      <a:lnTo>
                        <a:pt x="626" y="163"/>
                      </a:lnTo>
                      <a:lnTo>
                        <a:pt x="625" y="163"/>
                      </a:lnTo>
                      <a:lnTo>
                        <a:pt x="624" y="162"/>
                      </a:lnTo>
                      <a:lnTo>
                        <a:pt x="623" y="162"/>
                      </a:lnTo>
                      <a:lnTo>
                        <a:pt x="623" y="163"/>
                      </a:lnTo>
                      <a:lnTo>
                        <a:pt x="623" y="164"/>
                      </a:lnTo>
                      <a:lnTo>
                        <a:pt x="622" y="165"/>
                      </a:lnTo>
                      <a:lnTo>
                        <a:pt x="622" y="166"/>
                      </a:lnTo>
                      <a:lnTo>
                        <a:pt x="621" y="167"/>
                      </a:lnTo>
                      <a:lnTo>
                        <a:pt x="622" y="169"/>
                      </a:lnTo>
                      <a:lnTo>
                        <a:pt x="622" y="169"/>
                      </a:lnTo>
                      <a:lnTo>
                        <a:pt x="623" y="169"/>
                      </a:lnTo>
                      <a:lnTo>
                        <a:pt x="624" y="169"/>
                      </a:lnTo>
                      <a:lnTo>
                        <a:pt x="625" y="169"/>
                      </a:lnTo>
                      <a:lnTo>
                        <a:pt x="625" y="169"/>
                      </a:lnTo>
                      <a:lnTo>
                        <a:pt x="626" y="168"/>
                      </a:lnTo>
                      <a:lnTo>
                        <a:pt x="626" y="168"/>
                      </a:lnTo>
                      <a:lnTo>
                        <a:pt x="627" y="169"/>
                      </a:lnTo>
                      <a:lnTo>
                        <a:pt x="628" y="169"/>
                      </a:lnTo>
                      <a:lnTo>
                        <a:pt x="629" y="170"/>
                      </a:lnTo>
                      <a:lnTo>
                        <a:pt x="630" y="170"/>
                      </a:lnTo>
                      <a:lnTo>
                        <a:pt x="630" y="171"/>
                      </a:lnTo>
                      <a:lnTo>
                        <a:pt x="630" y="171"/>
                      </a:lnTo>
                      <a:lnTo>
                        <a:pt x="630" y="172"/>
                      </a:lnTo>
                      <a:lnTo>
                        <a:pt x="630" y="173"/>
                      </a:lnTo>
                      <a:lnTo>
                        <a:pt x="631" y="173"/>
                      </a:lnTo>
                      <a:lnTo>
                        <a:pt x="632" y="173"/>
                      </a:lnTo>
                      <a:lnTo>
                        <a:pt x="632" y="174"/>
                      </a:lnTo>
                      <a:lnTo>
                        <a:pt x="633" y="175"/>
                      </a:lnTo>
                      <a:lnTo>
                        <a:pt x="633" y="175"/>
                      </a:lnTo>
                      <a:lnTo>
                        <a:pt x="632" y="176"/>
                      </a:lnTo>
                      <a:lnTo>
                        <a:pt x="631" y="177"/>
                      </a:lnTo>
                      <a:lnTo>
                        <a:pt x="631" y="178"/>
                      </a:lnTo>
                      <a:lnTo>
                        <a:pt x="630" y="179"/>
                      </a:lnTo>
                      <a:lnTo>
                        <a:pt x="629" y="180"/>
                      </a:lnTo>
                      <a:lnTo>
                        <a:pt x="630" y="180"/>
                      </a:lnTo>
                      <a:lnTo>
                        <a:pt x="630" y="181"/>
                      </a:lnTo>
                      <a:lnTo>
                        <a:pt x="630" y="181"/>
                      </a:lnTo>
                      <a:lnTo>
                        <a:pt x="629" y="181"/>
                      </a:lnTo>
                      <a:lnTo>
                        <a:pt x="629" y="182"/>
                      </a:lnTo>
                      <a:lnTo>
                        <a:pt x="628" y="182"/>
                      </a:lnTo>
                      <a:lnTo>
                        <a:pt x="627" y="182"/>
                      </a:lnTo>
                      <a:lnTo>
                        <a:pt x="626" y="181"/>
                      </a:lnTo>
                      <a:lnTo>
                        <a:pt x="625" y="181"/>
                      </a:lnTo>
                      <a:lnTo>
                        <a:pt x="625" y="183"/>
                      </a:lnTo>
                      <a:lnTo>
                        <a:pt x="624" y="184"/>
                      </a:lnTo>
                      <a:lnTo>
                        <a:pt x="624" y="185"/>
                      </a:lnTo>
                      <a:lnTo>
                        <a:pt x="625" y="185"/>
                      </a:lnTo>
                      <a:lnTo>
                        <a:pt x="625" y="186"/>
                      </a:lnTo>
                      <a:lnTo>
                        <a:pt x="625" y="187"/>
                      </a:lnTo>
                      <a:lnTo>
                        <a:pt x="624" y="186"/>
                      </a:lnTo>
                      <a:lnTo>
                        <a:pt x="623" y="186"/>
                      </a:lnTo>
                      <a:lnTo>
                        <a:pt x="622" y="187"/>
                      </a:lnTo>
                      <a:lnTo>
                        <a:pt x="622" y="188"/>
                      </a:lnTo>
                      <a:lnTo>
                        <a:pt x="622" y="188"/>
                      </a:lnTo>
                      <a:lnTo>
                        <a:pt x="621" y="188"/>
                      </a:lnTo>
                      <a:lnTo>
                        <a:pt x="621" y="189"/>
                      </a:lnTo>
                      <a:lnTo>
                        <a:pt x="621" y="190"/>
                      </a:lnTo>
                      <a:lnTo>
                        <a:pt x="621" y="191"/>
                      </a:lnTo>
                      <a:lnTo>
                        <a:pt x="621" y="192"/>
                      </a:lnTo>
                      <a:lnTo>
                        <a:pt x="621" y="193"/>
                      </a:lnTo>
                      <a:lnTo>
                        <a:pt x="621" y="192"/>
                      </a:lnTo>
                      <a:lnTo>
                        <a:pt x="622" y="190"/>
                      </a:lnTo>
                      <a:lnTo>
                        <a:pt x="622" y="190"/>
                      </a:lnTo>
                      <a:lnTo>
                        <a:pt x="624" y="191"/>
                      </a:lnTo>
                      <a:lnTo>
                        <a:pt x="625" y="191"/>
                      </a:lnTo>
                      <a:lnTo>
                        <a:pt x="625" y="192"/>
                      </a:lnTo>
                      <a:lnTo>
                        <a:pt x="625" y="193"/>
                      </a:lnTo>
                      <a:lnTo>
                        <a:pt x="625" y="194"/>
                      </a:lnTo>
                      <a:lnTo>
                        <a:pt x="624" y="195"/>
                      </a:lnTo>
                      <a:lnTo>
                        <a:pt x="624" y="195"/>
                      </a:lnTo>
                      <a:lnTo>
                        <a:pt x="623" y="196"/>
                      </a:lnTo>
                      <a:lnTo>
                        <a:pt x="622" y="196"/>
                      </a:lnTo>
                      <a:lnTo>
                        <a:pt x="622" y="197"/>
                      </a:lnTo>
                      <a:lnTo>
                        <a:pt x="622" y="197"/>
                      </a:lnTo>
                      <a:lnTo>
                        <a:pt x="622" y="197"/>
                      </a:lnTo>
                      <a:lnTo>
                        <a:pt x="622" y="198"/>
                      </a:lnTo>
                      <a:lnTo>
                        <a:pt x="621" y="199"/>
                      </a:lnTo>
                      <a:lnTo>
                        <a:pt x="621" y="199"/>
                      </a:lnTo>
                      <a:lnTo>
                        <a:pt x="620" y="199"/>
                      </a:lnTo>
                      <a:lnTo>
                        <a:pt x="618" y="199"/>
                      </a:lnTo>
                      <a:lnTo>
                        <a:pt x="618" y="198"/>
                      </a:lnTo>
                      <a:lnTo>
                        <a:pt x="617" y="198"/>
                      </a:lnTo>
                      <a:lnTo>
                        <a:pt x="616" y="198"/>
                      </a:lnTo>
                      <a:lnTo>
                        <a:pt x="615" y="198"/>
                      </a:lnTo>
                      <a:lnTo>
                        <a:pt x="615" y="199"/>
                      </a:lnTo>
                      <a:lnTo>
                        <a:pt x="615" y="200"/>
                      </a:lnTo>
                      <a:lnTo>
                        <a:pt x="616" y="201"/>
                      </a:lnTo>
                      <a:lnTo>
                        <a:pt x="615" y="201"/>
                      </a:lnTo>
                      <a:lnTo>
                        <a:pt x="614" y="202"/>
                      </a:lnTo>
                      <a:lnTo>
                        <a:pt x="614" y="202"/>
                      </a:lnTo>
                      <a:lnTo>
                        <a:pt x="611" y="203"/>
                      </a:lnTo>
                      <a:lnTo>
                        <a:pt x="610" y="203"/>
                      </a:lnTo>
                      <a:lnTo>
                        <a:pt x="609" y="203"/>
                      </a:lnTo>
                      <a:lnTo>
                        <a:pt x="608" y="204"/>
                      </a:lnTo>
                      <a:lnTo>
                        <a:pt x="607" y="204"/>
                      </a:lnTo>
                      <a:lnTo>
                        <a:pt x="607" y="205"/>
                      </a:lnTo>
                      <a:lnTo>
                        <a:pt x="606" y="206"/>
                      </a:lnTo>
                      <a:lnTo>
                        <a:pt x="606" y="206"/>
                      </a:lnTo>
                      <a:lnTo>
                        <a:pt x="605" y="207"/>
                      </a:lnTo>
                      <a:lnTo>
                        <a:pt x="604" y="207"/>
                      </a:lnTo>
                      <a:lnTo>
                        <a:pt x="604" y="207"/>
                      </a:lnTo>
                      <a:lnTo>
                        <a:pt x="603" y="208"/>
                      </a:lnTo>
                      <a:lnTo>
                        <a:pt x="602" y="209"/>
                      </a:lnTo>
                      <a:lnTo>
                        <a:pt x="601" y="209"/>
                      </a:lnTo>
                      <a:lnTo>
                        <a:pt x="600" y="209"/>
                      </a:lnTo>
                      <a:lnTo>
                        <a:pt x="600" y="209"/>
                      </a:lnTo>
                      <a:lnTo>
                        <a:pt x="599" y="209"/>
                      </a:lnTo>
                      <a:lnTo>
                        <a:pt x="598" y="209"/>
                      </a:lnTo>
                      <a:lnTo>
                        <a:pt x="597" y="208"/>
                      </a:lnTo>
                      <a:lnTo>
                        <a:pt x="597" y="208"/>
                      </a:lnTo>
                      <a:lnTo>
                        <a:pt x="596" y="207"/>
                      </a:lnTo>
                      <a:lnTo>
                        <a:pt x="596" y="207"/>
                      </a:lnTo>
                      <a:lnTo>
                        <a:pt x="593" y="204"/>
                      </a:lnTo>
                      <a:lnTo>
                        <a:pt x="592" y="202"/>
                      </a:lnTo>
                      <a:lnTo>
                        <a:pt x="591" y="202"/>
                      </a:lnTo>
                      <a:lnTo>
                        <a:pt x="589" y="201"/>
                      </a:lnTo>
                      <a:lnTo>
                        <a:pt x="588" y="201"/>
                      </a:lnTo>
                      <a:lnTo>
                        <a:pt x="587" y="203"/>
                      </a:lnTo>
                      <a:lnTo>
                        <a:pt x="586" y="204"/>
                      </a:lnTo>
                      <a:lnTo>
                        <a:pt x="585" y="204"/>
                      </a:lnTo>
                      <a:lnTo>
                        <a:pt x="584" y="204"/>
                      </a:lnTo>
                      <a:lnTo>
                        <a:pt x="584" y="205"/>
                      </a:lnTo>
                      <a:lnTo>
                        <a:pt x="583" y="205"/>
                      </a:lnTo>
                      <a:lnTo>
                        <a:pt x="582" y="206"/>
                      </a:lnTo>
                      <a:lnTo>
                        <a:pt x="581" y="207"/>
                      </a:lnTo>
                      <a:lnTo>
                        <a:pt x="581" y="207"/>
                      </a:lnTo>
                      <a:lnTo>
                        <a:pt x="580" y="207"/>
                      </a:lnTo>
                      <a:lnTo>
                        <a:pt x="579" y="208"/>
                      </a:lnTo>
                      <a:lnTo>
                        <a:pt x="579" y="208"/>
                      </a:lnTo>
                      <a:lnTo>
                        <a:pt x="579" y="209"/>
                      </a:lnTo>
                      <a:lnTo>
                        <a:pt x="578" y="210"/>
                      </a:lnTo>
                      <a:lnTo>
                        <a:pt x="578" y="212"/>
                      </a:lnTo>
                      <a:lnTo>
                        <a:pt x="577" y="214"/>
                      </a:lnTo>
                      <a:lnTo>
                        <a:pt x="578" y="215"/>
                      </a:lnTo>
                      <a:lnTo>
                        <a:pt x="578" y="215"/>
                      </a:lnTo>
                      <a:lnTo>
                        <a:pt x="579" y="216"/>
                      </a:lnTo>
                      <a:lnTo>
                        <a:pt x="580" y="218"/>
                      </a:lnTo>
                      <a:lnTo>
                        <a:pt x="580" y="218"/>
                      </a:lnTo>
                      <a:lnTo>
                        <a:pt x="579" y="220"/>
                      </a:lnTo>
                      <a:lnTo>
                        <a:pt x="578" y="220"/>
                      </a:lnTo>
                      <a:lnTo>
                        <a:pt x="576" y="220"/>
                      </a:lnTo>
                      <a:lnTo>
                        <a:pt x="575" y="220"/>
                      </a:lnTo>
                      <a:lnTo>
                        <a:pt x="572" y="219"/>
                      </a:lnTo>
                      <a:lnTo>
                        <a:pt x="572" y="219"/>
                      </a:lnTo>
                      <a:lnTo>
                        <a:pt x="571" y="219"/>
                      </a:lnTo>
                      <a:lnTo>
                        <a:pt x="570" y="219"/>
                      </a:lnTo>
                      <a:lnTo>
                        <a:pt x="569" y="219"/>
                      </a:lnTo>
                      <a:lnTo>
                        <a:pt x="568" y="219"/>
                      </a:lnTo>
                      <a:lnTo>
                        <a:pt x="566" y="218"/>
                      </a:lnTo>
                      <a:lnTo>
                        <a:pt x="566" y="218"/>
                      </a:lnTo>
                      <a:lnTo>
                        <a:pt x="565" y="218"/>
                      </a:lnTo>
                      <a:lnTo>
                        <a:pt x="564" y="218"/>
                      </a:lnTo>
                      <a:lnTo>
                        <a:pt x="563" y="218"/>
                      </a:lnTo>
                      <a:lnTo>
                        <a:pt x="562" y="218"/>
                      </a:lnTo>
                      <a:lnTo>
                        <a:pt x="562" y="217"/>
                      </a:lnTo>
                      <a:lnTo>
                        <a:pt x="561" y="217"/>
                      </a:lnTo>
                      <a:lnTo>
                        <a:pt x="560" y="217"/>
                      </a:lnTo>
                      <a:lnTo>
                        <a:pt x="558" y="217"/>
                      </a:lnTo>
                      <a:lnTo>
                        <a:pt x="557" y="218"/>
                      </a:lnTo>
                      <a:lnTo>
                        <a:pt x="555" y="221"/>
                      </a:lnTo>
                      <a:lnTo>
                        <a:pt x="555" y="222"/>
                      </a:lnTo>
                      <a:lnTo>
                        <a:pt x="554" y="223"/>
                      </a:lnTo>
                      <a:lnTo>
                        <a:pt x="554" y="225"/>
                      </a:lnTo>
                      <a:lnTo>
                        <a:pt x="553" y="225"/>
                      </a:lnTo>
                      <a:lnTo>
                        <a:pt x="552" y="224"/>
                      </a:lnTo>
                      <a:lnTo>
                        <a:pt x="552" y="224"/>
                      </a:lnTo>
                      <a:lnTo>
                        <a:pt x="549" y="223"/>
                      </a:lnTo>
                      <a:lnTo>
                        <a:pt x="549" y="223"/>
                      </a:lnTo>
                      <a:lnTo>
                        <a:pt x="548" y="222"/>
                      </a:lnTo>
                      <a:lnTo>
                        <a:pt x="547" y="222"/>
                      </a:lnTo>
                      <a:lnTo>
                        <a:pt x="547" y="221"/>
                      </a:lnTo>
                      <a:lnTo>
                        <a:pt x="546" y="221"/>
                      </a:lnTo>
                      <a:lnTo>
                        <a:pt x="546" y="221"/>
                      </a:lnTo>
                      <a:lnTo>
                        <a:pt x="545" y="222"/>
                      </a:lnTo>
                      <a:lnTo>
                        <a:pt x="545" y="224"/>
                      </a:lnTo>
                      <a:lnTo>
                        <a:pt x="544" y="225"/>
                      </a:lnTo>
                      <a:lnTo>
                        <a:pt x="544" y="225"/>
                      </a:lnTo>
                      <a:lnTo>
                        <a:pt x="543" y="226"/>
                      </a:lnTo>
                      <a:lnTo>
                        <a:pt x="542" y="227"/>
                      </a:lnTo>
                      <a:lnTo>
                        <a:pt x="541" y="227"/>
                      </a:lnTo>
                      <a:lnTo>
                        <a:pt x="540" y="226"/>
                      </a:lnTo>
                      <a:lnTo>
                        <a:pt x="539" y="227"/>
                      </a:lnTo>
                      <a:lnTo>
                        <a:pt x="539" y="227"/>
                      </a:lnTo>
                      <a:lnTo>
                        <a:pt x="538" y="228"/>
                      </a:lnTo>
                      <a:lnTo>
                        <a:pt x="537" y="228"/>
                      </a:lnTo>
                      <a:lnTo>
                        <a:pt x="535" y="229"/>
                      </a:lnTo>
                      <a:lnTo>
                        <a:pt x="535" y="230"/>
                      </a:lnTo>
                      <a:lnTo>
                        <a:pt x="536" y="232"/>
                      </a:lnTo>
                      <a:lnTo>
                        <a:pt x="538" y="234"/>
                      </a:lnTo>
                      <a:lnTo>
                        <a:pt x="538" y="235"/>
                      </a:lnTo>
                      <a:lnTo>
                        <a:pt x="538" y="236"/>
                      </a:lnTo>
                      <a:lnTo>
                        <a:pt x="537" y="239"/>
                      </a:lnTo>
                      <a:lnTo>
                        <a:pt x="538" y="240"/>
                      </a:lnTo>
                      <a:lnTo>
                        <a:pt x="540" y="242"/>
                      </a:lnTo>
                      <a:lnTo>
                        <a:pt x="541" y="244"/>
                      </a:lnTo>
                      <a:lnTo>
                        <a:pt x="542" y="245"/>
                      </a:lnTo>
                      <a:lnTo>
                        <a:pt x="542" y="245"/>
                      </a:lnTo>
                      <a:lnTo>
                        <a:pt x="542" y="247"/>
                      </a:lnTo>
                      <a:lnTo>
                        <a:pt x="543" y="248"/>
                      </a:lnTo>
                      <a:lnTo>
                        <a:pt x="543" y="251"/>
                      </a:lnTo>
                      <a:lnTo>
                        <a:pt x="543" y="252"/>
                      </a:lnTo>
                      <a:lnTo>
                        <a:pt x="543" y="252"/>
                      </a:lnTo>
                      <a:lnTo>
                        <a:pt x="543" y="253"/>
                      </a:lnTo>
                      <a:lnTo>
                        <a:pt x="543" y="255"/>
                      </a:lnTo>
                      <a:lnTo>
                        <a:pt x="542" y="256"/>
                      </a:lnTo>
                      <a:lnTo>
                        <a:pt x="542" y="256"/>
                      </a:lnTo>
                      <a:lnTo>
                        <a:pt x="540" y="258"/>
                      </a:lnTo>
                      <a:lnTo>
                        <a:pt x="540" y="258"/>
                      </a:lnTo>
                      <a:lnTo>
                        <a:pt x="545" y="261"/>
                      </a:lnTo>
                      <a:lnTo>
                        <a:pt x="545" y="261"/>
                      </a:lnTo>
                      <a:lnTo>
                        <a:pt x="546" y="262"/>
                      </a:lnTo>
                      <a:lnTo>
                        <a:pt x="547" y="263"/>
                      </a:lnTo>
                      <a:lnTo>
                        <a:pt x="548" y="265"/>
                      </a:lnTo>
                      <a:lnTo>
                        <a:pt x="548" y="266"/>
                      </a:lnTo>
                      <a:lnTo>
                        <a:pt x="548" y="268"/>
                      </a:lnTo>
                      <a:lnTo>
                        <a:pt x="548" y="268"/>
                      </a:lnTo>
                      <a:lnTo>
                        <a:pt x="548" y="269"/>
                      </a:lnTo>
                      <a:lnTo>
                        <a:pt x="549" y="269"/>
                      </a:lnTo>
                      <a:lnTo>
                        <a:pt x="550" y="269"/>
                      </a:lnTo>
                      <a:lnTo>
                        <a:pt x="551" y="269"/>
                      </a:lnTo>
                      <a:lnTo>
                        <a:pt x="552" y="269"/>
                      </a:lnTo>
                      <a:lnTo>
                        <a:pt x="552" y="269"/>
                      </a:lnTo>
                      <a:lnTo>
                        <a:pt x="552" y="270"/>
                      </a:lnTo>
                      <a:lnTo>
                        <a:pt x="552" y="271"/>
                      </a:lnTo>
                      <a:lnTo>
                        <a:pt x="551" y="274"/>
                      </a:lnTo>
                      <a:lnTo>
                        <a:pt x="551" y="276"/>
                      </a:lnTo>
                      <a:lnTo>
                        <a:pt x="550" y="276"/>
                      </a:lnTo>
                      <a:lnTo>
                        <a:pt x="549" y="276"/>
                      </a:lnTo>
                      <a:lnTo>
                        <a:pt x="548" y="275"/>
                      </a:lnTo>
                      <a:lnTo>
                        <a:pt x="547" y="275"/>
                      </a:lnTo>
                      <a:lnTo>
                        <a:pt x="545" y="275"/>
                      </a:lnTo>
                      <a:lnTo>
                        <a:pt x="544" y="274"/>
                      </a:lnTo>
                      <a:lnTo>
                        <a:pt x="543" y="274"/>
                      </a:lnTo>
                      <a:lnTo>
                        <a:pt x="542" y="274"/>
                      </a:lnTo>
                      <a:lnTo>
                        <a:pt x="541" y="273"/>
                      </a:lnTo>
                      <a:lnTo>
                        <a:pt x="539" y="272"/>
                      </a:lnTo>
                      <a:lnTo>
                        <a:pt x="539" y="272"/>
                      </a:lnTo>
                      <a:lnTo>
                        <a:pt x="538" y="272"/>
                      </a:lnTo>
                      <a:lnTo>
                        <a:pt x="537" y="272"/>
                      </a:lnTo>
                      <a:lnTo>
                        <a:pt x="536" y="272"/>
                      </a:lnTo>
                      <a:lnTo>
                        <a:pt x="533" y="271"/>
                      </a:lnTo>
                      <a:lnTo>
                        <a:pt x="533" y="271"/>
                      </a:lnTo>
                      <a:lnTo>
                        <a:pt x="532" y="270"/>
                      </a:lnTo>
                      <a:lnTo>
                        <a:pt x="532" y="269"/>
                      </a:lnTo>
                      <a:lnTo>
                        <a:pt x="531" y="269"/>
                      </a:lnTo>
                      <a:lnTo>
                        <a:pt x="529" y="269"/>
                      </a:lnTo>
                      <a:lnTo>
                        <a:pt x="528" y="269"/>
                      </a:lnTo>
                      <a:lnTo>
                        <a:pt x="528" y="269"/>
                      </a:lnTo>
                      <a:lnTo>
                        <a:pt x="526" y="271"/>
                      </a:lnTo>
                      <a:lnTo>
                        <a:pt x="524" y="272"/>
                      </a:lnTo>
                      <a:lnTo>
                        <a:pt x="522" y="273"/>
                      </a:lnTo>
                      <a:lnTo>
                        <a:pt x="523" y="274"/>
                      </a:lnTo>
                      <a:lnTo>
                        <a:pt x="523" y="275"/>
                      </a:lnTo>
                      <a:lnTo>
                        <a:pt x="524" y="277"/>
                      </a:lnTo>
                      <a:lnTo>
                        <a:pt x="525" y="279"/>
                      </a:lnTo>
                      <a:lnTo>
                        <a:pt x="524" y="280"/>
                      </a:lnTo>
                      <a:lnTo>
                        <a:pt x="524" y="281"/>
                      </a:lnTo>
                      <a:lnTo>
                        <a:pt x="523" y="281"/>
                      </a:lnTo>
                      <a:lnTo>
                        <a:pt x="523" y="281"/>
                      </a:lnTo>
                      <a:lnTo>
                        <a:pt x="522" y="281"/>
                      </a:lnTo>
                      <a:lnTo>
                        <a:pt x="521" y="281"/>
                      </a:lnTo>
                      <a:lnTo>
                        <a:pt x="519" y="281"/>
                      </a:lnTo>
                      <a:lnTo>
                        <a:pt x="518" y="281"/>
                      </a:lnTo>
                      <a:lnTo>
                        <a:pt x="515" y="281"/>
                      </a:lnTo>
                      <a:lnTo>
                        <a:pt x="514" y="282"/>
                      </a:lnTo>
                      <a:lnTo>
                        <a:pt x="514" y="284"/>
                      </a:lnTo>
                      <a:lnTo>
                        <a:pt x="514" y="284"/>
                      </a:lnTo>
                      <a:lnTo>
                        <a:pt x="512" y="286"/>
                      </a:lnTo>
                      <a:lnTo>
                        <a:pt x="511" y="288"/>
                      </a:lnTo>
                      <a:lnTo>
                        <a:pt x="510" y="289"/>
                      </a:lnTo>
                      <a:lnTo>
                        <a:pt x="508" y="290"/>
                      </a:lnTo>
                      <a:lnTo>
                        <a:pt x="509" y="291"/>
                      </a:lnTo>
                      <a:lnTo>
                        <a:pt x="510" y="295"/>
                      </a:lnTo>
                      <a:lnTo>
                        <a:pt x="510" y="296"/>
                      </a:lnTo>
                      <a:lnTo>
                        <a:pt x="508" y="297"/>
                      </a:lnTo>
                      <a:lnTo>
                        <a:pt x="507" y="298"/>
                      </a:lnTo>
                      <a:lnTo>
                        <a:pt x="507" y="299"/>
                      </a:lnTo>
                      <a:lnTo>
                        <a:pt x="507" y="299"/>
                      </a:lnTo>
                      <a:lnTo>
                        <a:pt x="507" y="300"/>
                      </a:lnTo>
                      <a:lnTo>
                        <a:pt x="508" y="300"/>
                      </a:lnTo>
                      <a:lnTo>
                        <a:pt x="509" y="301"/>
                      </a:lnTo>
                      <a:lnTo>
                        <a:pt x="509" y="302"/>
                      </a:lnTo>
                      <a:lnTo>
                        <a:pt x="509" y="302"/>
                      </a:lnTo>
                      <a:lnTo>
                        <a:pt x="509" y="304"/>
                      </a:lnTo>
                      <a:lnTo>
                        <a:pt x="509" y="305"/>
                      </a:lnTo>
                      <a:lnTo>
                        <a:pt x="508" y="307"/>
                      </a:lnTo>
                      <a:lnTo>
                        <a:pt x="507" y="307"/>
                      </a:lnTo>
                      <a:lnTo>
                        <a:pt x="506" y="309"/>
                      </a:lnTo>
                      <a:lnTo>
                        <a:pt x="506" y="309"/>
                      </a:lnTo>
                      <a:lnTo>
                        <a:pt x="505" y="310"/>
                      </a:lnTo>
                      <a:lnTo>
                        <a:pt x="503" y="313"/>
                      </a:lnTo>
                      <a:lnTo>
                        <a:pt x="503" y="313"/>
                      </a:lnTo>
                      <a:lnTo>
                        <a:pt x="502" y="315"/>
                      </a:lnTo>
                      <a:lnTo>
                        <a:pt x="501" y="318"/>
                      </a:lnTo>
                      <a:lnTo>
                        <a:pt x="501" y="319"/>
                      </a:lnTo>
                      <a:lnTo>
                        <a:pt x="500" y="319"/>
                      </a:lnTo>
                      <a:lnTo>
                        <a:pt x="500" y="320"/>
                      </a:lnTo>
                      <a:lnTo>
                        <a:pt x="499" y="321"/>
                      </a:lnTo>
                      <a:lnTo>
                        <a:pt x="499" y="321"/>
                      </a:lnTo>
                      <a:lnTo>
                        <a:pt x="498" y="322"/>
                      </a:lnTo>
                      <a:lnTo>
                        <a:pt x="498" y="322"/>
                      </a:lnTo>
                      <a:lnTo>
                        <a:pt x="497" y="323"/>
                      </a:lnTo>
                      <a:lnTo>
                        <a:pt x="497" y="324"/>
                      </a:lnTo>
                      <a:lnTo>
                        <a:pt x="496" y="325"/>
                      </a:lnTo>
                      <a:lnTo>
                        <a:pt x="496" y="326"/>
                      </a:lnTo>
                      <a:lnTo>
                        <a:pt x="496" y="327"/>
                      </a:lnTo>
                      <a:lnTo>
                        <a:pt x="495" y="327"/>
                      </a:lnTo>
                      <a:lnTo>
                        <a:pt x="494" y="331"/>
                      </a:lnTo>
                      <a:lnTo>
                        <a:pt x="493" y="332"/>
                      </a:lnTo>
                      <a:lnTo>
                        <a:pt x="492" y="333"/>
                      </a:lnTo>
                      <a:lnTo>
                        <a:pt x="491" y="333"/>
                      </a:lnTo>
                      <a:lnTo>
                        <a:pt x="491" y="333"/>
                      </a:lnTo>
                      <a:lnTo>
                        <a:pt x="491" y="334"/>
                      </a:lnTo>
                      <a:lnTo>
                        <a:pt x="491" y="335"/>
                      </a:lnTo>
                      <a:lnTo>
                        <a:pt x="489" y="334"/>
                      </a:lnTo>
                      <a:lnTo>
                        <a:pt x="488" y="334"/>
                      </a:lnTo>
                      <a:lnTo>
                        <a:pt x="488" y="335"/>
                      </a:lnTo>
                      <a:lnTo>
                        <a:pt x="488" y="341"/>
                      </a:lnTo>
                      <a:lnTo>
                        <a:pt x="488" y="341"/>
                      </a:lnTo>
                      <a:lnTo>
                        <a:pt x="488" y="342"/>
                      </a:lnTo>
                      <a:lnTo>
                        <a:pt x="488" y="343"/>
                      </a:lnTo>
                      <a:lnTo>
                        <a:pt x="489" y="343"/>
                      </a:lnTo>
                      <a:lnTo>
                        <a:pt x="489" y="344"/>
                      </a:lnTo>
                      <a:lnTo>
                        <a:pt x="490" y="344"/>
                      </a:lnTo>
                      <a:lnTo>
                        <a:pt x="491" y="344"/>
                      </a:lnTo>
                      <a:lnTo>
                        <a:pt x="492" y="345"/>
                      </a:lnTo>
                      <a:lnTo>
                        <a:pt x="492" y="345"/>
                      </a:lnTo>
                      <a:lnTo>
                        <a:pt x="491" y="345"/>
                      </a:lnTo>
                      <a:lnTo>
                        <a:pt x="492" y="345"/>
                      </a:lnTo>
                      <a:lnTo>
                        <a:pt x="492" y="345"/>
                      </a:lnTo>
                      <a:lnTo>
                        <a:pt x="496" y="345"/>
                      </a:lnTo>
                      <a:lnTo>
                        <a:pt x="497" y="345"/>
                      </a:lnTo>
                      <a:lnTo>
                        <a:pt x="497" y="345"/>
                      </a:lnTo>
                      <a:lnTo>
                        <a:pt x="498" y="345"/>
                      </a:lnTo>
                      <a:lnTo>
                        <a:pt x="500" y="346"/>
                      </a:lnTo>
                      <a:lnTo>
                        <a:pt x="507" y="347"/>
                      </a:lnTo>
                      <a:lnTo>
                        <a:pt x="511" y="346"/>
                      </a:lnTo>
                      <a:lnTo>
                        <a:pt x="512" y="345"/>
                      </a:lnTo>
                      <a:lnTo>
                        <a:pt x="515" y="345"/>
                      </a:lnTo>
                      <a:lnTo>
                        <a:pt x="515" y="344"/>
                      </a:lnTo>
                      <a:lnTo>
                        <a:pt x="520" y="343"/>
                      </a:lnTo>
                      <a:lnTo>
                        <a:pt x="525" y="344"/>
                      </a:lnTo>
                      <a:lnTo>
                        <a:pt x="527" y="342"/>
                      </a:lnTo>
                      <a:lnTo>
                        <a:pt x="528" y="342"/>
                      </a:lnTo>
                      <a:lnTo>
                        <a:pt x="531" y="342"/>
                      </a:lnTo>
                      <a:lnTo>
                        <a:pt x="532" y="342"/>
                      </a:lnTo>
                      <a:lnTo>
                        <a:pt x="533" y="342"/>
                      </a:lnTo>
                      <a:lnTo>
                        <a:pt x="535" y="342"/>
                      </a:lnTo>
                      <a:lnTo>
                        <a:pt x="536" y="342"/>
                      </a:lnTo>
                      <a:lnTo>
                        <a:pt x="537" y="342"/>
                      </a:lnTo>
                      <a:lnTo>
                        <a:pt x="542" y="342"/>
                      </a:lnTo>
                      <a:lnTo>
                        <a:pt x="543" y="342"/>
                      </a:lnTo>
                      <a:lnTo>
                        <a:pt x="544" y="344"/>
                      </a:lnTo>
                      <a:lnTo>
                        <a:pt x="545" y="344"/>
                      </a:lnTo>
                      <a:lnTo>
                        <a:pt x="547" y="347"/>
                      </a:lnTo>
                      <a:lnTo>
                        <a:pt x="548" y="348"/>
                      </a:lnTo>
                      <a:lnTo>
                        <a:pt x="548" y="349"/>
                      </a:lnTo>
                      <a:lnTo>
                        <a:pt x="549" y="350"/>
                      </a:lnTo>
                      <a:lnTo>
                        <a:pt x="549" y="350"/>
                      </a:lnTo>
                      <a:lnTo>
                        <a:pt x="549" y="349"/>
                      </a:lnTo>
                      <a:lnTo>
                        <a:pt x="548" y="348"/>
                      </a:lnTo>
                      <a:lnTo>
                        <a:pt x="549" y="348"/>
                      </a:lnTo>
                      <a:lnTo>
                        <a:pt x="550" y="348"/>
                      </a:lnTo>
                      <a:lnTo>
                        <a:pt x="551" y="348"/>
                      </a:lnTo>
                      <a:lnTo>
                        <a:pt x="551" y="349"/>
                      </a:lnTo>
                      <a:lnTo>
                        <a:pt x="552" y="348"/>
                      </a:lnTo>
                      <a:lnTo>
                        <a:pt x="554" y="348"/>
                      </a:lnTo>
                      <a:lnTo>
                        <a:pt x="554" y="348"/>
                      </a:lnTo>
                      <a:lnTo>
                        <a:pt x="555" y="348"/>
                      </a:lnTo>
                      <a:lnTo>
                        <a:pt x="556" y="348"/>
                      </a:lnTo>
                      <a:lnTo>
                        <a:pt x="559" y="349"/>
                      </a:lnTo>
                      <a:lnTo>
                        <a:pt x="560" y="349"/>
                      </a:lnTo>
                      <a:lnTo>
                        <a:pt x="561" y="349"/>
                      </a:lnTo>
                      <a:lnTo>
                        <a:pt x="561" y="348"/>
                      </a:lnTo>
                      <a:lnTo>
                        <a:pt x="562" y="348"/>
                      </a:lnTo>
                      <a:lnTo>
                        <a:pt x="563" y="349"/>
                      </a:lnTo>
                      <a:lnTo>
                        <a:pt x="563" y="350"/>
                      </a:lnTo>
                      <a:lnTo>
                        <a:pt x="564" y="351"/>
                      </a:lnTo>
                      <a:lnTo>
                        <a:pt x="564" y="351"/>
                      </a:lnTo>
                      <a:lnTo>
                        <a:pt x="567" y="352"/>
                      </a:lnTo>
                      <a:lnTo>
                        <a:pt x="567" y="352"/>
                      </a:lnTo>
                      <a:lnTo>
                        <a:pt x="568" y="352"/>
                      </a:lnTo>
                      <a:lnTo>
                        <a:pt x="569" y="353"/>
                      </a:lnTo>
                      <a:lnTo>
                        <a:pt x="570" y="353"/>
                      </a:lnTo>
                      <a:lnTo>
                        <a:pt x="570" y="353"/>
                      </a:lnTo>
                      <a:lnTo>
                        <a:pt x="571" y="354"/>
                      </a:lnTo>
                      <a:lnTo>
                        <a:pt x="572" y="354"/>
                      </a:lnTo>
                      <a:lnTo>
                        <a:pt x="573" y="355"/>
                      </a:lnTo>
                      <a:lnTo>
                        <a:pt x="573" y="356"/>
                      </a:lnTo>
                      <a:lnTo>
                        <a:pt x="572" y="358"/>
                      </a:lnTo>
                      <a:lnTo>
                        <a:pt x="572" y="359"/>
                      </a:lnTo>
                      <a:lnTo>
                        <a:pt x="572" y="363"/>
                      </a:lnTo>
                      <a:lnTo>
                        <a:pt x="572" y="364"/>
                      </a:lnTo>
                      <a:lnTo>
                        <a:pt x="574" y="363"/>
                      </a:lnTo>
                      <a:lnTo>
                        <a:pt x="574" y="366"/>
                      </a:lnTo>
                      <a:lnTo>
                        <a:pt x="580" y="370"/>
                      </a:lnTo>
                      <a:lnTo>
                        <a:pt x="579" y="373"/>
                      </a:lnTo>
                      <a:lnTo>
                        <a:pt x="579" y="376"/>
                      </a:lnTo>
                      <a:lnTo>
                        <a:pt x="579" y="376"/>
                      </a:lnTo>
                      <a:lnTo>
                        <a:pt x="575" y="375"/>
                      </a:lnTo>
                      <a:lnTo>
                        <a:pt x="571" y="376"/>
                      </a:lnTo>
                      <a:lnTo>
                        <a:pt x="570" y="375"/>
                      </a:lnTo>
                      <a:lnTo>
                        <a:pt x="568" y="373"/>
                      </a:lnTo>
                      <a:lnTo>
                        <a:pt x="568" y="376"/>
                      </a:lnTo>
                      <a:lnTo>
                        <a:pt x="566" y="376"/>
                      </a:lnTo>
                      <a:lnTo>
                        <a:pt x="566" y="378"/>
                      </a:lnTo>
                      <a:lnTo>
                        <a:pt x="564" y="379"/>
                      </a:lnTo>
                      <a:lnTo>
                        <a:pt x="563" y="379"/>
                      </a:lnTo>
                      <a:lnTo>
                        <a:pt x="560" y="380"/>
                      </a:lnTo>
                      <a:lnTo>
                        <a:pt x="559" y="381"/>
                      </a:lnTo>
                      <a:lnTo>
                        <a:pt x="557" y="381"/>
                      </a:lnTo>
                      <a:lnTo>
                        <a:pt x="556" y="381"/>
                      </a:lnTo>
                      <a:lnTo>
                        <a:pt x="556" y="383"/>
                      </a:lnTo>
                      <a:lnTo>
                        <a:pt x="556" y="384"/>
                      </a:lnTo>
                      <a:lnTo>
                        <a:pt x="555" y="385"/>
                      </a:lnTo>
                      <a:lnTo>
                        <a:pt x="555" y="386"/>
                      </a:lnTo>
                      <a:lnTo>
                        <a:pt x="554" y="387"/>
                      </a:lnTo>
                      <a:lnTo>
                        <a:pt x="554" y="388"/>
                      </a:lnTo>
                      <a:lnTo>
                        <a:pt x="552" y="390"/>
                      </a:lnTo>
                      <a:lnTo>
                        <a:pt x="553" y="390"/>
                      </a:lnTo>
                      <a:lnTo>
                        <a:pt x="554" y="390"/>
                      </a:lnTo>
                      <a:lnTo>
                        <a:pt x="554" y="390"/>
                      </a:lnTo>
                      <a:lnTo>
                        <a:pt x="555" y="390"/>
                      </a:lnTo>
                      <a:lnTo>
                        <a:pt x="556" y="390"/>
                      </a:lnTo>
                      <a:lnTo>
                        <a:pt x="557" y="391"/>
                      </a:lnTo>
                      <a:lnTo>
                        <a:pt x="558" y="391"/>
                      </a:lnTo>
                      <a:lnTo>
                        <a:pt x="559" y="391"/>
                      </a:lnTo>
                      <a:lnTo>
                        <a:pt x="560" y="391"/>
                      </a:lnTo>
                      <a:lnTo>
                        <a:pt x="560" y="391"/>
                      </a:lnTo>
                      <a:lnTo>
                        <a:pt x="561" y="391"/>
                      </a:lnTo>
                      <a:lnTo>
                        <a:pt x="561" y="389"/>
                      </a:lnTo>
                      <a:lnTo>
                        <a:pt x="562" y="389"/>
                      </a:lnTo>
                      <a:lnTo>
                        <a:pt x="563" y="389"/>
                      </a:lnTo>
                      <a:lnTo>
                        <a:pt x="563" y="389"/>
                      </a:lnTo>
                      <a:lnTo>
                        <a:pt x="564" y="388"/>
                      </a:lnTo>
                      <a:lnTo>
                        <a:pt x="565" y="388"/>
                      </a:lnTo>
                      <a:lnTo>
                        <a:pt x="565" y="389"/>
                      </a:lnTo>
                      <a:lnTo>
                        <a:pt x="566" y="389"/>
                      </a:lnTo>
                      <a:lnTo>
                        <a:pt x="568" y="390"/>
                      </a:lnTo>
                      <a:lnTo>
                        <a:pt x="568" y="390"/>
                      </a:lnTo>
                      <a:lnTo>
                        <a:pt x="568" y="391"/>
                      </a:lnTo>
                      <a:lnTo>
                        <a:pt x="568" y="394"/>
                      </a:lnTo>
                      <a:lnTo>
                        <a:pt x="569" y="394"/>
                      </a:lnTo>
                      <a:lnTo>
                        <a:pt x="572" y="394"/>
                      </a:lnTo>
                      <a:lnTo>
                        <a:pt x="572" y="394"/>
                      </a:lnTo>
                      <a:lnTo>
                        <a:pt x="573" y="394"/>
                      </a:lnTo>
                      <a:lnTo>
                        <a:pt x="574" y="395"/>
                      </a:lnTo>
                      <a:lnTo>
                        <a:pt x="574" y="396"/>
                      </a:lnTo>
                      <a:lnTo>
                        <a:pt x="575" y="396"/>
                      </a:lnTo>
                      <a:lnTo>
                        <a:pt x="576" y="396"/>
                      </a:lnTo>
                      <a:lnTo>
                        <a:pt x="577" y="397"/>
                      </a:lnTo>
                      <a:lnTo>
                        <a:pt x="578" y="397"/>
                      </a:lnTo>
                      <a:lnTo>
                        <a:pt x="580" y="397"/>
                      </a:lnTo>
                      <a:lnTo>
                        <a:pt x="582" y="398"/>
                      </a:lnTo>
                      <a:lnTo>
                        <a:pt x="582" y="398"/>
                      </a:lnTo>
                      <a:lnTo>
                        <a:pt x="582" y="399"/>
                      </a:lnTo>
                      <a:lnTo>
                        <a:pt x="581" y="399"/>
                      </a:lnTo>
                      <a:lnTo>
                        <a:pt x="581" y="400"/>
                      </a:lnTo>
                      <a:lnTo>
                        <a:pt x="580" y="400"/>
                      </a:lnTo>
                      <a:lnTo>
                        <a:pt x="579" y="400"/>
                      </a:lnTo>
                      <a:lnTo>
                        <a:pt x="579" y="401"/>
                      </a:lnTo>
                      <a:lnTo>
                        <a:pt x="578" y="401"/>
                      </a:lnTo>
                      <a:lnTo>
                        <a:pt x="577" y="401"/>
                      </a:lnTo>
                      <a:lnTo>
                        <a:pt x="577" y="402"/>
                      </a:lnTo>
                      <a:lnTo>
                        <a:pt x="577" y="402"/>
                      </a:lnTo>
                      <a:lnTo>
                        <a:pt x="578" y="403"/>
                      </a:lnTo>
                      <a:lnTo>
                        <a:pt x="577" y="403"/>
                      </a:lnTo>
                      <a:lnTo>
                        <a:pt x="577" y="404"/>
                      </a:lnTo>
                      <a:lnTo>
                        <a:pt x="576" y="404"/>
                      </a:lnTo>
                      <a:lnTo>
                        <a:pt x="576" y="404"/>
                      </a:lnTo>
                      <a:lnTo>
                        <a:pt x="576" y="405"/>
                      </a:lnTo>
                      <a:lnTo>
                        <a:pt x="577" y="406"/>
                      </a:lnTo>
                      <a:lnTo>
                        <a:pt x="576" y="406"/>
                      </a:lnTo>
                      <a:lnTo>
                        <a:pt x="576" y="407"/>
                      </a:lnTo>
                      <a:lnTo>
                        <a:pt x="576" y="407"/>
                      </a:lnTo>
                      <a:lnTo>
                        <a:pt x="576" y="408"/>
                      </a:lnTo>
                      <a:lnTo>
                        <a:pt x="576" y="409"/>
                      </a:lnTo>
                      <a:lnTo>
                        <a:pt x="577" y="409"/>
                      </a:lnTo>
                      <a:lnTo>
                        <a:pt x="577" y="410"/>
                      </a:lnTo>
                      <a:lnTo>
                        <a:pt x="577" y="411"/>
                      </a:lnTo>
                      <a:lnTo>
                        <a:pt x="577" y="412"/>
                      </a:lnTo>
                      <a:lnTo>
                        <a:pt x="576" y="412"/>
                      </a:lnTo>
                      <a:lnTo>
                        <a:pt x="575" y="412"/>
                      </a:lnTo>
                      <a:lnTo>
                        <a:pt x="575" y="412"/>
                      </a:lnTo>
                      <a:lnTo>
                        <a:pt x="574" y="412"/>
                      </a:lnTo>
                      <a:lnTo>
                        <a:pt x="573" y="412"/>
                      </a:lnTo>
                      <a:lnTo>
                        <a:pt x="572" y="412"/>
                      </a:lnTo>
                      <a:lnTo>
                        <a:pt x="572" y="412"/>
                      </a:lnTo>
                      <a:lnTo>
                        <a:pt x="571" y="412"/>
                      </a:lnTo>
                      <a:lnTo>
                        <a:pt x="570" y="412"/>
                      </a:lnTo>
                      <a:lnTo>
                        <a:pt x="570" y="412"/>
                      </a:lnTo>
                      <a:lnTo>
                        <a:pt x="569" y="412"/>
                      </a:lnTo>
                      <a:lnTo>
                        <a:pt x="569" y="412"/>
                      </a:lnTo>
                      <a:lnTo>
                        <a:pt x="568" y="412"/>
                      </a:lnTo>
                      <a:lnTo>
                        <a:pt x="568" y="412"/>
                      </a:lnTo>
                      <a:lnTo>
                        <a:pt x="568" y="412"/>
                      </a:lnTo>
                      <a:lnTo>
                        <a:pt x="568" y="412"/>
                      </a:lnTo>
                      <a:lnTo>
                        <a:pt x="568" y="412"/>
                      </a:lnTo>
                      <a:lnTo>
                        <a:pt x="567" y="412"/>
                      </a:lnTo>
                      <a:lnTo>
                        <a:pt x="567" y="412"/>
                      </a:lnTo>
                      <a:lnTo>
                        <a:pt x="567" y="412"/>
                      </a:lnTo>
                      <a:lnTo>
                        <a:pt x="567" y="413"/>
                      </a:lnTo>
                      <a:lnTo>
                        <a:pt x="566" y="413"/>
                      </a:lnTo>
                      <a:lnTo>
                        <a:pt x="565" y="414"/>
                      </a:lnTo>
                      <a:lnTo>
                        <a:pt x="565" y="414"/>
                      </a:lnTo>
                      <a:lnTo>
                        <a:pt x="564" y="414"/>
                      </a:lnTo>
                      <a:lnTo>
                        <a:pt x="563" y="414"/>
                      </a:lnTo>
                      <a:lnTo>
                        <a:pt x="563" y="414"/>
                      </a:lnTo>
                      <a:lnTo>
                        <a:pt x="562" y="414"/>
                      </a:lnTo>
                      <a:lnTo>
                        <a:pt x="561" y="414"/>
                      </a:lnTo>
                      <a:lnTo>
                        <a:pt x="561" y="414"/>
                      </a:lnTo>
                      <a:lnTo>
                        <a:pt x="560" y="414"/>
                      </a:lnTo>
                      <a:lnTo>
                        <a:pt x="559" y="414"/>
                      </a:lnTo>
                      <a:lnTo>
                        <a:pt x="559" y="414"/>
                      </a:lnTo>
                      <a:lnTo>
                        <a:pt x="559" y="414"/>
                      </a:lnTo>
                      <a:lnTo>
                        <a:pt x="558" y="414"/>
                      </a:lnTo>
                      <a:lnTo>
                        <a:pt x="558" y="414"/>
                      </a:lnTo>
                      <a:lnTo>
                        <a:pt x="558" y="415"/>
                      </a:lnTo>
                      <a:lnTo>
                        <a:pt x="558" y="415"/>
                      </a:lnTo>
                      <a:lnTo>
                        <a:pt x="558" y="415"/>
                      </a:lnTo>
                      <a:lnTo>
                        <a:pt x="557" y="415"/>
                      </a:lnTo>
                      <a:lnTo>
                        <a:pt x="557" y="415"/>
                      </a:lnTo>
                      <a:lnTo>
                        <a:pt x="557" y="415"/>
                      </a:lnTo>
                      <a:lnTo>
                        <a:pt x="557" y="415"/>
                      </a:lnTo>
                      <a:lnTo>
                        <a:pt x="556" y="415"/>
                      </a:lnTo>
                      <a:lnTo>
                        <a:pt x="555" y="415"/>
                      </a:lnTo>
                      <a:lnTo>
                        <a:pt x="555" y="416"/>
                      </a:lnTo>
                      <a:lnTo>
                        <a:pt x="554" y="416"/>
                      </a:lnTo>
                      <a:lnTo>
                        <a:pt x="554" y="416"/>
                      </a:lnTo>
                      <a:lnTo>
                        <a:pt x="554" y="416"/>
                      </a:lnTo>
                      <a:lnTo>
                        <a:pt x="553" y="417"/>
                      </a:lnTo>
                      <a:lnTo>
                        <a:pt x="553" y="417"/>
                      </a:lnTo>
                      <a:lnTo>
                        <a:pt x="553" y="417"/>
                      </a:lnTo>
                      <a:lnTo>
                        <a:pt x="552" y="418"/>
                      </a:lnTo>
                      <a:lnTo>
                        <a:pt x="552" y="418"/>
                      </a:lnTo>
                      <a:lnTo>
                        <a:pt x="552" y="418"/>
                      </a:lnTo>
                      <a:lnTo>
                        <a:pt x="552" y="418"/>
                      </a:lnTo>
                      <a:lnTo>
                        <a:pt x="552" y="418"/>
                      </a:lnTo>
                      <a:lnTo>
                        <a:pt x="552" y="418"/>
                      </a:lnTo>
                      <a:lnTo>
                        <a:pt x="551" y="419"/>
                      </a:lnTo>
                      <a:lnTo>
                        <a:pt x="551" y="419"/>
                      </a:lnTo>
                      <a:lnTo>
                        <a:pt x="550" y="420"/>
                      </a:lnTo>
                      <a:lnTo>
                        <a:pt x="551" y="420"/>
                      </a:lnTo>
                      <a:lnTo>
                        <a:pt x="551" y="421"/>
                      </a:lnTo>
                      <a:lnTo>
                        <a:pt x="551" y="421"/>
                      </a:lnTo>
                      <a:lnTo>
                        <a:pt x="550" y="422"/>
                      </a:lnTo>
                      <a:lnTo>
                        <a:pt x="550" y="423"/>
                      </a:lnTo>
                      <a:lnTo>
                        <a:pt x="550" y="424"/>
                      </a:lnTo>
                      <a:lnTo>
                        <a:pt x="550" y="424"/>
                      </a:lnTo>
                      <a:lnTo>
                        <a:pt x="550" y="425"/>
                      </a:lnTo>
                      <a:lnTo>
                        <a:pt x="551" y="426"/>
                      </a:lnTo>
                      <a:lnTo>
                        <a:pt x="551" y="426"/>
                      </a:lnTo>
                      <a:lnTo>
                        <a:pt x="552" y="426"/>
                      </a:lnTo>
                      <a:lnTo>
                        <a:pt x="553" y="426"/>
                      </a:lnTo>
                      <a:lnTo>
                        <a:pt x="554" y="427"/>
                      </a:lnTo>
                      <a:lnTo>
                        <a:pt x="554" y="427"/>
                      </a:lnTo>
                      <a:lnTo>
                        <a:pt x="553" y="427"/>
                      </a:lnTo>
                      <a:lnTo>
                        <a:pt x="552" y="427"/>
                      </a:lnTo>
                      <a:lnTo>
                        <a:pt x="552" y="427"/>
                      </a:lnTo>
                      <a:lnTo>
                        <a:pt x="551" y="427"/>
                      </a:lnTo>
                      <a:lnTo>
                        <a:pt x="551" y="426"/>
                      </a:lnTo>
                      <a:lnTo>
                        <a:pt x="550" y="426"/>
                      </a:lnTo>
                      <a:lnTo>
                        <a:pt x="550" y="426"/>
                      </a:lnTo>
                      <a:lnTo>
                        <a:pt x="549" y="427"/>
                      </a:lnTo>
                      <a:lnTo>
                        <a:pt x="548" y="427"/>
                      </a:lnTo>
                      <a:lnTo>
                        <a:pt x="548" y="426"/>
                      </a:lnTo>
                      <a:lnTo>
                        <a:pt x="547" y="426"/>
                      </a:lnTo>
                      <a:lnTo>
                        <a:pt x="546" y="426"/>
                      </a:lnTo>
                      <a:lnTo>
                        <a:pt x="546" y="426"/>
                      </a:lnTo>
                      <a:lnTo>
                        <a:pt x="545" y="426"/>
                      </a:lnTo>
                      <a:lnTo>
                        <a:pt x="544" y="426"/>
                      </a:lnTo>
                      <a:lnTo>
                        <a:pt x="544" y="426"/>
                      </a:lnTo>
                      <a:lnTo>
                        <a:pt x="543" y="426"/>
                      </a:lnTo>
                      <a:lnTo>
                        <a:pt x="542" y="426"/>
                      </a:lnTo>
                      <a:lnTo>
                        <a:pt x="542" y="426"/>
                      </a:lnTo>
                      <a:lnTo>
                        <a:pt x="541" y="426"/>
                      </a:lnTo>
                      <a:lnTo>
                        <a:pt x="540" y="426"/>
                      </a:lnTo>
                      <a:lnTo>
                        <a:pt x="540" y="426"/>
                      </a:lnTo>
                      <a:lnTo>
                        <a:pt x="539" y="425"/>
                      </a:lnTo>
                      <a:lnTo>
                        <a:pt x="538" y="425"/>
                      </a:lnTo>
                      <a:lnTo>
                        <a:pt x="538" y="425"/>
                      </a:lnTo>
                      <a:lnTo>
                        <a:pt x="537" y="425"/>
                      </a:lnTo>
                      <a:lnTo>
                        <a:pt x="537" y="425"/>
                      </a:lnTo>
                      <a:lnTo>
                        <a:pt x="537" y="425"/>
                      </a:lnTo>
                      <a:lnTo>
                        <a:pt x="536" y="425"/>
                      </a:lnTo>
                      <a:lnTo>
                        <a:pt x="535" y="424"/>
                      </a:lnTo>
                      <a:lnTo>
                        <a:pt x="535" y="425"/>
                      </a:lnTo>
                      <a:lnTo>
                        <a:pt x="534" y="425"/>
                      </a:lnTo>
                      <a:lnTo>
                        <a:pt x="533" y="424"/>
                      </a:lnTo>
                      <a:lnTo>
                        <a:pt x="533" y="424"/>
                      </a:lnTo>
                      <a:lnTo>
                        <a:pt x="532" y="424"/>
                      </a:lnTo>
                      <a:lnTo>
                        <a:pt x="532" y="424"/>
                      </a:lnTo>
                      <a:lnTo>
                        <a:pt x="531" y="424"/>
                      </a:lnTo>
                      <a:lnTo>
                        <a:pt x="530" y="424"/>
                      </a:lnTo>
                      <a:lnTo>
                        <a:pt x="530" y="424"/>
                      </a:lnTo>
                      <a:lnTo>
                        <a:pt x="529" y="424"/>
                      </a:lnTo>
                      <a:lnTo>
                        <a:pt x="529" y="424"/>
                      </a:lnTo>
                      <a:lnTo>
                        <a:pt x="528" y="424"/>
                      </a:lnTo>
                      <a:lnTo>
                        <a:pt x="528" y="424"/>
                      </a:lnTo>
                      <a:lnTo>
                        <a:pt x="527" y="424"/>
                      </a:lnTo>
                      <a:lnTo>
                        <a:pt x="527" y="424"/>
                      </a:lnTo>
                      <a:lnTo>
                        <a:pt x="527" y="424"/>
                      </a:lnTo>
                      <a:lnTo>
                        <a:pt x="527" y="424"/>
                      </a:lnTo>
                      <a:lnTo>
                        <a:pt x="526" y="424"/>
                      </a:lnTo>
                      <a:lnTo>
                        <a:pt x="526" y="424"/>
                      </a:lnTo>
                      <a:lnTo>
                        <a:pt x="526" y="424"/>
                      </a:lnTo>
                      <a:lnTo>
                        <a:pt x="525" y="424"/>
                      </a:lnTo>
                      <a:lnTo>
                        <a:pt x="525" y="424"/>
                      </a:lnTo>
                      <a:lnTo>
                        <a:pt x="525" y="424"/>
                      </a:lnTo>
                      <a:lnTo>
                        <a:pt x="525" y="424"/>
                      </a:lnTo>
                      <a:lnTo>
                        <a:pt x="524" y="424"/>
                      </a:lnTo>
                      <a:lnTo>
                        <a:pt x="524" y="424"/>
                      </a:lnTo>
                      <a:lnTo>
                        <a:pt x="524" y="424"/>
                      </a:lnTo>
                      <a:lnTo>
                        <a:pt x="524" y="424"/>
                      </a:lnTo>
                      <a:lnTo>
                        <a:pt x="523" y="423"/>
                      </a:lnTo>
                      <a:lnTo>
                        <a:pt x="523" y="424"/>
                      </a:lnTo>
                      <a:lnTo>
                        <a:pt x="522" y="424"/>
                      </a:lnTo>
                      <a:lnTo>
                        <a:pt x="522" y="424"/>
                      </a:lnTo>
                      <a:lnTo>
                        <a:pt x="522" y="424"/>
                      </a:lnTo>
                      <a:lnTo>
                        <a:pt x="521" y="424"/>
                      </a:lnTo>
                      <a:lnTo>
                        <a:pt x="520" y="424"/>
                      </a:lnTo>
                      <a:lnTo>
                        <a:pt x="520" y="424"/>
                      </a:lnTo>
                      <a:lnTo>
                        <a:pt x="520" y="424"/>
                      </a:lnTo>
                      <a:lnTo>
                        <a:pt x="519" y="423"/>
                      </a:lnTo>
                      <a:lnTo>
                        <a:pt x="519" y="423"/>
                      </a:lnTo>
                      <a:lnTo>
                        <a:pt x="519" y="423"/>
                      </a:lnTo>
                      <a:lnTo>
                        <a:pt x="519" y="423"/>
                      </a:lnTo>
                      <a:lnTo>
                        <a:pt x="519" y="424"/>
                      </a:lnTo>
                      <a:lnTo>
                        <a:pt x="519" y="424"/>
                      </a:lnTo>
                      <a:lnTo>
                        <a:pt x="519" y="424"/>
                      </a:lnTo>
                      <a:lnTo>
                        <a:pt x="519" y="424"/>
                      </a:lnTo>
                      <a:lnTo>
                        <a:pt x="519" y="424"/>
                      </a:lnTo>
                      <a:lnTo>
                        <a:pt x="519" y="424"/>
                      </a:lnTo>
                      <a:lnTo>
                        <a:pt x="519" y="424"/>
                      </a:lnTo>
                      <a:lnTo>
                        <a:pt x="518" y="424"/>
                      </a:lnTo>
                      <a:lnTo>
                        <a:pt x="518" y="424"/>
                      </a:lnTo>
                      <a:lnTo>
                        <a:pt x="518" y="424"/>
                      </a:lnTo>
                      <a:lnTo>
                        <a:pt x="518" y="424"/>
                      </a:lnTo>
                      <a:lnTo>
                        <a:pt x="518" y="424"/>
                      </a:lnTo>
                      <a:lnTo>
                        <a:pt x="517" y="423"/>
                      </a:lnTo>
                      <a:lnTo>
                        <a:pt x="517" y="423"/>
                      </a:lnTo>
                      <a:lnTo>
                        <a:pt x="517" y="423"/>
                      </a:lnTo>
                      <a:lnTo>
                        <a:pt x="517" y="423"/>
                      </a:lnTo>
                      <a:lnTo>
                        <a:pt x="516" y="423"/>
                      </a:lnTo>
                      <a:lnTo>
                        <a:pt x="516" y="423"/>
                      </a:lnTo>
                      <a:lnTo>
                        <a:pt x="516" y="423"/>
                      </a:lnTo>
                      <a:lnTo>
                        <a:pt x="516" y="423"/>
                      </a:lnTo>
                      <a:lnTo>
                        <a:pt x="516" y="423"/>
                      </a:lnTo>
                      <a:lnTo>
                        <a:pt x="516" y="423"/>
                      </a:lnTo>
                      <a:lnTo>
                        <a:pt x="515" y="423"/>
                      </a:lnTo>
                      <a:lnTo>
                        <a:pt x="515" y="423"/>
                      </a:lnTo>
                      <a:lnTo>
                        <a:pt x="515" y="423"/>
                      </a:lnTo>
                      <a:lnTo>
                        <a:pt x="514" y="423"/>
                      </a:lnTo>
                      <a:lnTo>
                        <a:pt x="514" y="423"/>
                      </a:lnTo>
                      <a:lnTo>
                        <a:pt x="513" y="423"/>
                      </a:lnTo>
                      <a:lnTo>
                        <a:pt x="513" y="423"/>
                      </a:lnTo>
                      <a:lnTo>
                        <a:pt x="513" y="423"/>
                      </a:lnTo>
                      <a:lnTo>
                        <a:pt x="512" y="423"/>
                      </a:lnTo>
                      <a:lnTo>
                        <a:pt x="512" y="423"/>
                      </a:lnTo>
                      <a:lnTo>
                        <a:pt x="511" y="423"/>
                      </a:lnTo>
                      <a:lnTo>
                        <a:pt x="511" y="424"/>
                      </a:lnTo>
                      <a:lnTo>
                        <a:pt x="511" y="424"/>
                      </a:lnTo>
                      <a:lnTo>
                        <a:pt x="511" y="424"/>
                      </a:lnTo>
                      <a:lnTo>
                        <a:pt x="511" y="424"/>
                      </a:lnTo>
                      <a:lnTo>
                        <a:pt x="511" y="424"/>
                      </a:lnTo>
                      <a:lnTo>
                        <a:pt x="511" y="425"/>
                      </a:lnTo>
                      <a:lnTo>
                        <a:pt x="511" y="425"/>
                      </a:lnTo>
                      <a:lnTo>
                        <a:pt x="511" y="425"/>
                      </a:lnTo>
                      <a:lnTo>
                        <a:pt x="511" y="425"/>
                      </a:lnTo>
                      <a:lnTo>
                        <a:pt x="511" y="425"/>
                      </a:lnTo>
                      <a:lnTo>
                        <a:pt x="511" y="425"/>
                      </a:lnTo>
                      <a:lnTo>
                        <a:pt x="511" y="424"/>
                      </a:lnTo>
                      <a:lnTo>
                        <a:pt x="510" y="424"/>
                      </a:lnTo>
                      <a:lnTo>
                        <a:pt x="510" y="424"/>
                      </a:lnTo>
                      <a:lnTo>
                        <a:pt x="510" y="424"/>
                      </a:lnTo>
                      <a:lnTo>
                        <a:pt x="509" y="424"/>
                      </a:lnTo>
                      <a:lnTo>
                        <a:pt x="509" y="424"/>
                      </a:lnTo>
                      <a:lnTo>
                        <a:pt x="509" y="424"/>
                      </a:lnTo>
                      <a:lnTo>
                        <a:pt x="508" y="423"/>
                      </a:lnTo>
                      <a:lnTo>
                        <a:pt x="508" y="423"/>
                      </a:lnTo>
                      <a:lnTo>
                        <a:pt x="507" y="423"/>
                      </a:lnTo>
                      <a:lnTo>
                        <a:pt x="506" y="422"/>
                      </a:lnTo>
                      <a:lnTo>
                        <a:pt x="505" y="422"/>
                      </a:lnTo>
                      <a:lnTo>
                        <a:pt x="505" y="422"/>
                      </a:lnTo>
                      <a:lnTo>
                        <a:pt x="504" y="421"/>
                      </a:lnTo>
                      <a:lnTo>
                        <a:pt x="503" y="421"/>
                      </a:lnTo>
                      <a:lnTo>
                        <a:pt x="503" y="421"/>
                      </a:lnTo>
                      <a:lnTo>
                        <a:pt x="502" y="421"/>
                      </a:lnTo>
                      <a:lnTo>
                        <a:pt x="501" y="421"/>
                      </a:lnTo>
                      <a:lnTo>
                        <a:pt x="500" y="420"/>
                      </a:lnTo>
                      <a:lnTo>
                        <a:pt x="500" y="420"/>
                      </a:lnTo>
                      <a:lnTo>
                        <a:pt x="499" y="420"/>
                      </a:lnTo>
                      <a:lnTo>
                        <a:pt x="498" y="420"/>
                      </a:lnTo>
                      <a:lnTo>
                        <a:pt x="498" y="420"/>
                      </a:lnTo>
                      <a:lnTo>
                        <a:pt x="497" y="419"/>
                      </a:lnTo>
                      <a:lnTo>
                        <a:pt x="496" y="419"/>
                      </a:lnTo>
                      <a:lnTo>
                        <a:pt x="495" y="419"/>
                      </a:lnTo>
                      <a:lnTo>
                        <a:pt x="495" y="418"/>
                      </a:lnTo>
                      <a:lnTo>
                        <a:pt x="495" y="418"/>
                      </a:lnTo>
                      <a:lnTo>
                        <a:pt x="495" y="418"/>
                      </a:lnTo>
                      <a:lnTo>
                        <a:pt x="494" y="418"/>
                      </a:lnTo>
                      <a:lnTo>
                        <a:pt x="494" y="418"/>
                      </a:lnTo>
                      <a:lnTo>
                        <a:pt x="494" y="418"/>
                      </a:lnTo>
                      <a:lnTo>
                        <a:pt x="494" y="418"/>
                      </a:lnTo>
                      <a:lnTo>
                        <a:pt x="494" y="418"/>
                      </a:lnTo>
                      <a:lnTo>
                        <a:pt x="494" y="418"/>
                      </a:lnTo>
                      <a:lnTo>
                        <a:pt x="494" y="418"/>
                      </a:lnTo>
                      <a:lnTo>
                        <a:pt x="493" y="418"/>
                      </a:lnTo>
                      <a:lnTo>
                        <a:pt x="493" y="418"/>
                      </a:lnTo>
                      <a:lnTo>
                        <a:pt x="493" y="417"/>
                      </a:lnTo>
                      <a:lnTo>
                        <a:pt x="492" y="417"/>
                      </a:lnTo>
                      <a:lnTo>
                        <a:pt x="492" y="417"/>
                      </a:lnTo>
                      <a:lnTo>
                        <a:pt x="492" y="417"/>
                      </a:lnTo>
                      <a:lnTo>
                        <a:pt x="492" y="417"/>
                      </a:lnTo>
                      <a:lnTo>
                        <a:pt x="491" y="417"/>
                      </a:lnTo>
                      <a:lnTo>
                        <a:pt x="491" y="417"/>
                      </a:lnTo>
                      <a:lnTo>
                        <a:pt x="491" y="417"/>
                      </a:lnTo>
                      <a:lnTo>
                        <a:pt x="491" y="417"/>
                      </a:lnTo>
                      <a:lnTo>
                        <a:pt x="491" y="418"/>
                      </a:lnTo>
                      <a:lnTo>
                        <a:pt x="490" y="418"/>
                      </a:lnTo>
                      <a:lnTo>
                        <a:pt x="490" y="418"/>
                      </a:lnTo>
                      <a:lnTo>
                        <a:pt x="490" y="418"/>
                      </a:lnTo>
                      <a:lnTo>
                        <a:pt x="490" y="418"/>
                      </a:lnTo>
                      <a:lnTo>
                        <a:pt x="491" y="418"/>
                      </a:lnTo>
                      <a:lnTo>
                        <a:pt x="490" y="418"/>
                      </a:lnTo>
                      <a:lnTo>
                        <a:pt x="490" y="418"/>
                      </a:lnTo>
                      <a:lnTo>
                        <a:pt x="489" y="418"/>
                      </a:lnTo>
                      <a:lnTo>
                        <a:pt x="488" y="417"/>
                      </a:lnTo>
                      <a:lnTo>
                        <a:pt x="488" y="417"/>
                      </a:lnTo>
                      <a:lnTo>
                        <a:pt x="487" y="417"/>
                      </a:lnTo>
                      <a:lnTo>
                        <a:pt x="486" y="417"/>
                      </a:lnTo>
                      <a:lnTo>
                        <a:pt x="485" y="416"/>
                      </a:lnTo>
                      <a:lnTo>
                        <a:pt x="485" y="416"/>
                      </a:lnTo>
                      <a:lnTo>
                        <a:pt x="484" y="416"/>
                      </a:lnTo>
                      <a:lnTo>
                        <a:pt x="483" y="416"/>
                      </a:lnTo>
                      <a:lnTo>
                        <a:pt x="482" y="415"/>
                      </a:lnTo>
                      <a:lnTo>
                        <a:pt x="481" y="415"/>
                      </a:lnTo>
                      <a:lnTo>
                        <a:pt x="481" y="415"/>
                      </a:lnTo>
                      <a:lnTo>
                        <a:pt x="480" y="415"/>
                      </a:lnTo>
                      <a:lnTo>
                        <a:pt x="480" y="415"/>
                      </a:lnTo>
                      <a:lnTo>
                        <a:pt x="479" y="414"/>
                      </a:lnTo>
                      <a:lnTo>
                        <a:pt x="478" y="414"/>
                      </a:lnTo>
                      <a:lnTo>
                        <a:pt x="478" y="414"/>
                      </a:lnTo>
                      <a:lnTo>
                        <a:pt x="477" y="414"/>
                      </a:lnTo>
                      <a:lnTo>
                        <a:pt x="476" y="414"/>
                      </a:lnTo>
                      <a:lnTo>
                        <a:pt x="475" y="414"/>
                      </a:lnTo>
                      <a:lnTo>
                        <a:pt x="475" y="414"/>
                      </a:lnTo>
                      <a:lnTo>
                        <a:pt x="474" y="414"/>
                      </a:lnTo>
                      <a:lnTo>
                        <a:pt x="473" y="414"/>
                      </a:lnTo>
                      <a:lnTo>
                        <a:pt x="473" y="414"/>
                      </a:lnTo>
                      <a:lnTo>
                        <a:pt x="473" y="413"/>
                      </a:lnTo>
                      <a:lnTo>
                        <a:pt x="472" y="413"/>
                      </a:lnTo>
                      <a:lnTo>
                        <a:pt x="472" y="413"/>
                      </a:lnTo>
                      <a:lnTo>
                        <a:pt x="471" y="413"/>
                      </a:lnTo>
                      <a:lnTo>
                        <a:pt x="471" y="413"/>
                      </a:lnTo>
                      <a:lnTo>
                        <a:pt x="470" y="414"/>
                      </a:lnTo>
                      <a:lnTo>
                        <a:pt x="470" y="414"/>
                      </a:lnTo>
                      <a:lnTo>
                        <a:pt x="470" y="415"/>
                      </a:lnTo>
                      <a:lnTo>
                        <a:pt x="469" y="415"/>
                      </a:lnTo>
                      <a:lnTo>
                        <a:pt x="469" y="416"/>
                      </a:lnTo>
                      <a:lnTo>
                        <a:pt x="468" y="416"/>
                      </a:lnTo>
                      <a:lnTo>
                        <a:pt x="467" y="416"/>
                      </a:lnTo>
                      <a:lnTo>
                        <a:pt x="467" y="417"/>
                      </a:lnTo>
                      <a:lnTo>
                        <a:pt x="466" y="417"/>
                      </a:lnTo>
                      <a:lnTo>
                        <a:pt x="465" y="418"/>
                      </a:lnTo>
                      <a:lnTo>
                        <a:pt x="465" y="418"/>
                      </a:lnTo>
                      <a:lnTo>
                        <a:pt x="464" y="418"/>
                      </a:lnTo>
                      <a:lnTo>
                        <a:pt x="464" y="419"/>
                      </a:lnTo>
                      <a:lnTo>
                        <a:pt x="463" y="420"/>
                      </a:lnTo>
                      <a:lnTo>
                        <a:pt x="463" y="420"/>
                      </a:lnTo>
                      <a:lnTo>
                        <a:pt x="462" y="420"/>
                      </a:lnTo>
                      <a:lnTo>
                        <a:pt x="461" y="420"/>
                      </a:lnTo>
                      <a:lnTo>
                        <a:pt x="461" y="420"/>
                      </a:lnTo>
                      <a:lnTo>
                        <a:pt x="460" y="420"/>
                      </a:lnTo>
                      <a:lnTo>
                        <a:pt x="459" y="421"/>
                      </a:lnTo>
                      <a:lnTo>
                        <a:pt x="459" y="421"/>
                      </a:lnTo>
                      <a:lnTo>
                        <a:pt x="458" y="421"/>
                      </a:lnTo>
                      <a:lnTo>
                        <a:pt x="458" y="421"/>
                      </a:lnTo>
                      <a:lnTo>
                        <a:pt x="457" y="421"/>
                      </a:lnTo>
                      <a:lnTo>
                        <a:pt x="456" y="421"/>
                      </a:lnTo>
                      <a:lnTo>
                        <a:pt x="456" y="421"/>
                      </a:lnTo>
                      <a:lnTo>
                        <a:pt x="455" y="421"/>
                      </a:lnTo>
                      <a:lnTo>
                        <a:pt x="454" y="421"/>
                      </a:lnTo>
                      <a:lnTo>
                        <a:pt x="454" y="421"/>
                      </a:lnTo>
                      <a:lnTo>
                        <a:pt x="454" y="420"/>
                      </a:lnTo>
                      <a:lnTo>
                        <a:pt x="454" y="420"/>
                      </a:lnTo>
                      <a:lnTo>
                        <a:pt x="454" y="420"/>
                      </a:lnTo>
                      <a:lnTo>
                        <a:pt x="454" y="420"/>
                      </a:lnTo>
                      <a:lnTo>
                        <a:pt x="454" y="420"/>
                      </a:lnTo>
                      <a:lnTo>
                        <a:pt x="453" y="421"/>
                      </a:lnTo>
                      <a:lnTo>
                        <a:pt x="453" y="421"/>
                      </a:lnTo>
                      <a:lnTo>
                        <a:pt x="453" y="421"/>
                      </a:lnTo>
                      <a:lnTo>
                        <a:pt x="453" y="421"/>
                      </a:lnTo>
                      <a:lnTo>
                        <a:pt x="453" y="421"/>
                      </a:lnTo>
                      <a:lnTo>
                        <a:pt x="453" y="421"/>
                      </a:lnTo>
                      <a:lnTo>
                        <a:pt x="452" y="421"/>
                      </a:lnTo>
                      <a:lnTo>
                        <a:pt x="452" y="421"/>
                      </a:lnTo>
                      <a:lnTo>
                        <a:pt x="452" y="421"/>
                      </a:lnTo>
                      <a:lnTo>
                        <a:pt x="451" y="421"/>
                      </a:lnTo>
                      <a:lnTo>
                        <a:pt x="451" y="421"/>
                      </a:lnTo>
                      <a:lnTo>
                        <a:pt x="450" y="421"/>
                      </a:lnTo>
                      <a:lnTo>
                        <a:pt x="450" y="420"/>
                      </a:lnTo>
                      <a:lnTo>
                        <a:pt x="450" y="420"/>
                      </a:lnTo>
                      <a:lnTo>
                        <a:pt x="450" y="420"/>
                      </a:lnTo>
                      <a:lnTo>
                        <a:pt x="450" y="420"/>
                      </a:lnTo>
                      <a:lnTo>
                        <a:pt x="450" y="420"/>
                      </a:lnTo>
                      <a:lnTo>
                        <a:pt x="450" y="420"/>
                      </a:lnTo>
                      <a:lnTo>
                        <a:pt x="450" y="420"/>
                      </a:lnTo>
                      <a:lnTo>
                        <a:pt x="449" y="420"/>
                      </a:lnTo>
                      <a:lnTo>
                        <a:pt x="449" y="420"/>
                      </a:lnTo>
                      <a:lnTo>
                        <a:pt x="449" y="420"/>
                      </a:lnTo>
                      <a:lnTo>
                        <a:pt x="449" y="420"/>
                      </a:lnTo>
                      <a:lnTo>
                        <a:pt x="449" y="420"/>
                      </a:lnTo>
                      <a:lnTo>
                        <a:pt x="449" y="420"/>
                      </a:lnTo>
                      <a:lnTo>
                        <a:pt x="448" y="420"/>
                      </a:lnTo>
                      <a:lnTo>
                        <a:pt x="447" y="420"/>
                      </a:lnTo>
                      <a:lnTo>
                        <a:pt x="447" y="420"/>
                      </a:lnTo>
                      <a:lnTo>
                        <a:pt x="446" y="420"/>
                      </a:lnTo>
                      <a:lnTo>
                        <a:pt x="446" y="420"/>
                      </a:lnTo>
                      <a:lnTo>
                        <a:pt x="446" y="420"/>
                      </a:lnTo>
                      <a:lnTo>
                        <a:pt x="445" y="420"/>
                      </a:lnTo>
                      <a:lnTo>
                        <a:pt x="445" y="420"/>
                      </a:lnTo>
                      <a:lnTo>
                        <a:pt x="444" y="420"/>
                      </a:lnTo>
                      <a:lnTo>
                        <a:pt x="444" y="420"/>
                      </a:lnTo>
                      <a:lnTo>
                        <a:pt x="443" y="420"/>
                      </a:lnTo>
                      <a:lnTo>
                        <a:pt x="443" y="420"/>
                      </a:lnTo>
                      <a:lnTo>
                        <a:pt x="443" y="420"/>
                      </a:lnTo>
                      <a:lnTo>
                        <a:pt x="442" y="420"/>
                      </a:lnTo>
                      <a:lnTo>
                        <a:pt x="442" y="420"/>
                      </a:lnTo>
                      <a:lnTo>
                        <a:pt x="442" y="420"/>
                      </a:lnTo>
                      <a:lnTo>
                        <a:pt x="441" y="420"/>
                      </a:lnTo>
                      <a:lnTo>
                        <a:pt x="441" y="420"/>
                      </a:lnTo>
                      <a:lnTo>
                        <a:pt x="441" y="420"/>
                      </a:lnTo>
                      <a:lnTo>
                        <a:pt x="441" y="420"/>
                      </a:lnTo>
                      <a:lnTo>
                        <a:pt x="440" y="421"/>
                      </a:lnTo>
                      <a:lnTo>
                        <a:pt x="440" y="421"/>
                      </a:lnTo>
                      <a:lnTo>
                        <a:pt x="440" y="421"/>
                      </a:lnTo>
                      <a:lnTo>
                        <a:pt x="439" y="421"/>
                      </a:lnTo>
                      <a:lnTo>
                        <a:pt x="439" y="421"/>
                      </a:lnTo>
                      <a:lnTo>
                        <a:pt x="439" y="421"/>
                      </a:lnTo>
                      <a:lnTo>
                        <a:pt x="439" y="421"/>
                      </a:lnTo>
                      <a:lnTo>
                        <a:pt x="438" y="421"/>
                      </a:lnTo>
                      <a:lnTo>
                        <a:pt x="438" y="421"/>
                      </a:lnTo>
                      <a:lnTo>
                        <a:pt x="438" y="421"/>
                      </a:lnTo>
                      <a:lnTo>
                        <a:pt x="438" y="421"/>
                      </a:lnTo>
                      <a:lnTo>
                        <a:pt x="437" y="421"/>
                      </a:lnTo>
                      <a:lnTo>
                        <a:pt x="437" y="421"/>
                      </a:lnTo>
                      <a:lnTo>
                        <a:pt x="437" y="421"/>
                      </a:lnTo>
                      <a:lnTo>
                        <a:pt x="436" y="421"/>
                      </a:lnTo>
                      <a:lnTo>
                        <a:pt x="436" y="422"/>
                      </a:lnTo>
                      <a:lnTo>
                        <a:pt x="436" y="422"/>
                      </a:lnTo>
                      <a:lnTo>
                        <a:pt x="436" y="422"/>
                      </a:lnTo>
                      <a:lnTo>
                        <a:pt x="436" y="422"/>
                      </a:lnTo>
                      <a:lnTo>
                        <a:pt x="436" y="422"/>
                      </a:lnTo>
                      <a:lnTo>
                        <a:pt x="436" y="422"/>
                      </a:lnTo>
                      <a:lnTo>
                        <a:pt x="435" y="422"/>
                      </a:lnTo>
                      <a:lnTo>
                        <a:pt x="435" y="422"/>
                      </a:lnTo>
                      <a:lnTo>
                        <a:pt x="435" y="422"/>
                      </a:lnTo>
                      <a:lnTo>
                        <a:pt x="435" y="422"/>
                      </a:lnTo>
                      <a:lnTo>
                        <a:pt x="435" y="422"/>
                      </a:lnTo>
                      <a:lnTo>
                        <a:pt x="435" y="422"/>
                      </a:lnTo>
                      <a:lnTo>
                        <a:pt x="434" y="422"/>
                      </a:lnTo>
                      <a:lnTo>
                        <a:pt x="434" y="423"/>
                      </a:lnTo>
                      <a:lnTo>
                        <a:pt x="434" y="423"/>
                      </a:lnTo>
                      <a:lnTo>
                        <a:pt x="434" y="423"/>
                      </a:lnTo>
                      <a:lnTo>
                        <a:pt x="433" y="423"/>
                      </a:lnTo>
                      <a:lnTo>
                        <a:pt x="433" y="423"/>
                      </a:lnTo>
                      <a:lnTo>
                        <a:pt x="433" y="423"/>
                      </a:lnTo>
                      <a:lnTo>
                        <a:pt x="433" y="423"/>
                      </a:lnTo>
                      <a:lnTo>
                        <a:pt x="433" y="423"/>
                      </a:lnTo>
                      <a:lnTo>
                        <a:pt x="432" y="423"/>
                      </a:lnTo>
                      <a:lnTo>
                        <a:pt x="432" y="424"/>
                      </a:lnTo>
                      <a:lnTo>
                        <a:pt x="432" y="424"/>
                      </a:lnTo>
                      <a:lnTo>
                        <a:pt x="432" y="424"/>
                      </a:lnTo>
                      <a:lnTo>
                        <a:pt x="431" y="424"/>
                      </a:lnTo>
                      <a:lnTo>
                        <a:pt x="431" y="424"/>
                      </a:lnTo>
                      <a:lnTo>
                        <a:pt x="431" y="424"/>
                      </a:lnTo>
                      <a:lnTo>
                        <a:pt x="431" y="424"/>
                      </a:lnTo>
                      <a:lnTo>
                        <a:pt x="430" y="424"/>
                      </a:lnTo>
                      <a:lnTo>
                        <a:pt x="430" y="425"/>
                      </a:lnTo>
                      <a:lnTo>
                        <a:pt x="430" y="425"/>
                      </a:lnTo>
                      <a:lnTo>
                        <a:pt x="430" y="425"/>
                      </a:lnTo>
                      <a:lnTo>
                        <a:pt x="430" y="425"/>
                      </a:lnTo>
                      <a:lnTo>
                        <a:pt x="430" y="425"/>
                      </a:lnTo>
                      <a:lnTo>
                        <a:pt x="430" y="425"/>
                      </a:lnTo>
                      <a:lnTo>
                        <a:pt x="429" y="426"/>
                      </a:lnTo>
                      <a:lnTo>
                        <a:pt x="429" y="426"/>
                      </a:lnTo>
                      <a:lnTo>
                        <a:pt x="429" y="426"/>
                      </a:lnTo>
                      <a:lnTo>
                        <a:pt x="429" y="427"/>
                      </a:lnTo>
                      <a:lnTo>
                        <a:pt x="428" y="427"/>
                      </a:lnTo>
                      <a:lnTo>
                        <a:pt x="428" y="427"/>
                      </a:lnTo>
                      <a:lnTo>
                        <a:pt x="428" y="428"/>
                      </a:lnTo>
                      <a:lnTo>
                        <a:pt x="427" y="428"/>
                      </a:lnTo>
                      <a:lnTo>
                        <a:pt x="427" y="428"/>
                      </a:lnTo>
                      <a:lnTo>
                        <a:pt x="427" y="428"/>
                      </a:lnTo>
                      <a:lnTo>
                        <a:pt x="427" y="429"/>
                      </a:lnTo>
                      <a:lnTo>
                        <a:pt x="427" y="429"/>
                      </a:lnTo>
                      <a:lnTo>
                        <a:pt x="427" y="429"/>
                      </a:lnTo>
                      <a:lnTo>
                        <a:pt x="427" y="429"/>
                      </a:lnTo>
                      <a:lnTo>
                        <a:pt x="427" y="429"/>
                      </a:lnTo>
                      <a:lnTo>
                        <a:pt x="427" y="430"/>
                      </a:lnTo>
                      <a:lnTo>
                        <a:pt x="427" y="430"/>
                      </a:lnTo>
                      <a:lnTo>
                        <a:pt x="426" y="431"/>
                      </a:lnTo>
                      <a:lnTo>
                        <a:pt x="426" y="432"/>
                      </a:lnTo>
                      <a:lnTo>
                        <a:pt x="426" y="432"/>
                      </a:lnTo>
                      <a:lnTo>
                        <a:pt x="426" y="433"/>
                      </a:lnTo>
                      <a:lnTo>
                        <a:pt x="427" y="434"/>
                      </a:lnTo>
                      <a:lnTo>
                        <a:pt x="427" y="434"/>
                      </a:lnTo>
                      <a:lnTo>
                        <a:pt x="428" y="435"/>
                      </a:lnTo>
                      <a:lnTo>
                        <a:pt x="429" y="435"/>
                      </a:lnTo>
                      <a:lnTo>
                        <a:pt x="429" y="435"/>
                      </a:lnTo>
                      <a:lnTo>
                        <a:pt x="430" y="435"/>
                      </a:lnTo>
                      <a:lnTo>
                        <a:pt x="431" y="435"/>
                      </a:lnTo>
                      <a:lnTo>
                        <a:pt x="431" y="436"/>
                      </a:lnTo>
                      <a:lnTo>
                        <a:pt x="431" y="436"/>
                      </a:lnTo>
                      <a:lnTo>
                        <a:pt x="430" y="437"/>
                      </a:lnTo>
                      <a:lnTo>
                        <a:pt x="430" y="437"/>
                      </a:lnTo>
                      <a:lnTo>
                        <a:pt x="429" y="437"/>
                      </a:lnTo>
                      <a:lnTo>
                        <a:pt x="429" y="438"/>
                      </a:lnTo>
                      <a:lnTo>
                        <a:pt x="428" y="438"/>
                      </a:lnTo>
                      <a:lnTo>
                        <a:pt x="427" y="438"/>
                      </a:lnTo>
                      <a:lnTo>
                        <a:pt x="426" y="438"/>
                      </a:lnTo>
                      <a:lnTo>
                        <a:pt x="426" y="438"/>
                      </a:lnTo>
                      <a:lnTo>
                        <a:pt x="425" y="438"/>
                      </a:lnTo>
                      <a:lnTo>
                        <a:pt x="424" y="439"/>
                      </a:lnTo>
                      <a:lnTo>
                        <a:pt x="424" y="439"/>
                      </a:lnTo>
                      <a:lnTo>
                        <a:pt x="423" y="439"/>
                      </a:lnTo>
                      <a:lnTo>
                        <a:pt x="422" y="439"/>
                      </a:lnTo>
                      <a:lnTo>
                        <a:pt x="422" y="439"/>
                      </a:lnTo>
                      <a:lnTo>
                        <a:pt x="421" y="439"/>
                      </a:lnTo>
                      <a:lnTo>
                        <a:pt x="421" y="439"/>
                      </a:lnTo>
                      <a:lnTo>
                        <a:pt x="420" y="439"/>
                      </a:lnTo>
                      <a:lnTo>
                        <a:pt x="420" y="439"/>
                      </a:lnTo>
                      <a:lnTo>
                        <a:pt x="420" y="439"/>
                      </a:lnTo>
                      <a:lnTo>
                        <a:pt x="419" y="439"/>
                      </a:lnTo>
                      <a:lnTo>
                        <a:pt x="419" y="439"/>
                      </a:lnTo>
                      <a:lnTo>
                        <a:pt x="418" y="439"/>
                      </a:lnTo>
                      <a:lnTo>
                        <a:pt x="418" y="439"/>
                      </a:lnTo>
                      <a:lnTo>
                        <a:pt x="417" y="439"/>
                      </a:lnTo>
                      <a:lnTo>
                        <a:pt x="416" y="439"/>
                      </a:lnTo>
                      <a:lnTo>
                        <a:pt x="415" y="440"/>
                      </a:lnTo>
                      <a:lnTo>
                        <a:pt x="415" y="440"/>
                      </a:lnTo>
                      <a:lnTo>
                        <a:pt x="414" y="440"/>
                      </a:lnTo>
                      <a:lnTo>
                        <a:pt x="413" y="440"/>
                      </a:lnTo>
                      <a:lnTo>
                        <a:pt x="412" y="441"/>
                      </a:lnTo>
                      <a:lnTo>
                        <a:pt x="412" y="441"/>
                      </a:lnTo>
                      <a:lnTo>
                        <a:pt x="411" y="442"/>
                      </a:lnTo>
                      <a:lnTo>
                        <a:pt x="410" y="442"/>
                      </a:lnTo>
                      <a:lnTo>
                        <a:pt x="410" y="442"/>
                      </a:lnTo>
                      <a:lnTo>
                        <a:pt x="409" y="443"/>
                      </a:lnTo>
                      <a:lnTo>
                        <a:pt x="408" y="443"/>
                      </a:lnTo>
                      <a:lnTo>
                        <a:pt x="408" y="444"/>
                      </a:lnTo>
                      <a:lnTo>
                        <a:pt x="407" y="445"/>
                      </a:lnTo>
                      <a:lnTo>
                        <a:pt x="407" y="445"/>
                      </a:lnTo>
                      <a:lnTo>
                        <a:pt x="407" y="445"/>
                      </a:lnTo>
                      <a:lnTo>
                        <a:pt x="407" y="446"/>
                      </a:lnTo>
                      <a:lnTo>
                        <a:pt x="407" y="446"/>
                      </a:lnTo>
                      <a:lnTo>
                        <a:pt x="407" y="446"/>
                      </a:lnTo>
                      <a:lnTo>
                        <a:pt x="407" y="446"/>
                      </a:lnTo>
                      <a:lnTo>
                        <a:pt x="407" y="446"/>
                      </a:lnTo>
                      <a:lnTo>
                        <a:pt x="407" y="446"/>
                      </a:lnTo>
                      <a:lnTo>
                        <a:pt x="407" y="446"/>
                      </a:lnTo>
                      <a:lnTo>
                        <a:pt x="407" y="446"/>
                      </a:lnTo>
                      <a:lnTo>
                        <a:pt x="407" y="447"/>
                      </a:lnTo>
                      <a:lnTo>
                        <a:pt x="407" y="448"/>
                      </a:lnTo>
                      <a:lnTo>
                        <a:pt x="408" y="449"/>
                      </a:lnTo>
                      <a:lnTo>
                        <a:pt x="408" y="449"/>
                      </a:lnTo>
                      <a:lnTo>
                        <a:pt x="409" y="449"/>
                      </a:lnTo>
                      <a:lnTo>
                        <a:pt x="410" y="449"/>
                      </a:lnTo>
                      <a:lnTo>
                        <a:pt x="410" y="450"/>
                      </a:lnTo>
                      <a:lnTo>
                        <a:pt x="410" y="450"/>
                      </a:lnTo>
                      <a:lnTo>
                        <a:pt x="409" y="450"/>
                      </a:lnTo>
                      <a:lnTo>
                        <a:pt x="408" y="450"/>
                      </a:lnTo>
                      <a:lnTo>
                        <a:pt x="407" y="451"/>
                      </a:lnTo>
                      <a:lnTo>
                        <a:pt x="407" y="451"/>
                      </a:lnTo>
                      <a:lnTo>
                        <a:pt x="406" y="452"/>
                      </a:lnTo>
                      <a:lnTo>
                        <a:pt x="406" y="453"/>
                      </a:lnTo>
                      <a:lnTo>
                        <a:pt x="406" y="454"/>
                      </a:lnTo>
                      <a:lnTo>
                        <a:pt x="407" y="454"/>
                      </a:lnTo>
                      <a:lnTo>
                        <a:pt x="406" y="455"/>
                      </a:lnTo>
                      <a:lnTo>
                        <a:pt x="406" y="455"/>
                      </a:lnTo>
                      <a:lnTo>
                        <a:pt x="405" y="455"/>
                      </a:lnTo>
                      <a:lnTo>
                        <a:pt x="404" y="455"/>
                      </a:lnTo>
                      <a:lnTo>
                        <a:pt x="404" y="455"/>
                      </a:lnTo>
                      <a:lnTo>
                        <a:pt x="404" y="455"/>
                      </a:lnTo>
                      <a:lnTo>
                        <a:pt x="404" y="455"/>
                      </a:lnTo>
                      <a:lnTo>
                        <a:pt x="404" y="456"/>
                      </a:lnTo>
                      <a:lnTo>
                        <a:pt x="404" y="456"/>
                      </a:lnTo>
                      <a:lnTo>
                        <a:pt x="404" y="456"/>
                      </a:lnTo>
                      <a:lnTo>
                        <a:pt x="404" y="456"/>
                      </a:lnTo>
                      <a:lnTo>
                        <a:pt x="403" y="456"/>
                      </a:lnTo>
                      <a:lnTo>
                        <a:pt x="403" y="457"/>
                      </a:lnTo>
                      <a:lnTo>
                        <a:pt x="403" y="457"/>
                      </a:lnTo>
                      <a:lnTo>
                        <a:pt x="402" y="457"/>
                      </a:lnTo>
                      <a:lnTo>
                        <a:pt x="401" y="457"/>
                      </a:lnTo>
                      <a:lnTo>
                        <a:pt x="401" y="458"/>
                      </a:lnTo>
                      <a:lnTo>
                        <a:pt x="400" y="458"/>
                      </a:lnTo>
                      <a:lnTo>
                        <a:pt x="399" y="459"/>
                      </a:lnTo>
                      <a:lnTo>
                        <a:pt x="399" y="459"/>
                      </a:lnTo>
                      <a:lnTo>
                        <a:pt x="398" y="459"/>
                      </a:lnTo>
                      <a:lnTo>
                        <a:pt x="397" y="459"/>
                      </a:lnTo>
                      <a:lnTo>
                        <a:pt x="396" y="459"/>
                      </a:lnTo>
                      <a:lnTo>
                        <a:pt x="396" y="459"/>
                      </a:lnTo>
                      <a:lnTo>
                        <a:pt x="395" y="459"/>
                      </a:lnTo>
                      <a:lnTo>
                        <a:pt x="394" y="459"/>
                      </a:lnTo>
                      <a:lnTo>
                        <a:pt x="393" y="460"/>
                      </a:lnTo>
                      <a:lnTo>
                        <a:pt x="392" y="460"/>
                      </a:lnTo>
                      <a:lnTo>
                        <a:pt x="392" y="460"/>
                      </a:lnTo>
                      <a:lnTo>
                        <a:pt x="391" y="460"/>
                      </a:lnTo>
                      <a:lnTo>
                        <a:pt x="390" y="460"/>
                      </a:lnTo>
                      <a:lnTo>
                        <a:pt x="390" y="461"/>
                      </a:lnTo>
                      <a:lnTo>
                        <a:pt x="389" y="461"/>
                      </a:lnTo>
                      <a:lnTo>
                        <a:pt x="388" y="461"/>
                      </a:lnTo>
                      <a:lnTo>
                        <a:pt x="388" y="461"/>
                      </a:lnTo>
                      <a:lnTo>
                        <a:pt x="387" y="461"/>
                      </a:lnTo>
                      <a:lnTo>
                        <a:pt x="386" y="461"/>
                      </a:lnTo>
                      <a:lnTo>
                        <a:pt x="386" y="461"/>
                      </a:lnTo>
                      <a:lnTo>
                        <a:pt x="385" y="461"/>
                      </a:lnTo>
                      <a:lnTo>
                        <a:pt x="384" y="461"/>
                      </a:lnTo>
                      <a:lnTo>
                        <a:pt x="384" y="460"/>
                      </a:lnTo>
                      <a:lnTo>
                        <a:pt x="383" y="460"/>
                      </a:lnTo>
                      <a:lnTo>
                        <a:pt x="382" y="460"/>
                      </a:lnTo>
                      <a:lnTo>
                        <a:pt x="382" y="460"/>
                      </a:lnTo>
                      <a:lnTo>
                        <a:pt x="381" y="460"/>
                      </a:lnTo>
                      <a:lnTo>
                        <a:pt x="380" y="459"/>
                      </a:lnTo>
                      <a:lnTo>
                        <a:pt x="380" y="459"/>
                      </a:lnTo>
                      <a:lnTo>
                        <a:pt x="379" y="459"/>
                      </a:lnTo>
                      <a:lnTo>
                        <a:pt x="378" y="459"/>
                      </a:lnTo>
                      <a:lnTo>
                        <a:pt x="377" y="458"/>
                      </a:lnTo>
                      <a:lnTo>
                        <a:pt x="376" y="458"/>
                      </a:lnTo>
                      <a:lnTo>
                        <a:pt x="375" y="458"/>
                      </a:lnTo>
                      <a:lnTo>
                        <a:pt x="374" y="457"/>
                      </a:lnTo>
                      <a:lnTo>
                        <a:pt x="374" y="457"/>
                      </a:lnTo>
                      <a:lnTo>
                        <a:pt x="373" y="457"/>
                      </a:lnTo>
                      <a:lnTo>
                        <a:pt x="372" y="457"/>
                      </a:lnTo>
                      <a:lnTo>
                        <a:pt x="371" y="457"/>
                      </a:lnTo>
                      <a:lnTo>
                        <a:pt x="371" y="457"/>
                      </a:lnTo>
                      <a:lnTo>
                        <a:pt x="370" y="456"/>
                      </a:lnTo>
                      <a:lnTo>
                        <a:pt x="369" y="456"/>
                      </a:lnTo>
                      <a:lnTo>
                        <a:pt x="368" y="456"/>
                      </a:lnTo>
                      <a:lnTo>
                        <a:pt x="368" y="457"/>
                      </a:lnTo>
                      <a:lnTo>
                        <a:pt x="367" y="457"/>
                      </a:lnTo>
                      <a:lnTo>
                        <a:pt x="366" y="457"/>
                      </a:lnTo>
                      <a:lnTo>
                        <a:pt x="366" y="457"/>
                      </a:lnTo>
                      <a:lnTo>
                        <a:pt x="365" y="458"/>
                      </a:lnTo>
                      <a:lnTo>
                        <a:pt x="365" y="458"/>
                      </a:lnTo>
                      <a:lnTo>
                        <a:pt x="364" y="458"/>
                      </a:lnTo>
                      <a:lnTo>
                        <a:pt x="363" y="458"/>
                      </a:lnTo>
                      <a:lnTo>
                        <a:pt x="362" y="458"/>
                      </a:lnTo>
                      <a:lnTo>
                        <a:pt x="361" y="458"/>
                      </a:lnTo>
                      <a:lnTo>
                        <a:pt x="361" y="458"/>
                      </a:lnTo>
                      <a:lnTo>
                        <a:pt x="360" y="458"/>
                      </a:lnTo>
                      <a:lnTo>
                        <a:pt x="359" y="459"/>
                      </a:lnTo>
                      <a:lnTo>
                        <a:pt x="359" y="460"/>
                      </a:lnTo>
                      <a:lnTo>
                        <a:pt x="359" y="460"/>
                      </a:lnTo>
                      <a:lnTo>
                        <a:pt x="359" y="461"/>
                      </a:lnTo>
                      <a:lnTo>
                        <a:pt x="359" y="461"/>
                      </a:lnTo>
                      <a:lnTo>
                        <a:pt x="358" y="461"/>
                      </a:lnTo>
                      <a:lnTo>
                        <a:pt x="358" y="462"/>
                      </a:lnTo>
                      <a:lnTo>
                        <a:pt x="357" y="462"/>
                      </a:lnTo>
                      <a:lnTo>
                        <a:pt x="357" y="462"/>
                      </a:lnTo>
                      <a:lnTo>
                        <a:pt x="356" y="463"/>
                      </a:lnTo>
                      <a:lnTo>
                        <a:pt x="355" y="463"/>
                      </a:lnTo>
                      <a:lnTo>
                        <a:pt x="355" y="463"/>
                      </a:lnTo>
                      <a:lnTo>
                        <a:pt x="354" y="464"/>
                      </a:lnTo>
                      <a:lnTo>
                        <a:pt x="354" y="464"/>
                      </a:lnTo>
                      <a:lnTo>
                        <a:pt x="353" y="464"/>
                      </a:lnTo>
                      <a:lnTo>
                        <a:pt x="353" y="464"/>
                      </a:lnTo>
                      <a:lnTo>
                        <a:pt x="353" y="464"/>
                      </a:lnTo>
                      <a:lnTo>
                        <a:pt x="353" y="464"/>
                      </a:lnTo>
                      <a:lnTo>
                        <a:pt x="352" y="464"/>
                      </a:lnTo>
                      <a:lnTo>
                        <a:pt x="352" y="464"/>
                      </a:lnTo>
                      <a:lnTo>
                        <a:pt x="352" y="464"/>
                      </a:lnTo>
                      <a:lnTo>
                        <a:pt x="352" y="464"/>
                      </a:lnTo>
                      <a:lnTo>
                        <a:pt x="352" y="464"/>
                      </a:lnTo>
                      <a:lnTo>
                        <a:pt x="352" y="464"/>
                      </a:lnTo>
                      <a:lnTo>
                        <a:pt x="352" y="464"/>
                      </a:lnTo>
                      <a:lnTo>
                        <a:pt x="352" y="464"/>
                      </a:lnTo>
                      <a:lnTo>
                        <a:pt x="351" y="465"/>
                      </a:lnTo>
                      <a:lnTo>
                        <a:pt x="351" y="465"/>
                      </a:lnTo>
                      <a:lnTo>
                        <a:pt x="351" y="465"/>
                      </a:lnTo>
                      <a:lnTo>
                        <a:pt x="350" y="465"/>
                      </a:lnTo>
                      <a:lnTo>
                        <a:pt x="350" y="466"/>
                      </a:lnTo>
                      <a:lnTo>
                        <a:pt x="350" y="466"/>
                      </a:lnTo>
                      <a:lnTo>
                        <a:pt x="350" y="466"/>
                      </a:lnTo>
                      <a:lnTo>
                        <a:pt x="349" y="466"/>
                      </a:lnTo>
                      <a:lnTo>
                        <a:pt x="348" y="466"/>
                      </a:lnTo>
                      <a:lnTo>
                        <a:pt x="348" y="466"/>
                      </a:lnTo>
                      <a:lnTo>
                        <a:pt x="347" y="466"/>
                      </a:lnTo>
                      <a:lnTo>
                        <a:pt x="346" y="466"/>
                      </a:lnTo>
                      <a:lnTo>
                        <a:pt x="346" y="466"/>
                      </a:lnTo>
                      <a:lnTo>
                        <a:pt x="345" y="466"/>
                      </a:lnTo>
                      <a:lnTo>
                        <a:pt x="344" y="465"/>
                      </a:lnTo>
                      <a:lnTo>
                        <a:pt x="344" y="465"/>
                      </a:lnTo>
                      <a:lnTo>
                        <a:pt x="343" y="465"/>
                      </a:lnTo>
                      <a:lnTo>
                        <a:pt x="342" y="464"/>
                      </a:lnTo>
                      <a:lnTo>
                        <a:pt x="342" y="464"/>
                      </a:lnTo>
                      <a:lnTo>
                        <a:pt x="341" y="464"/>
                      </a:lnTo>
                      <a:lnTo>
                        <a:pt x="340" y="464"/>
                      </a:lnTo>
                      <a:lnTo>
                        <a:pt x="340" y="464"/>
                      </a:lnTo>
                      <a:lnTo>
                        <a:pt x="339" y="463"/>
                      </a:lnTo>
                      <a:lnTo>
                        <a:pt x="338" y="463"/>
                      </a:lnTo>
                      <a:lnTo>
                        <a:pt x="338" y="463"/>
                      </a:lnTo>
                      <a:lnTo>
                        <a:pt x="337" y="462"/>
                      </a:lnTo>
                      <a:lnTo>
                        <a:pt x="337" y="462"/>
                      </a:lnTo>
                      <a:lnTo>
                        <a:pt x="336" y="462"/>
                      </a:lnTo>
                      <a:lnTo>
                        <a:pt x="335" y="461"/>
                      </a:lnTo>
                      <a:lnTo>
                        <a:pt x="334" y="461"/>
                      </a:lnTo>
                      <a:lnTo>
                        <a:pt x="334" y="461"/>
                      </a:lnTo>
                      <a:lnTo>
                        <a:pt x="333" y="460"/>
                      </a:lnTo>
                      <a:lnTo>
                        <a:pt x="332" y="460"/>
                      </a:lnTo>
                      <a:lnTo>
                        <a:pt x="331" y="460"/>
                      </a:lnTo>
                      <a:lnTo>
                        <a:pt x="331" y="460"/>
                      </a:lnTo>
                      <a:lnTo>
                        <a:pt x="330" y="459"/>
                      </a:lnTo>
                      <a:lnTo>
                        <a:pt x="329" y="459"/>
                      </a:lnTo>
                      <a:lnTo>
                        <a:pt x="328" y="459"/>
                      </a:lnTo>
                      <a:lnTo>
                        <a:pt x="327" y="459"/>
                      </a:lnTo>
                      <a:lnTo>
                        <a:pt x="327" y="459"/>
                      </a:lnTo>
                      <a:lnTo>
                        <a:pt x="326" y="459"/>
                      </a:lnTo>
                      <a:lnTo>
                        <a:pt x="325" y="458"/>
                      </a:lnTo>
                      <a:lnTo>
                        <a:pt x="324" y="458"/>
                      </a:lnTo>
                      <a:lnTo>
                        <a:pt x="324" y="458"/>
                      </a:lnTo>
                      <a:lnTo>
                        <a:pt x="323" y="458"/>
                      </a:lnTo>
                      <a:lnTo>
                        <a:pt x="322" y="458"/>
                      </a:lnTo>
                      <a:lnTo>
                        <a:pt x="321" y="458"/>
                      </a:lnTo>
                      <a:lnTo>
                        <a:pt x="320" y="458"/>
                      </a:lnTo>
                      <a:lnTo>
                        <a:pt x="320" y="458"/>
                      </a:lnTo>
                      <a:lnTo>
                        <a:pt x="319" y="458"/>
                      </a:lnTo>
                      <a:lnTo>
                        <a:pt x="318" y="458"/>
                      </a:lnTo>
                      <a:lnTo>
                        <a:pt x="317" y="457"/>
                      </a:lnTo>
                      <a:lnTo>
                        <a:pt x="317" y="457"/>
                      </a:lnTo>
                      <a:lnTo>
                        <a:pt x="316" y="457"/>
                      </a:lnTo>
                      <a:lnTo>
                        <a:pt x="315" y="457"/>
                      </a:lnTo>
                      <a:lnTo>
                        <a:pt x="314" y="457"/>
                      </a:lnTo>
                      <a:lnTo>
                        <a:pt x="313" y="457"/>
                      </a:lnTo>
                      <a:lnTo>
                        <a:pt x="313" y="457"/>
                      </a:lnTo>
                      <a:lnTo>
                        <a:pt x="312" y="458"/>
                      </a:lnTo>
                      <a:lnTo>
                        <a:pt x="311" y="458"/>
                      </a:lnTo>
                      <a:lnTo>
                        <a:pt x="311" y="458"/>
                      </a:lnTo>
                      <a:lnTo>
                        <a:pt x="310" y="458"/>
                      </a:lnTo>
                      <a:lnTo>
                        <a:pt x="309" y="458"/>
                      </a:lnTo>
                      <a:lnTo>
                        <a:pt x="309" y="458"/>
                      </a:lnTo>
                      <a:lnTo>
                        <a:pt x="308" y="458"/>
                      </a:lnTo>
                      <a:lnTo>
                        <a:pt x="307" y="459"/>
                      </a:lnTo>
                      <a:lnTo>
                        <a:pt x="306" y="459"/>
                      </a:lnTo>
                      <a:lnTo>
                        <a:pt x="306" y="460"/>
                      </a:lnTo>
                      <a:lnTo>
                        <a:pt x="305" y="460"/>
                      </a:lnTo>
                      <a:lnTo>
                        <a:pt x="304" y="461"/>
                      </a:lnTo>
                      <a:lnTo>
                        <a:pt x="304" y="461"/>
                      </a:lnTo>
                      <a:lnTo>
                        <a:pt x="303" y="461"/>
                      </a:lnTo>
                      <a:lnTo>
                        <a:pt x="303" y="462"/>
                      </a:lnTo>
                      <a:lnTo>
                        <a:pt x="303" y="462"/>
                      </a:lnTo>
                      <a:lnTo>
                        <a:pt x="303" y="463"/>
                      </a:lnTo>
                      <a:lnTo>
                        <a:pt x="303" y="463"/>
                      </a:lnTo>
                      <a:lnTo>
                        <a:pt x="303" y="463"/>
                      </a:lnTo>
                      <a:lnTo>
                        <a:pt x="303" y="464"/>
                      </a:lnTo>
                      <a:lnTo>
                        <a:pt x="303" y="464"/>
                      </a:lnTo>
                      <a:lnTo>
                        <a:pt x="303" y="464"/>
                      </a:lnTo>
                      <a:lnTo>
                        <a:pt x="303" y="464"/>
                      </a:lnTo>
                      <a:lnTo>
                        <a:pt x="303" y="464"/>
                      </a:lnTo>
                      <a:lnTo>
                        <a:pt x="304" y="464"/>
                      </a:lnTo>
                      <a:lnTo>
                        <a:pt x="304" y="464"/>
                      </a:lnTo>
                      <a:lnTo>
                        <a:pt x="304" y="465"/>
                      </a:lnTo>
                      <a:lnTo>
                        <a:pt x="304" y="465"/>
                      </a:lnTo>
                      <a:lnTo>
                        <a:pt x="305" y="465"/>
                      </a:lnTo>
                      <a:lnTo>
                        <a:pt x="305" y="466"/>
                      </a:lnTo>
                      <a:lnTo>
                        <a:pt x="305" y="466"/>
                      </a:lnTo>
                      <a:lnTo>
                        <a:pt x="305" y="467"/>
                      </a:lnTo>
                      <a:lnTo>
                        <a:pt x="305" y="467"/>
                      </a:lnTo>
                      <a:lnTo>
                        <a:pt x="305" y="467"/>
                      </a:lnTo>
                      <a:lnTo>
                        <a:pt x="305" y="468"/>
                      </a:lnTo>
                      <a:lnTo>
                        <a:pt x="304" y="468"/>
                      </a:lnTo>
                      <a:lnTo>
                        <a:pt x="305" y="469"/>
                      </a:lnTo>
                      <a:lnTo>
                        <a:pt x="304" y="469"/>
                      </a:lnTo>
                      <a:lnTo>
                        <a:pt x="303" y="469"/>
                      </a:lnTo>
                      <a:lnTo>
                        <a:pt x="303" y="470"/>
                      </a:lnTo>
                      <a:lnTo>
                        <a:pt x="303" y="470"/>
                      </a:lnTo>
                      <a:lnTo>
                        <a:pt x="302" y="470"/>
                      </a:lnTo>
                      <a:lnTo>
                        <a:pt x="301" y="470"/>
                      </a:lnTo>
                      <a:lnTo>
                        <a:pt x="301" y="470"/>
                      </a:lnTo>
                      <a:lnTo>
                        <a:pt x="300" y="470"/>
                      </a:lnTo>
                      <a:lnTo>
                        <a:pt x="299" y="470"/>
                      </a:lnTo>
                      <a:lnTo>
                        <a:pt x="298" y="470"/>
                      </a:lnTo>
                      <a:lnTo>
                        <a:pt x="298" y="470"/>
                      </a:lnTo>
                      <a:lnTo>
                        <a:pt x="297" y="469"/>
                      </a:lnTo>
                      <a:lnTo>
                        <a:pt x="296" y="469"/>
                      </a:lnTo>
                      <a:lnTo>
                        <a:pt x="296" y="469"/>
                      </a:lnTo>
                      <a:lnTo>
                        <a:pt x="295" y="469"/>
                      </a:lnTo>
                      <a:lnTo>
                        <a:pt x="294" y="469"/>
                      </a:lnTo>
                      <a:lnTo>
                        <a:pt x="293" y="468"/>
                      </a:lnTo>
                      <a:lnTo>
                        <a:pt x="293" y="468"/>
                      </a:lnTo>
                      <a:lnTo>
                        <a:pt x="292" y="468"/>
                      </a:lnTo>
                      <a:lnTo>
                        <a:pt x="291" y="468"/>
                      </a:lnTo>
                      <a:lnTo>
                        <a:pt x="291" y="468"/>
                      </a:lnTo>
                      <a:lnTo>
                        <a:pt x="290" y="468"/>
                      </a:lnTo>
                      <a:lnTo>
                        <a:pt x="289" y="468"/>
                      </a:lnTo>
                      <a:lnTo>
                        <a:pt x="288" y="468"/>
                      </a:lnTo>
                      <a:lnTo>
                        <a:pt x="288" y="468"/>
                      </a:lnTo>
                      <a:lnTo>
                        <a:pt x="287" y="468"/>
                      </a:lnTo>
                      <a:lnTo>
                        <a:pt x="286" y="468"/>
                      </a:lnTo>
                      <a:lnTo>
                        <a:pt x="285" y="467"/>
                      </a:lnTo>
                      <a:lnTo>
                        <a:pt x="284" y="467"/>
                      </a:lnTo>
                      <a:lnTo>
                        <a:pt x="283" y="467"/>
                      </a:lnTo>
                      <a:lnTo>
                        <a:pt x="283" y="468"/>
                      </a:lnTo>
                      <a:lnTo>
                        <a:pt x="282" y="468"/>
                      </a:lnTo>
                      <a:lnTo>
                        <a:pt x="281" y="468"/>
                      </a:lnTo>
                      <a:lnTo>
                        <a:pt x="280" y="468"/>
                      </a:lnTo>
                      <a:lnTo>
                        <a:pt x="280" y="468"/>
                      </a:lnTo>
                      <a:lnTo>
                        <a:pt x="279" y="468"/>
                      </a:lnTo>
                      <a:lnTo>
                        <a:pt x="278" y="468"/>
                      </a:lnTo>
                      <a:lnTo>
                        <a:pt x="277" y="469"/>
                      </a:lnTo>
                      <a:lnTo>
                        <a:pt x="277" y="469"/>
                      </a:lnTo>
                      <a:lnTo>
                        <a:pt x="276" y="469"/>
                      </a:lnTo>
                      <a:lnTo>
                        <a:pt x="275" y="469"/>
                      </a:lnTo>
                      <a:lnTo>
                        <a:pt x="274" y="469"/>
                      </a:lnTo>
                      <a:lnTo>
                        <a:pt x="274" y="469"/>
                      </a:lnTo>
                      <a:lnTo>
                        <a:pt x="273" y="470"/>
                      </a:lnTo>
                      <a:lnTo>
                        <a:pt x="272" y="470"/>
                      </a:lnTo>
                      <a:lnTo>
                        <a:pt x="271" y="470"/>
                      </a:lnTo>
                      <a:lnTo>
                        <a:pt x="271" y="471"/>
                      </a:lnTo>
                      <a:lnTo>
                        <a:pt x="270" y="471"/>
                      </a:lnTo>
                      <a:lnTo>
                        <a:pt x="269" y="471"/>
                      </a:lnTo>
                      <a:lnTo>
                        <a:pt x="268" y="471"/>
                      </a:lnTo>
                      <a:lnTo>
                        <a:pt x="268" y="472"/>
                      </a:lnTo>
                      <a:lnTo>
                        <a:pt x="267" y="472"/>
                      </a:lnTo>
                      <a:lnTo>
                        <a:pt x="266" y="473"/>
                      </a:lnTo>
                      <a:lnTo>
                        <a:pt x="265" y="473"/>
                      </a:lnTo>
                      <a:lnTo>
                        <a:pt x="265" y="474"/>
                      </a:lnTo>
                      <a:lnTo>
                        <a:pt x="264" y="474"/>
                      </a:lnTo>
                      <a:lnTo>
                        <a:pt x="263" y="475"/>
                      </a:lnTo>
                      <a:lnTo>
                        <a:pt x="263" y="475"/>
                      </a:lnTo>
                      <a:lnTo>
                        <a:pt x="262" y="475"/>
                      </a:lnTo>
                      <a:lnTo>
                        <a:pt x="262" y="476"/>
                      </a:lnTo>
                      <a:lnTo>
                        <a:pt x="262" y="476"/>
                      </a:lnTo>
                      <a:lnTo>
                        <a:pt x="261" y="476"/>
                      </a:lnTo>
                      <a:lnTo>
                        <a:pt x="261" y="476"/>
                      </a:lnTo>
                      <a:lnTo>
                        <a:pt x="261" y="477"/>
                      </a:lnTo>
                      <a:lnTo>
                        <a:pt x="261" y="477"/>
                      </a:lnTo>
                      <a:lnTo>
                        <a:pt x="261" y="477"/>
                      </a:lnTo>
                      <a:lnTo>
                        <a:pt x="261" y="477"/>
                      </a:lnTo>
                      <a:lnTo>
                        <a:pt x="260" y="478"/>
                      </a:lnTo>
                      <a:lnTo>
                        <a:pt x="260" y="480"/>
                      </a:lnTo>
                      <a:lnTo>
                        <a:pt x="259" y="480"/>
                      </a:lnTo>
                      <a:lnTo>
                        <a:pt x="259" y="481"/>
                      </a:lnTo>
                      <a:lnTo>
                        <a:pt x="258" y="482"/>
                      </a:lnTo>
                      <a:lnTo>
                        <a:pt x="258" y="482"/>
                      </a:lnTo>
                      <a:lnTo>
                        <a:pt x="257" y="482"/>
                      </a:lnTo>
                      <a:lnTo>
                        <a:pt x="257" y="483"/>
                      </a:lnTo>
                      <a:lnTo>
                        <a:pt x="256" y="483"/>
                      </a:lnTo>
                      <a:lnTo>
                        <a:pt x="255" y="483"/>
                      </a:lnTo>
                      <a:lnTo>
                        <a:pt x="254" y="484"/>
                      </a:lnTo>
                      <a:lnTo>
                        <a:pt x="254" y="484"/>
                      </a:lnTo>
                      <a:lnTo>
                        <a:pt x="253" y="485"/>
                      </a:lnTo>
                      <a:lnTo>
                        <a:pt x="253" y="485"/>
                      </a:lnTo>
                      <a:lnTo>
                        <a:pt x="252" y="486"/>
                      </a:lnTo>
                      <a:lnTo>
                        <a:pt x="252" y="487"/>
                      </a:lnTo>
                      <a:lnTo>
                        <a:pt x="251" y="487"/>
                      </a:lnTo>
                      <a:lnTo>
                        <a:pt x="250" y="488"/>
                      </a:lnTo>
                      <a:lnTo>
                        <a:pt x="249" y="488"/>
                      </a:lnTo>
                      <a:lnTo>
                        <a:pt x="249" y="488"/>
                      </a:lnTo>
                      <a:lnTo>
                        <a:pt x="248" y="488"/>
                      </a:lnTo>
                      <a:lnTo>
                        <a:pt x="247" y="489"/>
                      </a:lnTo>
                      <a:lnTo>
                        <a:pt x="246" y="489"/>
                      </a:lnTo>
                      <a:lnTo>
                        <a:pt x="246" y="489"/>
                      </a:lnTo>
                      <a:lnTo>
                        <a:pt x="245" y="490"/>
                      </a:lnTo>
                      <a:lnTo>
                        <a:pt x="244" y="490"/>
                      </a:lnTo>
                      <a:lnTo>
                        <a:pt x="244" y="491"/>
                      </a:lnTo>
                      <a:lnTo>
                        <a:pt x="244" y="491"/>
                      </a:lnTo>
                      <a:lnTo>
                        <a:pt x="243" y="491"/>
                      </a:lnTo>
                      <a:lnTo>
                        <a:pt x="243" y="492"/>
                      </a:lnTo>
                      <a:lnTo>
                        <a:pt x="243" y="492"/>
                      </a:lnTo>
                      <a:lnTo>
                        <a:pt x="242" y="492"/>
                      </a:lnTo>
                      <a:lnTo>
                        <a:pt x="242" y="493"/>
                      </a:lnTo>
                      <a:lnTo>
                        <a:pt x="242" y="493"/>
                      </a:lnTo>
                      <a:lnTo>
                        <a:pt x="242" y="494"/>
                      </a:lnTo>
                      <a:lnTo>
                        <a:pt x="242" y="494"/>
                      </a:lnTo>
                      <a:lnTo>
                        <a:pt x="242" y="494"/>
                      </a:lnTo>
                      <a:lnTo>
                        <a:pt x="242" y="494"/>
                      </a:lnTo>
                      <a:lnTo>
                        <a:pt x="242" y="495"/>
                      </a:lnTo>
                      <a:lnTo>
                        <a:pt x="242" y="495"/>
                      </a:lnTo>
                      <a:lnTo>
                        <a:pt x="242" y="495"/>
                      </a:lnTo>
                      <a:lnTo>
                        <a:pt x="242" y="495"/>
                      </a:lnTo>
                      <a:lnTo>
                        <a:pt x="242" y="496"/>
                      </a:lnTo>
                      <a:lnTo>
                        <a:pt x="242" y="496"/>
                      </a:lnTo>
                      <a:lnTo>
                        <a:pt x="242" y="496"/>
                      </a:lnTo>
                      <a:lnTo>
                        <a:pt x="242" y="496"/>
                      </a:lnTo>
                      <a:lnTo>
                        <a:pt x="242" y="496"/>
                      </a:lnTo>
                      <a:lnTo>
                        <a:pt x="242" y="496"/>
                      </a:lnTo>
                      <a:lnTo>
                        <a:pt x="242" y="496"/>
                      </a:lnTo>
                      <a:lnTo>
                        <a:pt x="241" y="496"/>
                      </a:lnTo>
                      <a:lnTo>
                        <a:pt x="241" y="496"/>
                      </a:lnTo>
                      <a:lnTo>
                        <a:pt x="241" y="496"/>
                      </a:lnTo>
                      <a:lnTo>
                        <a:pt x="241" y="496"/>
                      </a:lnTo>
                      <a:lnTo>
                        <a:pt x="240" y="496"/>
                      </a:lnTo>
                      <a:lnTo>
                        <a:pt x="240" y="496"/>
                      </a:lnTo>
                      <a:lnTo>
                        <a:pt x="239" y="496"/>
                      </a:lnTo>
                      <a:lnTo>
                        <a:pt x="238" y="496"/>
                      </a:lnTo>
                      <a:lnTo>
                        <a:pt x="238" y="496"/>
                      </a:lnTo>
                      <a:lnTo>
                        <a:pt x="237" y="497"/>
                      </a:lnTo>
                      <a:lnTo>
                        <a:pt x="236" y="497"/>
                      </a:lnTo>
                      <a:lnTo>
                        <a:pt x="236" y="497"/>
                      </a:lnTo>
                      <a:lnTo>
                        <a:pt x="235" y="497"/>
                      </a:lnTo>
                      <a:lnTo>
                        <a:pt x="235" y="497"/>
                      </a:lnTo>
                      <a:lnTo>
                        <a:pt x="233" y="498"/>
                      </a:lnTo>
                      <a:lnTo>
                        <a:pt x="232" y="498"/>
                      </a:lnTo>
                      <a:lnTo>
                        <a:pt x="232" y="499"/>
                      </a:lnTo>
                      <a:lnTo>
                        <a:pt x="231" y="499"/>
                      </a:lnTo>
                      <a:lnTo>
                        <a:pt x="230" y="500"/>
                      </a:lnTo>
                      <a:lnTo>
                        <a:pt x="230" y="500"/>
                      </a:lnTo>
                      <a:lnTo>
                        <a:pt x="229" y="500"/>
                      </a:lnTo>
                      <a:lnTo>
                        <a:pt x="228" y="501"/>
                      </a:lnTo>
                      <a:lnTo>
                        <a:pt x="228" y="501"/>
                      </a:lnTo>
                      <a:lnTo>
                        <a:pt x="227" y="502"/>
                      </a:lnTo>
                      <a:lnTo>
                        <a:pt x="227" y="502"/>
                      </a:lnTo>
                      <a:lnTo>
                        <a:pt x="227" y="503"/>
                      </a:lnTo>
                      <a:lnTo>
                        <a:pt x="226" y="503"/>
                      </a:lnTo>
                      <a:lnTo>
                        <a:pt x="226" y="503"/>
                      </a:lnTo>
                      <a:lnTo>
                        <a:pt x="226" y="503"/>
                      </a:lnTo>
                      <a:lnTo>
                        <a:pt x="225" y="504"/>
                      </a:lnTo>
                      <a:lnTo>
                        <a:pt x="225" y="504"/>
                      </a:lnTo>
                      <a:lnTo>
                        <a:pt x="225" y="504"/>
                      </a:lnTo>
                      <a:lnTo>
                        <a:pt x="225" y="505"/>
                      </a:lnTo>
                      <a:lnTo>
                        <a:pt x="225" y="505"/>
                      </a:lnTo>
                      <a:lnTo>
                        <a:pt x="224" y="506"/>
                      </a:lnTo>
                      <a:lnTo>
                        <a:pt x="224" y="507"/>
                      </a:lnTo>
                      <a:lnTo>
                        <a:pt x="224" y="508"/>
                      </a:lnTo>
                      <a:lnTo>
                        <a:pt x="224" y="508"/>
                      </a:lnTo>
                      <a:lnTo>
                        <a:pt x="225" y="509"/>
                      </a:lnTo>
                      <a:lnTo>
                        <a:pt x="226" y="509"/>
                      </a:lnTo>
                      <a:lnTo>
                        <a:pt x="226" y="510"/>
                      </a:lnTo>
                      <a:lnTo>
                        <a:pt x="225" y="510"/>
                      </a:lnTo>
                      <a:lnTo>
                        <a:pt x="224" y="511"/>
                      </a:lnTo>
                      <a:lnTo>
                        <a:pt x="224" y="511"/>
                      </a:lnTo>
                      <a:lnTo>
                        <a:pt x="223" y="511"/>
                      </a:lnTo>
                      <a:lnTo>
                        <a:pt x="222" y="511"/>
                      </a:lnTo>
                      <a:lnTo>
                        <a:pt x="222" y="511"/>
                      </a:lnTo>
                      <a:lnTo>
                        <a:pt x="222" y="511"/>
                      </a:lnTo>
                      <a:lnTo>
                        <a:pt x="222" y="512"/>
                      </a:lnTo>
                      <a:lnTo>
                        <a:pt x="222" y="512"/>
                      </a:lnTo>
                      <a:lnTo>
                        <a:pt x="222" y="512"/>
                      </a:lnTo>
                      <a:lnTo>
                        <a:pt x="221" y="512"/>
                      </a:lnTo>
                      <a:lnTo>
                        <a:pt x="221" y="512"/>
                      </a:lnTo>
                      <a:lnTo>
                        <a:pt x="221" y="512"/>
                      </a:lnTo>
                      <a:lnTo>
                        <a:pt x="221" y="513"/>
                      </a:lnTo>
                      <a:lnTo>
                        <a:pt x="220" y="513"/>
                      </a:lnTo>
                      <a:lnTo>
                        <a:pt x="220" y="513"/>
                      </a:lnTo>
                      <a:lnTo>
                        <a:pt x="219" y="513"/>
                      </a:lnTo>
                      <a:lnTo>
                        <a:pt x="218" y="513"/>
                      </a:lnTo>
                      <a:lnTo>
                        <a:pt x="218" y="513"/>
                      </a:lnTo>
                      <a:lnTo>
                        <a:pt x="217" y="512"/>
                      </a:lnTo>
                      <a:lnTo>
                        <a:pt x="216" y="512"/>
                      </a:lnTo>
                      <a:lnTo>
                        <a:pt x="216" y="512"/>
                      </a:lnTo>
                      <a:lnTo>
                        <a:pt x="215" y="511"/>
                      </a:lnTo>
                      <a:lnTo>
                        <a:pt x="215" y="511"/>
                      </a:lnTo>
                      <a:lnTo>
                        <a:pt x="215" y="511"/>
                      </a:lnTo>
                      <a:lnTo>
                        <a:pt x="215" y="511"/>
                      </a:lnTo>
                      <a:lnTo>
                        <a:pt x="215" y="511"/>
                      </a:lnTo>
                      <a:lnTo>
                        <a:pt x="215" y="511"/>
                      </a:lnTo>
                      <a:lnTo>
                        <a:pt x="215" y="511"/>
                      </a:lnTo>
                      <a:lnTo>
                        <a:pt x="215" y="511"/>
                      </a:lnTo>
                      <a:lnTo>
                        <a:pt x="215" y="511"/>
                      </a:lnTo>
                      <a:lnTo>
                        <a:pt x="215" y="511"/>
                      </a:lnTo>
                      <a:lnTo>
                        <a:pt x="214" y="511"/>
                      </a:lnTo>
                      <a:lnTo>
                        <a:pt x="213" y="510"/>
                      </a:lnTo>
                      <a:lnTo>
                        <a:pt x="213" y="510"/>
                      </a:lnTo>
                      <a:lnTo>
                        <a:pt x="212" y="509"/>
                      </a:lnTo>
                      <a:lnTo>
                        <a:pt x="212" y="509"/>
                      </a:lnTo>
                      <a:lnTo>
                        <a:pt x="211" y="508"/>
                      </a:lnTo>
                      <a:lnTo>
                        <a:pt x="210" y="508"/>
                      </a:lnTo>
                      <a:lnTo>
                        <a:pt x="210" y="508"/>
                      </a:lnTo>
                      <a:lnTo>
                        <a:pt x="209" y="507"/>
                      </a:lnTo>
                      <a:lnTo>
                        <a:pt x="208" y="507"/>
                      </a:lnTo>
                      <a:lnTo>
                        <a:pt x="208" y="506"/>
                      </a:lnTo>
                      <a:lnTo>
                        <a:pt x="207" y="506"/>
                      </a:lnTo>
                      <a:lnTo>
                        <a:pt x="206" y="505"/>
                      </a:lnTo>
                      <a:lnTo>
                        <a:pt x="206" y="505"/>
                      </a:lnTo>
                      <a:lnTo>
                        <a:pt x="205" y="505"/>
                      </a:lnTo>
                      <a:lnTo>
                        <a:pt x="204" y="506"/>
                      </a:lnTo>
                      <a:lnTo>
                        <a:pt x="204" y="505"/>
                      </a:lnTo>
                      <a:lnTo>
                        <a:pt x="203" y="505"/>
                      </a:lnTo>
                      <a:lnTo>
                        <a:pt x="202" y="505"/>
                      </a:lnTo>
                      <a:lnTo>
                        <a:pt x="202" y="505"/>
                      </a:lnTo>
                      <a:lnTo>
                        <a:pt x="201" y="505"/>
                      </a:lnTo>
                      <a:lnTo>
                        <a:pt x="201" y="505"/>
                      </a:lnTo>
                      <a:lnTo>
                        <a:pt x="200" y="505"/>
                      </a:lnTo>
                      <a:lnTo>
                        <a:pt x="199" y="505"/>
                      </a:lnTo>
                      <a:lnTo>
                        <a:pt x="198" y="505"/>
                      </a:lnTo>
                      <a:lnTo>
                        <a:pt x="197" y="505"/>
                      </a:lnTo>
                      <a:lnTo>
                        <a:pt x="197" y="505"/>
                      </a:lnTo>
                      <a:lnTo>
                        <a:pt x="196" y="505"/>
                      </a:lnTo>
                      <a:lnTo>
                        <a:pt x="195" y="506"/>
                      </a:lnTo>
                      <a:lnTo>
                        <a:pt x="194" y="505"/>
                      </a:lnTo>
                      <a:lnTo>
                        <a:pt x="194" y="505"/>
                      </a:lnTo>
                      <a:lnTo>
                        <a:pt x="193" y="505"/>
                      </a:lnTo>
                      <a:lnTo>
                        <a:pt x="192" y="505"/>
                      </a:lnTo>
                      <a:lnTo>
                        <a:pt x="191" y="505"/>
                      </a:lnTo>
                      <a:lnTo>
                        <a:pt x="191" y="505"/>
                      </a:lnTo>
                      <a:lnTo>
                        <a:pt x="190" y="505"/>
                      </a:lnTo>
                      <a:lnTo>
                        <a:pt x="189" y="505"/>
                      </a:lnTo>
                      <a:lnTo>
                        <a:pt x="189" y="505"/>
                      </a:lnTo>
                      <a:lnTo>
                        <a:pt x="189" y="505"/>
                      </a:lnTo>
                      <a:lnTo>
                        <a:pt x="188" y="506"/>
                      </a:lnTo>
                      <a:lnTo>
                        <a:pt x="188" y="506"/>
                      </a:lnTo>
                      <a:lnTo>
                        <a:pt x="187" y="507"/>
                      </a:lnTo>
                      <a:lnTo>
                        <a:pt x="188" y="507"/>
                      </a:lnTo>
                      <a:lnTo>
                        <a:pt x="187" y="507"/>
                      </a:lnTo>
                      <a:lnTo>
                        <a:pt x="187" y="507"/>
                      </a:lnTo>
                      <a:lnTo>
                        <a:pt x="186" y="507"/>
                      </a:lnTo>
                      <a:lnTo>
                        <a:pt x="186" y="508"/>
                      </a:lnTo>
                      <a:lnTo>
                        <a:pt x="185" y="507"/>
                      </a:lnTo>
                      <a:lnTo>
                        <a:pt x="184" y="507"/>
                      </a:lnTo>
                      <a:lnTo>
                        <a:pt x="184" y="507"/>
                      </a:lnTo>
                      <a:lnTo>
                        <a:pt x="184" y="507"/>
                      </a:lnTo>
                      <a:lnTo>
                        <a:pt x="184" y="506"/>
                      </a:lnTo>
                      <a:lnTo>
                        <a:pt x="184" y="505"/>
                      </a:lnTo>
                      <a:lnTo>
                        <a:pt x="184" y="505"/>
                      </a:lnTo>
                      <a:lnTo>
                        <a:pt x="184" y="504"/>
                      </a:lnTo>
                      <a:lnTo>
                        <a:pt x="183" y="504"/>
                      </a:lnTo>
                      <a:lnTo>
                        <a:pt x="182" y="504"/>
                      </a:lnTo>
                      <a:lnTo>
                        <a:pt x="182" y="504"/>
                      </a:lnTo>
                      <a:lnTo>
                        <a:pt x="181" y="504"/>
                      </a:lnTo>
                      <a:lnTo>
                        <a:pt x="181" y="503"/>
                      </a:lnTo>
                      <a:lnTo>
                        <a:pt x="180" y="503"/>
                      </a:lnTo>
                      <a:lnTo>
                        <a:pt x="180" y="502"/>
                      </a:lnTo>
                      <a:lnTo>
                        <a:pt x="180" y="501"/>
                      </a:lnTo>
                      <a:lnTo>
                        <a:pt x="179" y="500"/>
                      </a:lnTo>
                      <a:lnTo>
                        <a:pt x="179" y="501"/>
                      </a:lnTo>
                      <a:lnTo>
                        <a:pt x="178" y="501"/>
                      </a:lnTo>
                      <a:lnTo>
                        <a:pt x="178" y="500"/>
                      </a:lnTo>
                      <a:lnTo>
                        <a:pt x="177" y="499"/>
                      </a:lnTo>
                      <a:lnTo>
                        <a:pt x="176" y="499"/>
                      </a:lnTo>
                      <a:lnTo>
                        <a:pt x="176" y="499"/>
                      </a:lnTo>
                      <a:lnTo>
                        <a:pt x="175" y="498"/>
                      </a:lnTo>
                      <a:lnTo>
                        <a:pt x="175" y="498"/>
                      </a:lnTo>
                      <a:lnTo>
                        <a:pt x="175" y="497"/>
                      </a:lnTo>
                      <a:lnTo>
                        <a:pt x="175" y="497"/>
                      </a:lnTo>
                      <a:lnTo>
                        <a:pt x="175" y="496"/>
                      </a:lnTo>
                      <a:lnTo>
                        <a:pt x="174" y="496"/>
                      </a:lnTo>
                      <a:lnTo>
                        <a:pt x="174" y="496"/>
                      </a:lnTo>
                      <a:lnTo>
                        <a:pt x="174" y="495"/>
                      </a:lnTo>
                      <a:lnTo>
                        <a:pt x="174" y="495"/>
                      </a:lnTo>
                      <a:lnTo>
                        <a:pt x="173" y="494"/>
                      </a:lnTo>
                      <a:lnTo>
                        <a:pt x="173" y="494"/>
                      </a:lnTo>
                      <a:lnTo>
                        <a:pt x="173" y="494"/>
                      </a:lnTo>
                      <a:lnTo>
                        <a:pt x="173" y="494"/>
                      </a:lnTo>
                      <a:lnTo>
                        <a:pt x="173" y="494"/>
                      </a:lnTo>
                      <a:lnTo>
                        <a:pt x="173" y="494"/>
                      </a:lnTo>
                      <a:lnTo>
                        <a:pt x="173" y="494"/>
                      </a:lnTo>
                      <a:lnTo>
                        <a:pt x="173" y="494"/>
                      </a:lnTo>
                      <a:lnTo>
                        <a:pt x="173" y="494"/>
                      </a:lnTo>
                      <a:lnTo>
                        <a:pt x="172" y="494"/>
                      </a:lnTo>
                      <a:lnTo>
                        <a:pt x="172" y="494"/>
                      </a:lnTo>
                      <a:lnTo>
                        <a:pt x="171" y="494"/>
                      </a:lnTo>
                      <a:lnTo>
                        <a:pt x="171" y="494"/>
                      </a:lnTo>
                      <a:lnTo>
                        <a:pt x="170" y="493"/>
                      </a:lnTo>
                      <a:lnTo>
                        <a:pt x="170" y="493"/>
                      </a:lnTo>
                      <a:lnTo>
                        <a:pt x="169" y="493"/>
                      </a:lnTo>
                      <a:lnTo>
                        <a:pt x="169" y="493"/>
                      </a:lnTo>
                      <a:lnTo>
                        <a:pt x="168" y="493"/>
                      </a:lnTo>
                      <a:lnTo>
                        <a:pt x="167" y="493"/>
                      </a:lnTo>
                      <a:lnTo>
                        <a:pt x="167" y="492"/>
                      </a:lnTo>
                      <a:lnTo>
                        <a:pt x="166" y="492"/>
                      </a:lnTo>
                      <a:lnTo>
                        <a:pt x="165" y="492"/>
                      </a:lnTo>
                      <a:lnTo>
                        <a:pt x="165" y="491"/>
                      </a:lnTo>
                      <a:lnTo>
                        <a:pt x="165" y="490"/>
                      </a:lnTo>
                      <a:lnTo>
                        <a:pt x="165" y="489"/>
                      </a:lnTo>
                      <a:lnTo>
                        <a:pt x="164" y="489"/>
                      </a:lnTo>
                      <a:lnTo>
                        <a:pt x="164" y="488"/>
                      </a:lnTo>
                      <a:lnTo>
                        <a:pt x="163" y="487"/>
                      </a:lnTo>
                      <a:lnTo>
                        <a:pt x="163" y="487"/>
                      </a:lnTo>
                      <a:lnTo>
                        <a:pt x="162" y="487"/>
                      </a:lnTo>
                      <a:lnTo>
                        <a:pt x="162" y="487"/>
                      </a:lnTo>
                      <a:lnTo>
                        <a:pt x="162" y="486"/>
                      </a:lnTo>
                      <a:lnTo>
                        <a:pt x="162" y="486"/>
                      </a:lnTo>
                      <a:lnTo>
                        <a:pt x="162" y="486"/>
                      </a:lnTo>
                      <a:lnTo>
                        <a:pt x="161" y="486"/>
                      </a:lnTo>
                      <a:lnTo>
                        <a:pt x="161" y="486"/>
                      </a:lnTo>
                      <a:lnTo>
                        <a:pt x="161" y="486"/>
                      </a:lnTo>
                      <a:lnTo>
                        <a:pt x="161" y="486"/>
                      </a:lnTo>
                      <a:lnTo>
                        <a:pt x="160" y="486"/>
                      </a:lnTo>
                      <a:lnTo>
                        <a:pt x="160" y="486"/>
                      </a:lnTo>
                      <a:lnTo>
                        <a:pt x="159" y="487"/>
                      </a:lnTo>
                      <a:lnTo>
                        <a:pt x="159" y="487"/>
                      </a:lnTo>
                      <a:lnTo>
                        <a:pt x="158" y="487"/>
                      </a:lnTo>
                      <a:lnTo>
                        <a:pt x="158" y="487"/>
                      </a:lnTo>
                      <a:lnTo>
                        <a:pt x="158" y="487"/>
                      </a:lnTo>
                      <a:lnTo>
                        <a:pt x="157" y="487"/>
                      </a:lnTo>
                      <a:lnTo>
                        <a:pt x="157" y="487"/>
                      </a:lnTo>
                      <a:lnTo>
                        <a:pt x="157" y="487"/>
                      </a:lnTo>
                      <a:lnTo>
                        <a:pt x="157" y="487"/>
                      </a:lnTo>
                      <a:lnTo>
                        <a:pt x="157" y="487"/>
                      </a:lnTo>
                      <a:lnTo>
                        <a:pt x="157" y="487"/>
                      </a:lnTo>
                      <a:lnTo>
                        <a:pt x="156" y="487"/>
                      </a:lnTo>
                      <a:lnTo>
                        <a:pt x="156" y="487"/>
                      </a:lnTo>
                      <a:lnTo>
                        <a:pt x="156" y="487"/>
                      </a:lnTo>
                      <a:lnTo>
                        <a:pt x="156" y="487"/>
                      </a:lnTo>
                      <a:lnTo>
                        <a:pt x="156" y="487"/>
                      </a:lnTo>
                      <a:lnTo>
                        <a:pt x="156" y="487"/>
                      </a:lnTo>
                      <a:lnTo>
                        <a:pt x="156" y="488"/>
                      </a:lnTo>
                      <a:lnTo>
                        <a:pt x="156" y="488"/>
                      </a:lnTo>
                      <a:lnTo>
                        <a:pt x="156" y="488"/>
                      </a:lnTo>
                      <a:lnTo>
                        <a:pt x="155" y="488"/>
                      </a:lnTo>
                      <a:lnTo>
                        <a:pt x="155" y="488"/>
                      </a:lnTo>
                      <a:lnTo>
                        <a:pt x="154" y="488"/>
                      </a:lnTo>
                      <a:lnTo>
                        <a:pt x="153" y="488"/>
                      </a:lnTo>
                      <a:lnTo>
                        <a:pt x="153" y="488"/>
                      </a:lnTo>
                      <a:lnTo>
                        <a:pt x="152" y="488"/>
                      </a:lnTo>
                      <a:lnTo>
                        <a:pt x="152" y="489"/>
                      </a:lnTo>
                      <a:lnTo>
                        <a:pt x="151" y="489"/>
                      </a:lnTo>
                      <a:lnTo>
                        <a:pt x="151" y="489"/>
                      </a:lnTo>
                      <a:lnTo>
                        <a:pt x="150" y="489"/>
                      </a:lnTo>
                      <a:lnTo>
                        <a:pt x="150" y="489"/>
                      </a:lnTo>
                      <a:lnTo>
                        <a:pt x="150" y="489"/>
                      </a:lnTo>
                      <a:lnTo>
                        <a:pt x="151" y="488"/>
                      </a:lnTo>
                      <a:lnTo>
                        <a:pt x="151" y="487"/>
                      </a:lnTo>
                      <a:lnTo>
                        <a:pt x="152" y="487"/>
                      </a:lnTo>
                      <a:lnTo>
                        <a:pt x="152" y="487"/>
                      </a:lnTo>
                      <a:lnTo>
                        <a:pt x="153" y="487"/>
                      </a:lnTo>
                      <a:lnTo>
                        <a:pt x="154" y="486"/>
                      </a:lnTo>
                      <a:lnTo>
                        <a:pt x="154" y="485"/>
                      </a:lnTo>
                      <a:lnTo>
                        <a:pt x="154" y="485"/>
                      </a:lnTo>
                      <a:lnTo>
                        <a:pt x="154" y="484"/>
                      </a:lnTo>
                      <a:lnTo>
                        <a:pt x="155" y="484"/>
                      </a:lnTo>
                      <a:lnTo>
                        <a:pt x="155" y="483"/>
                      </a:lnTo>
                      <a:lnTo>
                        <a:pt x="155" y="483"/>
                      </a:lnTo>
                      <a:lnTo>
                        <a:pt x="155" y="482"/>
                      </a:lnTo>
                      <a:lnTo>
                        <a:pt x="156" y="481"/>
                      </a:lnTo>
                      <a:lnTo>
                        <a:pt x="156" y="481"/>
                      </a:lnTo>
                      <a:lnTo>
                        <a:pt x="156" y="480"/>
                      </a:lnTo>
                      <a:lnTo>
                        <a:pt x="157" y="480"/>
                      </a:lnTo>
                      <a:lnTo>
                        <a:pt x="157" y="480"/>
                      </a:lnTo>
                      <a:lnTo>
                        <a:pt x="157" y="479"/>
                      </a:lnTo>
                      <a:lnTo>
                        <a:pt x="158" y="479"/>
                      </a:lnTo>
                      <a:lnTo>
                        <a:pt x="158" y="479"/>
                      </a:lnTo>
                      <a:lnTo>
                        <a:pt x="158" y="479"/>
                      </a:lnTo>
                      <a:lnTo>
                        <a:pt x="158" y="479"/>
                      </a:lnTo>
                      <a:lnTo>
                        <a:pt x="158" y="479"/>
                      </a:lnTo>
                      <a:lnTo>
                        <a:pt x="158" y="479"/>
                      </a:lnTo>
                      <a:lnTo>
                        <a:pt x="158" y="479"/>
                      </a:lnTo>
                      <a:lnTo>
                        <a:pt x="158" y="479"/>
                      </a:lnTo>
                      <a:lnTo>
                        <a:pt x="158" y="479"/>
                      </a:lnTo>
                      <a:lnTo>
                        <a:pt x="158" y="478"/>
                      </a:lnTo>
                      <a:lnTo>
                        <a:pt x="158" y="477"/>
                      </a:lnTo>
                      <a:lnTo>
                        <a:pt x="158" y="476"/>
                      </a:lnTo>
                      <a:lnTo>
                        <a:pt x="158" y="476"/>
                      </a:lnTo>
                      <a:lnTo>
                        <a:pt x="158" y="475"/>
                      </a:lnTo>
                      <a:lnTo>
                        <a:pt x="157" y="474"/>
                      </a:lnTo>
                      <a:lnTo>
                        <a:pt x="157" y="473"/>
                      </a:lnTo>
                      <a:lnTo>
                        <a:pt x="157" y="472"/>
                      </a:lnTo>
                      <a:lnTo>
                        <a:pt x="156" y="472"/>
                      </a:lnTo>
                      <a:lnTo>
                        <a:pt x="156" y="471"/>
                      </a:lnTo>
                      <a:lnTo>
                        <a:pt x="155" y="470"/>
                      </a:lnTo>
                      <a:lnTo>
                        <a:pt x="155" y="469"/>
                      </a:lnTo>
                      <a:lnTo>
                        <a:pt x="154" y="468"/>
                      </a:lnTo>
                      <a:lnTo>
                        <a:pt x="154" y="468"/>
                      </a:lnTo>
                      <a:lnTo>
                        <a:pt x="153" y="467"/>
                      </a:lnTo>
                      <a:lnTo>
                        <a:pt x="153" y="466"/>
                      </a:lnTo>
                      <a:lnTo>
                        <a:pt x="152" y="466"/>
                      </a:lnTo>
                      <a:lnTo>
                        <a:pt x="152" y="465"/>
                      </a:lnTo>
                      <a:lnTo>
                        <a:pt x="151" y="464"/>
                      </a:lnTo>
                      <a:lnTo>
                        <a:pt x="150" y="464"/>
                      </a:lnTo>
                      <a:lnTo>
                        <a:pt x="150" y="463"/>
                      </a:lnTo>
                      <a:lnTo>
                        <a:pt x="149" y="463"/>
                      </a:lnTo>
                      <a:lnTo>
                        <a:pt x="148" y="463"/>
                      </a:lnTo>
                      <a:lnTo>
                        <a:pt x="148" y="463"/>
                      </a:lnTo>
                      <a:lnTo>
                        <a:pt x="147" y="463"/>
                      </a:lnTo>
                      <a:lnTo>
                        <a:pt x="147" y="463"/>
                      </a:lnTo>
                      <a:lnTo>
                        <a:pt x="146" y="464"/>
                      </a:lnTo>
                      <a:lnTo>
                        <a:pt x="145" y="464"/>
                      </a:lnTo>
                      <a:lnTo>
                        <a:pt x="145" y="464"/>
                      </a:lnTo>
                      <a:lnTo>
                        <a:pt x="144" y="465"/>
                      </a:lnTo>
                      <a:lnTo>
                        <a:pt x="144" y="465"/>
                      </a:lnTo>
                      <a:lnTo>
                        <a:pt x="143" y="466"/>
                      </a:lnTo>
                      <a:lnTo>
                        <a:pt x="143" y="466"/>
                      </a:lnTo>
                      <a:lnTo>
                        <a:pt x="143" y="466"/>
                      </a:lnTo>
                      <a:lnTo>
                        <a:pt x="142" y="466"/>
                      </a:lnTo>
                      <a:lnTo>
                        <a:pt x="142" y="466"/>
                      </a:lnTo>
                      <a:lnTo>
                        <a:pt x="142" y="466"/>
                      </a:lnTo>
                      <a:lnTo>
                        <a:pt x="142" y="466"/>
                      </a:lnTo>
                      <a:lnTo>
                        <a:pt x="142" y="466"/>
                      </a:lnTo>
                      <a:lnTo>
                        <a:pt x="142" y="466"/>
                      </a:lnTo>
                      <a:lnTo>
                        <a:pt x="142" y="465"/>
                      </a:lnTo>
                      <a:lnTo>
                        <a:pt x="142" y="465"/>
                      </a:lnTo>
                      <a:lnTo>
                        <a:pt x="142" y="465"/>
                      </a:lnTo>
                      <a:lnTo>
                        <a:pt x="141" y="465"/>
                      </a:lnTo>
                      <a:lnTo>
                        <a:pt x="141" y="465"/>
                      </a:lnTo>
                      <a:lnTo>
                        <a:pt x="141" y="465"/>
                      </a:lnTo>
                      <a:lnTo>
                        <a:pt x="141" y="465"/>
                      </a:lnTo>
                      <a:lnTo>
                        <a:pt x="140" y="465"/>
                      </a:lnTo>
                      <a:lnTo>
                        <a:pt x="140" y="465"/>
                      </a:lnTo>
                      <a:lnTo>
                        <a:pt x="140" y="464"/>
                      </a:lnTo>
                      <a:lnTo>
                        <a:pt x="140" y="464"/>
                      </a:lnTo>
                      <a:lnTo>
                        <a:pt x="140" y="464"/>
                      </a:lnTo>
                      <a:lnTo>
                        <a:pt x="139" y="464"/>
                      </a:lnTo>
                      <a:lnTo>
                        <a:pt x="139" y="464"/>
                      </a:lnTo>
                      <a:lnTo>
                        <a:pt x="138" y="464"/>
                      </a:lnTo>
                      <a:lnTo>
                        <a:pt x="138" y="464"/>
                      </a:lnTo>
                      <a:lnTo>
                        <a:pt x="138" y="464"/>
                      </a:lnTo>
                      <a:lnTo>
                        <a:pt x="137" y="464"/>
                      </a:lnTo>
                      <a:lnTo>
                        <a:pt x="137" y="464"/>
                      </a:lnTo>
                      <a:lnTo>
                        <a:pt x="136" y="464"/>
                      </a:lnTo>
                      <a:lnTo>
                        <a:pt x="136" y="464"/>
                      </a:lnTo>
                      <a:lnTo>
                        <a:pt x="135" y="464"/>
                      </a:lnTo>
                      <a:lnTo>
                        <a:pt x="135" y="464"/>
                      </a:lnTo>
                      <a:lnTo>
                        <a:pt x="135" y="464"/>
                      </a:lnTo>
                      <a:lnTo>
                        <a:pt x="134" y="464"/>
                      </a:lnTo>
                      <a:lnTo>
                        <a:pt x="133" y="463"/>
                      </a:lnTo>
                      <a:lnTo>
                        <a:pt x="133" y="463"/>
                      </a:lnTo>
                      <a:lnTo>
                        <a:pt x="133" y="462"/>
                      </a:lnTo>
                      <a:lnTo>
                        <a:pt x="133" y="462"/>
                      </a:lnTo>
                      <a:lnTo>
                        <a:pt x="134" y="462"/>
                      </a:lnTo>
                      <a:lnTo>
                        <a:pt x="134" y="461"/>
                      </a:lnTo>
                      <a:lnTo>
                        <a:pt x="134" y="461"/>
                      </a:lnTo>
                      <a:lnTo>
                        <a:pt x="134" y="461"/>
                      </a:lnTo>
                      <a:lnTo>
                        <a:pt x="134" y="461"/>
                      </a:lnTo>
                      <a:lnTo>
                        <a:pt x="134" y="461"/>
                      </a:lnTo>
                      <a:lnTo>
                        <a:pt x="134" y="461"/>
                      </a:lnTo>
                      <a:lnTo>
                        <a:pt x="133" y="460"/>
                      </a:lnTo>
                      <a:lnTo>
                        <a:pt x="133" y="459"/>
                      </a:lnTo>
                      <a:lnTo>
                        <a:pt x="132" y="459"/>
                      </a:lnTo>
                      <a:lnTo>
                        <a:pt x="131" y="458"/>
                      </a:lnTo>
                      <a:lnTo>
                        <a:pt x="131" y="458"/>
                      </a:lnTo>
                      <a:lnTo>
                        <a:pt x="130" y="457"/>
                      </a:lnTo>
                      <a:lnTo>
                        <a:pt x="129" y="457"/>
                      </a:lnTo>
                      <a:lnTo>
                        <a:pt x="129" y="456"/>
                      </a:lnTo>
                      <a:lnTo>
                        <a:pt x="128" y="456"/>
                      </a:lnTo>
                      <a:lnTo>
                        <a:pt x="127" y="455"/>
                      </a:lnTo>
                      <a:lnTo>
                        <a:pt x="127" y="455"/>
                      </a:lnTo>
                      <a:lnTo>
                        <a:pt x="126" y="455"/>
                      </a:lnTo>
                      <a:lnTo>
                        <a:pt x="126" y="455"/>
                      </a:lnTo>
                      <a:lnTo>
                        <a:pt x="125" y="455"/>
                      </a:lnTo>
                      <a:lnTo>
                        <a:pt x="124" y="455"/>
                      </a:lnTo>
                      <a:lnTo>
                        <a:pt x="124" y="455"/>
                      </a:lnTo>
                      <a:lnTo>
                        <a:pt x="123" y="455"/>
                      </a:lnTo>
                      <a:lnTo>
                        <a:pt x="122" y="455"/>
                      </a:lnTo>
                      <a:lnTo>
                        <a:pt x="121" y="455"/>
                      </a:lnTo>
                      <a:lnTo>
                        <a:pt x="121" y="455"/>
                      </a:lnTo>
                      <a:lnTo>
                        <a:pt x="120" y="455"/>
                      </a:lnTo>
                      <a:lnTo>
                        <a:pt x="120" y="456"/>
                      </a:lnTo>
                      <a:lnTo>
                        <a:pt x="120" y="456"/>
                      </a:lnTo>
                      <a:lnTo>
                        <a:pt x="120" y="456"/>
                      </a:lnTo>
                      <a:lnTo>
                        <a:pt x="119" y="456"/>
                      </a:lnTo>
                      <a:lnTo>
                        <a:pt x="119" y="457"/>
                      </a:lnTo>
                      <a:lnTo>
                        <a:pt x="119" y="457"/>
                      </a:lnTo>
                      <a:lnTo>
                        <a:pt x="119" y="457"/>
                      </a:lnTo>
                      <a:lnTo>
                        <a:pt x="119" y="457"/>
                      </a:lnTo>
                      <a:lnTo>
                        <a:pt x="118" y="457"/>
                      </a:lnTo>
                      <a:lnTo>
                        <a:pt x="118" y="457"/>
                      </a:lnTo>
                      <a:lnTo>
                        <a:pt x="117" y="457"/>
                      </a:lnTo>
                      <a:lnTo>
                        <a:pt x="117" y="457"/>
                      </a:lnTo>
                      <a:lnTo>
                        <a:pt x="116" y="457"/>
                      </a:lnTo>
                      <a:lnTo>
                        <a:pt x="115" y="456"/>
                      </a:lnTo>
                      <a:lnTo>
                        <a:pt x="115" y="457"/>
                      </a:lnTo>
                      <a:lnTo>
                        <a:pt x="114" y="456"/>
                      </a:lnTo>
                      <a:lnTo>
                        <a:pt x="113" y="456"/>
                      </a:lnTo>
                      <a:lnTo>
                        <a:pt x="112" y="457"/>
                      </a:lnTo>
                      <a:lnTo>
                        <a:pt x="112" y="457"/>
                      </a:lnTo>
                      <a:lnTo>
                        <a:pt x="112" y="458"/>
                      </a:lnTo>
                      <a:lnTo>
                        <a:pt x="111" y="458"/>
                      </a:lnTo>
                      <a:lnTo>
                        <a:pt x="111" y="458"/>
                      </a:lnTo>
                      <a:lnTo>
                        <a:pt x="111" y="459"/>
                      </a:lnTo>
                      <a:lnTo>
                        <a:pt x="110" y="458"/>
                      </a:lnTo>
                      <a:lnTo>
                        <a:pt x="110" y="458"/>
                      </a:lnTo>
                      <a:lnTo>
                        <a:pt x="109" y="458"/>
                      </a:lnTo>
                      <a:lnTo>
                        <a:pt x="109" y="458"/>
                      </a:lnTo>
                      <a:lnTo>
                        <a:pt x="108" y="458"/>
                      </a:lnTo>
                      <a:lnTo>
                        <a:pt x="108" y="458"/>
                      </a:lnTo>
                      <a:lnTo>
                        <a:pt x="108" y="459"/>
                      </a:lnTo>
                      <a:lnTo>
                        <a:pt x="107" y="459"/>
                      </a:lnTo>
                      <a:lnTo>
                        <a:pt x="108" y="459"/>
                      </a:lnTo>
                      <a:lnTo>
                        <a:pt x="108" y="460"/>
                      </a:lnTo>
                      <a:lnTo>
                        <a:pt x="108" y="460"/>
                      </a:lnTo>
                      <a:lnTo>
                        <a:pt x="108" y="460"/>
                      </a:lnTo>
                      <a:lnTo>
                        <a:pt x="108" y="460"/>
                      </a:lnTo>
                      <a:lnTo>
                        <a:pt x="107" y="461"/>
                      </a:lnTo>
                      <a:lnTo>
                        <a:pt x="107" y="460"/>
                      </a:lnTo>
                      <a:lnTo>
                        <a:pt x="107" y="460"/>
                      </a:lnTo>
                      <a:lnTo>
                        <a:pt x="106" y="459"/>
                      </a:lnTo>
                      <a:lnTo>
                        <a:pt x="106" y="459"/>
                      </a:lnTo>
                      <a:lnTo>
                        <a:pt x="105" y="459"/>
                      </a:lnTo>
                      <a:lnTo>
                        <a:pt x="105" y="460"/>
                      </a:lnTo>
                      <a:lnTo>
                        <a:pt x="105" y="460"/>
                      </a:lnTo>
                      <a:lnTo>
                        <a:pt x="104" y="460"/>
                      </a:lnTo>
                      <a:lnTo>
                        <a:pt x="104" y="459"/>
                      </a:lnTo>
                      <a:lnTo>
                        <a:pt x="104" y="459"/>
                      </a:lnTo>
                      <a:lnTo>
                        <a:pt x="104" y="458"/>
                      </a:lnTo>
                      <a:lnTo>
                        <a:pt x="104" y="458"/>
                      </a:lnTo>
                      <a:lnTo>
                        <a:pt x="103" y="457"/>
                      </a:lnTo>
                      <a:lnTo>
                        <a:pt x="104" y="456"/>
                      </a:lnTo>
                      <a:lnTo>
                        <a:pt x="103" y="456"/>
                      </a:lnTo>
                      <a:lnTo>
                        <a:pt x="103" y="456"/>
                      </a:lnTo>
                      <a:lnTo>
                        <a:pt x="103" y="456"/>
                      </a:lnTo>
                      <a:lnTo>
                        <a:pt x="103" y="455"/>
                      </a:lnTo>
                      <a:lnTo>
                        <a:pt x="103" y="455"/>
                      </a:lnTo>
                      <a:lnTo>
                        <a:pt x="103" y="455"/>
                      </a:lnTo>
                      <a:lnTo>
                        <a:pt x="104" y="455"/>
                      </a:lnTo>
                      <a:lnTo>
                        <a:pt x="104" y="455"/>
                      </a:lnTo>
                      <a:lnTo>
                        <a:pt x="104" y="455"/>
                      </a:lnTo>
                      <a:lnTo>
                        <a:pt x="105" y="455"/>
                      </a:lnTo>
                      <a:lnTo>
                        <a:pt x="105" y="455"/>
                      </a:lnTo>
                      <a:lnTo>
                        <a:pt x="105" y="455"/>
                      </a:lnTo>
                      <a:lnTo>
                        <a:pt x="105" y="455"/>
                      </a:lnTo>
                      <a:lnTo>
                        <a:pt x="105" y="455"/>
                      </a:lnTo>
                      <a:lnTo>
                        <a:pt x="105" y="455"/>
                      </a:lnTo>
                      <a:lnTo>
                        <a:pt x="105" y="455"/>
                      </a:lnTo>
                      <a:lnTo>
                        <a:pt x="105" y="455"/>
                      </a:lnTo>
                      <a:lnTo>
                        <a:pt x="105" y="454"/>
                      </a:lnTo>
                      <a:lnTo>
                        <a:pt x="105" y="454"/>
                      </a:lnTo>
                      <a:lnTo>
                        <a:pt x="104" y="454"/>
                      </a:lnTo>
                      <a:lnTo>
                        <a:pt x="104" y="453"/>
                      </a:lnTo>
                      <a:lnTo>
                        <a:pt x="104" y="453"/>
                      </a:lnTo>
                      <a:lnTo>
                        <a:pt x="104" y="453"/>
                      </a:lnTo>
                      <a:lnTo>
                        <a:pt x="104" y="452"/>
                      </a:lnTo>
                      <a:lnTo>
                        <a:pt x="103" y="452"/>
                      </a:lnTo>
                      <a:lnTo>
                        <a:pt x="103" y="451"/>
                      </a:lnTo>
                      <a:lnTo>
                        <a:pt x="104" y="451"/>
                      </a:lnTo>
                      <a:lnTo>
                        <a:pt x="104" y="451"/>
                      </a:lnTo>
                      <a:lnTo>
                        <a:pt x="103" y="451"/>
                      </a:lnTo>
                      <a:lnTo>
                        <a:pt x="103" y="451"/>
                      </a:lnTo>
                      <a:lnTo>
                        <a:pt x="103" y="451"/>
                      </a:lnTo>
                      <a:lnTo>
                        <a:pt x="103" y="451"/>
                      </a:lnTo>
                      <a:lnTo>
                        <a:pt x="103" y="451"/>
                      </a:lnTo>
                      <a:lnTo>
                        <a:pt x="103" y="450"/>
                      </a:lnTo>
                      <a:lnTo>
                        <a:pt x="103" y="450"/>
                      </a:lnTo>
                      <a:lnTo>
                        <a:pt x="103" y="450"/>
                      </a:lnTo>
                      <a:lnTo>
                        <a:pt x="103" y="450"/>
                      </a:lnTo>
                      <a:lnTo>
                        <a:pt x="103" y="450"/>
                      </a:lnTo>
                      <a:lnTo>
                        <a:pt x="103" y="449"/>
                      </a:lnTo>
                      <a:lnTo>
                        <a:pt x="103" y="449"/>
                      </a:lnTo>
                      <a:lnTo>
                        <a:pt x="103" y="449"/>
                      </a:lnTo>
                      <a:lnTo>
                        <a:pt x="103" y="449"/>
                      </a:lnTo>
                      <a:lnTo>
                        <a:pt x="104" y="449"/>
                      </a:lnTo>
                      <a:lnTo>
                        <a:pt x="104" y="449"/>
                      </a:lnTo>
                      <a:lnTo>
                        <a:pt x="104" y="450"/>
                      </a:lnTo>
                      <a:lnTo>
                        <a:pt x="104" y="449"/>
                      </a:lnTo>
                      <a:lnTo>
                        <a:pt x="104" y="449"/>
                      </a:lnTo>
                      <a:lnTo>
                        <a:pt x="104" y="448"/>
                      </a:lnTo>
                      <a:lnTo>
                        <a:pt x="104" y="447"/>
                      </a:lnTo>
                      <a:lnTo>
                        <a:pt x="105" y="447"/>
                      </a:lnTo>
                      <a:lnTo>
                        <a:pt x="105" y="447"/>
                      </a:lnTo>
                      <a:lnTo>
                        <a:pt x="105" y="446"/>
                      </a:lnTo>
                      <a:lnTo>
                        <a:pt x="106" y="446"/>
                      </a:lnTo>
                      <a:lnTo>
                        <a:pt x="106" y="446"/>
                      </a:lnTo>
                      <a:lnTo>
                        <a:pt x="107" y="445"/>
                      </a:lnTo>
                      <a:lnTo>
                        <a:pt x="107" y="444"/>
                      </a:lnTo>
                      <a:lnTo>
                        <a:pt x="107" y="444"/>
                      </a:lnTo>
                      <a:lnTo>
                        <a:pt x="107" y="443"/>
                      </a:lnTo>
                      <a:lnTo>
                        <a:pt x="107" y="442"/>
                      </a:lnTo>
                      <a:lnTo>
                        <a:pt x="106" y="442"/>
                      </a:lnTo>
                      <a:lnTo>
                        <a:pt x="106" y="441"/>
                      </a:lnTo>
                      <a:lnTo>
                        <a:pt x="106" y="441"/>
                      </a:lnTo>
                      <a:lnTo>
                        <a:pt x="105" y="440"/>
                      </a:lnTo>
                      <a:lnTo>
                        <a:pt x="105" y="440"/>
                      </a:lnTo>
                      <a:lnTo>
                        <a:pt x="105" y="440"/>
                      </a:lnTo>
                      <a:lnTo>
                        <a:pt x="105" y="439"/>
                      </a:lnTo>
                      <a:lnTo>
                        <a:pt x="105" y="439"/>
                      </a:lnTo>
                      <a:lnTo>
                        <a:pt x="104" y="438"/>
                      </a:lnTo>
                      <a:lnTo>
                        <a:pt x="104" y="437"/>
                      </a:lnTo>
                      <a:lnTo>
                        <a:pt x="104" y="437"/>
                      </a:lnTo>
                      <a:lnTo>
                        <a:pt x="104" y="436"/>
                      </a:lnTo>
                      <a:lnTo>
                        <a:pt x="104" y="436"/>
                      </a:lnTo>
                      <a:lnTo>
                        <a:pt x="104" y="435"/>
                      </a:lnTo>
                      <a:lnTo>
                        <a:pt x="105" y="435"/>
                      </a:lnTo>
                      <a:lnTo>
                        <a:pt x="105" y="435"/>
                      </a:lnTo>
                      <a:lnTo>
                        <a:pt x="106" y="434"/>
                      </a:lnTo>
                      <a:lnTo>
                        <a:pt x="107" y="434"/>
                      </a:lnTo>
                      <a:lnTo>
                        <a:pt x="107" y="434"/>
                      </a:lnTo>
                      <a:lnTo>
                        <a:pt x="107" y="434"/>
                      </a:lnTo>
                      <a:lnTo>
                        <a:pt x="108" y="434"/>
                      </a:lnTo>
                      <a:lnTo>
                        <a:pt x="108" y="433"/>
                      </a:lnTo>
                      <a:lnTo>
                        <a:pt x="108" y="433"/>
                      </a:lnTo>
                      <a:lnTo>
                        <a:pt x="108" y="433"/>
                      </a:lnTo>
                      <a:lnTo>
                        <a:pt x="108" y="433"/>
                      </a:lnTo>
                      <a:lnTo>
                        <a:pt x="108" y="433"/>
                      </a:lnTo>
                      <a:lnTo>
                        <a:pt x="108" y="432"/>
                      </a:lnTo>
                      <a:lnTo>
                        <a:pt x="108" y="432"/>
                      </a:lnTo>
                      <a:lnTo>
                        <a:pt x="108" y="432"/>
                      </a:lnTo>
                      <a:lnTo>
                        <a:pt x="108" y="432"/>
                      </a:lnTo>
                      <a:lnTo>
                        <a:pt x="107" y="432"/>
                      </a:lnTo>
                      <a:lnTo>
                        <a:pt x="107" y="432"/>
                      </a:lnTo>
                      <a:lnTo>
                        <a:pt x="107" y="432"/>
                      </a:lnTo>
                      <a:lnTo>
                        <a:pt x="107" y="431"/>
                      </a:lnTo>
                      <a:lnTo>
                        <a:pt x="106" y="431"/>
                      </a:lnTo>
                      <a:lnTo>
                        <a:pt x="106" y="430"/>
                      </a:lnTo>
                      <a:lnTo>
                        <a:pt x="106" y="430"/>
                      </a:lnTo>
                      <a:lnTo>
                        <a:pt x="105" y="429"/>
                      </a:lnTo>
                      <a:lnTo>
                        <a:pt x="105" y="428"/>
                      </a:lnTo>
                      <a:lnTo>
                        <a:pt x="104" y="428"/>
                      </a:lnTo>
                      <a:lnTo>
                        <a:pt x="104" y="427"/>
                      </a:lnTo>
                      <a:lnTo>
                        <a:pt x="104" y="427"/>
                      </a:lnTo>
                      <a:lnTo>
                        <a:pt x="103" y="426"/>
                      </a:lnTo>
                      <a:lnTo>
                        <a:pt x="102" y="426"/>
                      </a:lnTo>
                      <a:lnTo>
                        <a:pt x="102" y="425"/>
                      </a:lnTo>
                      <a:lnTo>
                        <a:pt x="101" y="425"/>
                      </a:lnTo>
                      <a:lnTo>
                        <a:pt x="100" y="424"/>
                      </a:lnTo>
                      <a:lnTo>
                        <a:pt x="100" y="424"/>
                      </a:lnTo>
                      <a:lnTo>
                        <a:pt x="99" y="424"/>
                      </a:lnTo>
                      <a:lnTo>
                        <a:pt x="98" y="424"/>
                      </a:lnTo>
                      <a:lnTo>
                        <a:pt x="97" y="423"/>
                      </a:lnTo>
                      <a:lnTo>
                        <a:pt x="97" y="423"/>
                      </a:lnTo>
                      <a:lnTo>
                        <a:pt x="96" y="423"/>
                      </a:lnTo>
                      <a:lnTo>
                        <a:pt x="95" y="423"/>
                      </a:lnTo>
                      <a:lnTo>
                        <a:pt x="94" y="423"/>
                      </a:lnTo>
                      <a:lnTo>
                        <a:pt x="94" y="423"/>
                      </a:lnTo>
                      <a:lnTo>
                        <a:pt x="93" y="423"/>
                      </a:lnTo>
                      <a:lnTo>
                        <a:pt x="92" y="423"/>
                      </a:lnTo>
                      <a:lnTo>
                        <a:pt x="91" y="423"/>
                      </a:lnTo>
                      <a:lnTo>
                        <a:pt x="91" y="423"/>
                      </a:lnTo>
                      <a:lnTo>
                        <a:pt x="90" y="423"/>
                      </a:lnTo>
                      <a:lnTo>
                        <a:pt x="89" y="423"/>
                      </a:lnTo>
                      <a:lnTo>
                        <a:pt x="89" y="423"/>
                      </a:lnTo>
                      <a:lnTo>
                        <a:pt x="88" y="423"/>
                      </a:lnTo>
                      <a:lnTo>
                        <a:pt x="87" y="423"/>
                      </a:lnTo>
                      <a:lnTo>
                        <a:pt x="87" y="423"/>
                      </a:lnTo>
                      <a:lnTo>
                        <a:pt x="86" y="423"/>
                      </a:lnTo>
                      <a:lnTo>
                        <a:pt x="85" y="423"/>
                      </a:lnTo>
                      <a:lnTo>
                        <a:pt x="84" y="423"/>
                      </a:lnTo>
                      <a:lnTo>
                        <a:pt x="84" y="423"/>
                      </a:lnTo>
                      <a:lnTo>
                        <a:pt x="83" y="423"/>
                      </a:lnTo>
                      <a:lnTo>
                        <a:pt x="82" y="423"/>
                      </a:lnTo>
                      <a:lnTo>
                        <a:pt x="81" y="423"/>
                      </a:lnTo>
                      <a:lnTo>
                        <a:pt x="81" y="424"/>
                      </a:lnTo>
                      <a:lnTo>
                        <a:pt x="80" y="424"/>
                      </a:lnTo>
                      <a:lnTo>
                        <a:pt x="79" y="424"/>
                      </a:lnTo>
                      <a:lnTo>
                        <a:pt x="78" y="424"/>
                      </a:lnTo>
                      <a:lnTo>
                        <a:pt x="77" y="425"/>
                      </a:lnTo>
                      <a:lnTo>
                        <a:pt x="77" y="425"/>
                      </a:lnTo>
                      <a:lnTo>
                        <a:pt x="76" y="425"/>
                      </a:lnTo>
                      <a:lnTo>
                        <a:pt x="76" y="425"/>
                      </a:lnTo>
                      <a:lnTo>
                        <a:pt x="75" y="425"/>
                      </a:lnTo>
                      <a:lnTo>
                        <a:pt x="74" y="425"/>
                      </a:lnTo>
                      <a:lnTo>
                        <a:pt x="73" y="425"/>
                      </a:lnTo>
                      <a:lnTo>
                        <a:pt x="73" y="426"/>
                      </a:lnTo>
                      <a:lnTo>
                        <a:pt x="72" y="426"/>
                      </a:lnTo>
                      <a:lnTo>
                        <a:pt x="71" y="426"/>
                      </a:lnTo>
                      <a:lnTo>
                        <a:pt x="70" y="427"/>
                      </a:lnTo>
                      <a:lnTo>
                        <a:pt x="70" y="427"/>
                      </a:lnTo>
                      <a:lnTo>
                        <a:pt x="69" y="427"/>
                      </a:lnTo>
                      <a:lnTo>
                        <a:pt x="68" y="428"/>
                      </a:lnTo>
                      <a:lnTo>
                        <a:pt x="68" y="428"/>
                      </a:lnTo>
                      <a:lnTo>
                        <a:pt x="67" y="429"/>
                      </a:lnTo>
                      <a:lnTo>
                        <a:pt x="67" y="430"/>
                      </a:lnTo>
                      <a:lnTo>
                        <a:pt x="67" y="430"/>
                      </a:lnTo>
                      <a:lnTo>
                        <a:pt x="67" y="430"/>
                      </a:lnTo>
                      <a:lnTo>
                        <a:pt x="66" y="430"/>
                      </a:lnTo>
                      <a:lnTo>
                        <a:pt x="66" y="430"/>
                      </a:lnTo>
                      <a:lnTo>
                        <a:pt x="66" y="431"/>
                      </a:lnTo>
                      <a:lnTo>
                        <a:pt x="66" y="431"/>
                      </a:lnTo>
                      <a:lnTo>
                        <a:pt x="66" y="431"/>
                      </a:lnTo>
                      <a:lnTo>
                        <a:pt x="66" y="431"/>
                      </a:lnTo>
                      <a:lnTo>
                        <a:pt x="67" y="431"/>
                      </a:lnTo>
                      <a:lnTo>
                        <a:pt x="67" y="432"/>
                      </a:lnTo>
                      <a:lnTo>
                        <a:pt x="67" y="432"/>
                      </a:lnTo>
                      <a:lnTo>
                        <a:pt x="66" y="433"/>
                      </a:lnTo>
                      <a:lnTo>
                        <a:pt x="66" y="433"/>
                      </a:lnTo>
                      <a:lnTo>
                        <a:pt x="66" y="434"/>
                      </a:lnTo>
                      <a:lnTo>
                        <a:pt x="66" y="435"/>
                      </a:lnTo>
                      <a:lnTo>
                        <a:pt x="65" y="436"/>
                      </a:lnTo>
                      <a:lnTo>
                        <a:pt x="65" y="437"/>
                      </a:lnTo>
                      <a:lnTo>
                        <a:pt x="66" y="437"/>
                      </a:lnTo>
                      <a:lnTo>
                        <a:pt x="66" y="437"/>
                      </a:lnTo>
                      <a:lnTo>
                        <a:pt x="66" y="436"/>
                      </a:lnTo>
                      <a:lnTo>
                        <a:pt x="67" y="436"/>
                      </a:lnTo>
                      <a:lnTo>
                        <a:pt x="67" y="437"/>
                      </a:lnTo>
                      <a:lnTo>
                        <a:pt x="67" y="438"/>
                      </a:lnTo>
                      <a:lnTo>
                        <a:pt x="68" y="438"/>
                      </a:lnTo>
                      <a:lnTo>
                        <a:pt x="68" y="438"/>
                      </a:lnTo>
                      <a:lnTo>
                        <a:pt x="69" y="439"/>
                      </a:lnTo>
                      <a:lnTo>
                        <a:pt x="69" y="440"/>
                      </a:lnTo>
                      <a:lnTo>
                        <a:pt x="69" y="441"/>
                      </a:lnTo>
                      <a:lnTo>
                        <a:pt x="69" y="441"/>
                      </a:lnTo>
                      <a:lnTo>
                        <a:pt x="70" y="442"/>
                      </a:lnTo>
                      <a:lnTo>
                        <a:pt x="70" y="442"/>
                      </a:lnTo>
                      <a:lnTo>
                        <a:pt x="70" y="442"/>
                      </a:lnTo>
                      <a:lnTo>
                        <a:pt x="70" y="443"/>
                      </a:lnTo>
                      <a:lnTo>
                        <a:pt x="70" y="444"/>
                      </a:lnTo>
                      <a:lnTo>
                        <a:pt x="70" y="444"/>
                      </a:lnTo>
                      <a:lnTo>
                        <a:pt x="69" y="445"/>
                      </a:lnTo>
                      <a:lnTo>
                        <a:pt x="69" y="446"/>
                      </a:lnTo>
                      <a:lnTo>
                        <a:pt x="69" y="446"/>
                      </a:lnTo>
                      <a:lnTo>
                        <a:pt x="70" y="447"/>
                      </a:lnTo>
                      <a:lnTo>
                        <a:pt x="70" y="448"/>
                      </a:lnTo>
                      <a:lnTo>
                        <a:pt x="69" y="448"/>
                      </a:lnTo>
                      <a:lnTo>
                        <a:pt x="69" y="449"/>
                      </a:lnTo>
                      <a:lnTo>
                        <a:pt x="69" y="450"/>
                      </a:lnTo>
                      <a:lnTo>
                        <a:pt x="69" y="451"/>
                      </a:lnTo>
                      <a:lnTo>
                        <a:pt x="69" y="451"/>
                      </a:lnTo>
                      <a:lnTo>
                        <a:pt x="68" y="452"/>
                      </a:lnTo>
                      <a:lnTo>
                        <a:pt x="69" y="452"/>
                      </a:lnTo>
                      <a:lnTo>
                        <a:pt x="69" y="453"/>
                      </a:lnTo>
                      <a:lnTo>
                        <a:pt x="69" y="454"/>
                      </a:lnTo>
                      <a:lnTo>
                        <a:pt x="70" y="454"/>
                      </a:lnTo>
                      <a:lnTo>
                        <a:pt x="70" y="455"/>
                      </a:lnTo>
                      <a:lnTo>
                        <a:pt x="71" y="455"/>
                      </a:lnTo>
                      <a:lnTo>
                        <a:pt x="71" y="456"/>
                      </a:lnTo>
                      <a:lnTo>
                        <a:pt x="72" y="456"/>
                      </a:lnTo>
                      <a:lnTo>
                        <a:pt x="72" y="456"/>
                      </a:lnTo>
                      <a:lnTo>
                        <a:pt x="72" y="456"/>
                      </a:lnTo>
                      <a:lnTo>
                        <a:pt x="71" y="456"/>
                      </a:lnTo>
                      <a:lnTo>
                        <a:pt x="70" y="456"/>
                      </a:lnTo>
                      <a:lnTo>
                        <a:pt x="70" y="457"/>
                      </a:lnTo>
                      <a:lnTo>
                        <a:pt x="69" y="456"/>
                      </a:lnTo>
                      <a:lnTo>
                        <a:pt x="69" y="455"/>
                      </a:lnTo>
                      <a:lnTo>
                        <a:pt x="68" y="455"/>
                      </a:lnTo>
                      <a:lnTo>
                        <a:pt x="68" y="454"/>
                      </a:lnTo>
                      <a:lnTo>
                        <a:pt x="67" y="454"/>
                      </a:lnTo>
                      <a:lnTo>
                        <a:pt x="67" y="454"/>
                      </a:lnTo>
                      <a:lnTo>
                        <a:pt x="66" y="454"/>
                      </a:lnTo>
                      <a:lnTo>
                        <a:pt x="66" y="453"/>
                      </a:lnTo>
                      <a:lnTo>
                        <a:pt x="65" y="453"/>
                      </a:lnTo>
                      <a:lnTo>
                        <a:pt x="65" y="452"/>
                      </a:lnTo>
                      <a:lnTo>
                        <a:pt x="64" y="452"/>
                      </a:lnTo>
                      <a:lnTo>
                        <a:pt x="64" y="451"/>
                      </a:lnTo>
                      <a:lnTo>
                        <a:pt x="63" y="451"/>
                      </a:lnTo>
                      <a:lnTo>
                        <a:pt x="63" y="451"/>
                      </a:lnTo>
                      <a:lnTo>
                        <a:pt x="63" y="450"/>
                      </a:lnTo>
                      <a:lnTo>
                        <a:pt x="63" y="449"/>
                      </a:lnTo>
                      <a:lnTo>
                        <a:pt x="63" y="449"/>
                      </a:lnTo>
                      <a:lnTo>
                        <a:pt x="62" y="448"/>
                      </a:lnTo>
                      <a:lnTo>
                        <a:pt x="62" y="447"/>
                      </a:lnTo>
                      <a:lnTo>
                        <a:pt x="62" y="447"/>
                      </a:lnTo>
                      <a:lnTo>
                        <a:pt x="61" y="446"/>
                      </a:lnTo>
                      <a:lnTo>
                        <a:pt x="61" y="446"/>
                      </a:lnTo>
                      <a:lnTo>
                        <a:pt x="61" y="445"/>
                      </a:lnTo>
                      <a:lnTo>
                        <a:pt x="61" y="445"/>
                      </a:lnTo>
                      <a:lnTo>
                        <a:pt x="61" y="444"/>
                      </a:lnTo>
                      <a:lnTo>
                        <a:pt x="61" y="444"/>
                      </a:lnTo>
                      <a:lnTo>
                        <a:pt x="61" y="443"/>
                      </a:lnTo>
                      <a:lnTo>
                        <a:pt x="61" y="442"/>
                      </a:lnTo>
                      <a:lnTo>
                        <a:pt x="61" y="441"/>
                      </a:lnTo>
                      <a:lnTo>
                        <a:pt x="60" y="440"/>
                      </a:lnTo>
                      <a:lnTo>
                        <a:pt x="60" y="440"/>
                      </a:lnTo>
                      <a:lnTo>
                        <a:pt x="60" y="439"/>
                      </a:lnTo>
                      <a:lnTo>
                        <a:pt x="60" y="438"/>
                      </a:lnTo>
                      <a:lnTo>
                        <a:pt x="60" y="438"/>
                      </a:lnTo>
                      <a:lnTo>
                        <a:pt x="60" y="438"/>
                      </a:lnTo>
                      <a:lnTo>
                        <a:pt x="60" y="438"/>
                      </a:lnTo>
                      <a:lnTo>
                        <a:pt x="60" y="438"/>
                      </a:lnTo>
                      <a:lnTo>
                        <a:pt x="60" y="437"/>
                      </a:lnTo>
                      <a:lnTo>
                        <a:pt x="60" y="437"/>
                      </a:lnTo>
                      <a:lnTo>
                        <a:pt x="60" y="437"/>
                      </a:lnTo>
                      <a:lnTo>
                        <a:pt x="60" y="437"/>
                      </a:lnTo>
                      <a:lnTo>
                        <a:pt x="59" y="437"/>
                      </a:lnTo>
                      <a:lnTo>
                        <a:pt x="59" y="437"/>
                      </a:lnTo>
                      <a:lnTo>
                        <a:pt x="59" y="436"/>
                      </a:lnTo>
                      <a:lnTo>
                        <a:pt x="59" y="436"/>
                      </a:lnTo>
                      <a:lnTo>
                        <a:pt x="59" y="436"/>
                      </a:lnTo>
                      <a:lnTo>
                        <a:pt x="59" y="436"/>
                      </a:lnTo>
                      <a:lnTo>
                        <a:pt x="59" y="436"/>
                      </a:lnTo>
                      <a:lnTo>
                        <a:pt x="59" y="436"/>
                      </a:lnTo>
                      <a:lnTo>
                        <a:pt x="59" y="436"/>
                      </a:lnTo>
                      <a:lnTo>
                        <a:pt x="59" y="436"/>
                      </a:lnTo>
                      <a:lnTo>
                        <a:pt x="58" y="435"/>
                      </a:lnTo>
                      <a:lnTo>
                        <a:pt x="57" y="435"/>
                      </a:lnTo>
                      <a:lnTo>
                        <a:pt x="57" y="435"/>
                      </a:lnTo>
                      <a:lnTo>
                        <a:pt x="57" y="435"/>
                      </a:lnTo>
                      <a:lnTo>
                        <a:pt x="56" y="434"/>
                      </a:lnTo>
                      <a:lnTo>
                        <a:pt x="56" y="433"/>
                      </a:lnTo>
                      <a:lnTo>
                        <a:pt x="55" y="433"/>
                      </a:lnTo>
                      <a:lnTo>
                        <a:pt x="55" y="432"/>
                      </a:lnTo>
                      <a:lnTo>
                        <a:pt x="55" y="431"/>
                      </a:lnTo>
                      <a:lnTo>
                        <a:pt x="55" y="431"/>
                      </a:lnTo>
                      <a:lnTo>
                        <a:pt x="55" y="430"/>
                      </a:lnTo>
                      <a:lnTo>
                        <a:pt x="56" y="430"/>
                      </a:lnTo>
                      <a:lnTo>
                        <a:pt x="56" y="430"/>
                      </a:lnTo>
                      <a:lnTo>
                        <a:pt x="56" y="430"/>
                      </a:lnTo>
                      <a:lnTo>
                        <a:pt x="56" y="430"/>
                      </a:lnTo>
                      <a:lnTo>
                        <a:pt x="57" y="430"/>
                      </a:lnTo>
                      <a:lnTo>
                        <a:pt x="57" y="429"/>
                      </a:lnTo>
                      <a:lnTo>
                        <a:pt x="57" y="429"/>
                      </a:lnTo>
                      <a:lnTo>
                        <a:pt x="57" y="429"/>
                      </a:lnTo>
                      <a:lnTo>
                        <a:pt x="57" y="429"/>
                      </a:lnTo>
                      <a:lnTo>
                        <a:pt x="57" y="429"/>
                      </a:lnTo>
                      <a:lnTo>
                        <a:pt x="57" y="429"/>
                      </a:lnTo>
                      <a:lnTo>
                        <a:pt x="58" y="429"/>
                      </a:lnTo>
                      <a:lnTo>
                        <a:pt x="58" y="429"/>
                      </a:lnTo>
                      <a:lnTo>
                        <a:pt x="58" y="428"/>
                      </a:lnTo>
                      <a:lnTo>
                        <a:pt x="58" y="428"/>
                      </a:lnTo>
                      <a:lnTo>
                        <a:pt x="58" y="427"/>
                      </a:lnTo>
                      <a:lnTo>
                        <a:pt x="59" y="427"/>
                      </a:lnTo>
                      <a:lnTo>
                        <a:pt x="58" y="426"/>
                      </a:lnTo>
                      <a:lnTo>
                        <a:pt x="58" y="426"/>
                      </a:lnTo>
                      <a:lnTo>
                        <a:pt x="58" y="425"/>
                      </a:lnTo>
                      <a:lnTo>
                        <a:pt x="58" y="425"/>
                      </a:lnTo>
                      <a:lnTo>
                        <a:pt x="58" y="424"/>
                      </a:lnTo>
                      <a:lnTo>
                        <a:pt x="58" y="424"/>
                      </a:lnTo>
                      <a:lnTo>
                        <a:pt x="59" y="423"/>
                      </a:lnTo>
                      <a:lnTo>
                        <a:pt x="59" y="423"/>
                      </a:lnTo>
                      <a:lnTo>
                        <a:pt x="59" y="422"/>
                      </a:lnTo>
                      <a:lnTo>
                        <a:pt x="60" y="421"/>
                      </a:lnTo>
                      <a:lnTo>
                        <a:pt x="59" y="421"/>
                      </a:lnTo>
                      <a:lnTo>
                        <a:pt x="59" y="420"/>
                      </a:lnTo>
                      <a:lnTo>
                        <a:pt x="59" y="420"/>
                      </a:lnTo>
                      <a:lnTo>
                        <a:pt x="59" y="420"/>
                      </a:lnTo>
                      <a:lnTo>
                        <a:pt x="58" y="419"/>
                      </a:lnTo>
                      <a:lnTo>
                        <a:pt x="58" y="420"/>
                      </a:lnTo>
                      <a:lnTo>
                        <a:pt x="58" y="421"/>
                      </a:lnTo>
                      <a:lnTo>
                        <a:pt x="57" y="421"/>
                      </a:lnTo>
                      <a:lnTo>
                        <a:pt x="56" y="421"/>
                      </a:lnTo>
                      <a:lnTo>
                        <a:pt x="56" y="421"/>
                      </a:lnTo>
                      <a:lnTo>
                        <a:pt x="55" y="420"/>
                      </a:lnTo>
                      <a:lnTo>
                        <a:pt x="55" y="420"/>
                      </a:lnTo>
                      <a:lnTo>
                        <a:pt x="54" y="419"/>
                      </a:lnTo>
                      <a:lnTo>
                        <a:pt x="54" y="419"/>
                      </a:lnTo>
                      <a:lnTo>
                        <a:pt x="54" y="418"/>
                      </a:lnTo>
                      <a:lnTo>
                        <a:pt x="54" y="418"/>
                      </a:lnTo>
                      <a:lnTo>
                        <a:pt x="54" y="417"/>
                      </a:lnTo>
                      <a:lnTo>
                        <a:pt x="54" y="417"/>
                      </a:lnTo>
                      <a:lnTo>
                        <a:pt x="55" y="417"/>
                      </a:lnTo>
                      <a:lnTo>
                        <a:pt x="56" y="417"/>
                      </a:lnTo>
                      <a:lnTo>
                        <a:pt x="56" y="416"/>
                      </a:lnTo>
                      <a:lnTo>
                        <a:pt x="56" y="416"/>
                      </a:lnTo>
                      <a:lnTo>
                        <a:pt x="56" y="416"/>
                      </a:lnTo>
                      <a:lnTo>
                        <a:pt x="57" y="415"/>
                      </a:lnTo>
                      <a:lnTo>
                        <a:pt x="57" y="415"/>
                      </a:lnTo>
                      <a:lnTo>
                        <a:pt x="57" y="414"/>
                      </a:lnTo>
                      <a:lnTo>
                        <a:pt x="57" y="414"/>
                      </a:lnTo>
                      <a:lnTo>
                        <a:pt x="57" y="413"/>
                      </a:lnTo>
                      <a:lnTo>
                        <a:pt x="58" y="412"/>
                      </a:lnTo>
                      <a:lnTo>
                        <a:pt x="58" y="412"/>
                      </a:lnTo>
                      <a:lnTo>
                        <a:pt x="59" y="412"/>
                      </a:lnTo>
                      <a:lnTo>
                        <a:pt x="59" y="412"/>
                      </a:lnTo>
                      <a:lnTo>
                        <a:pt x="60" y="411"/>
                      </a:lnTo>
                      <a:lnTo>
                        <a:pt x="60" y="410"/>
                      </a:lnTo>
                      <a:lnTo>
                        <a:pt x="60" y="410"/>
                      </a:lnTo>
                      <a:lnTo>
                        <a:pt x="60" y="409"/>
                      </a:lnTo>
                      <a:lnTo>
                        <a:pt x="60" y="409"/>
                      </a:lnTo>
                      <a:lnTo>
                        <a:pt x="60" y="409"/>
                      </a:lnTo>
                      <a:lnTo>
                        <a:pt x="61" y="408"/>
                      </a:lnTo>
                      <a:lnTo>
                        <a:pt x="60" y="408"/>
                      </a:lnTo>
                      <a:lnTo>
                        <a:pt x="60" y="407"/>
                      </a:lnTo>
                      <a:lnTo>
                        <a:pt x="60" y="407"/>
                      </a:lnTo>
                      <a:lnTo>
                        <a:pt x="60" y="406"/>
                      </a:lnTo>
                      <a:lnTo>
                        <a:pt x="61" y="406"/>
                      </a:lnTo>
                      <a:lnTo>
                        <a:pt x="61" y="405"/>
                      </a:lnTo>
                      <a:lnTo>
                        <a:pt x="61" y="404"/>
                      </a:lnTo>
                      <a:lnTo>
                        <a:pt x="62" y="404"/>
                      </a:lnTo>
                      <a:lnTo>
                        <a:pt x="62" y="403"/>
                      </a:lnTo>
                      <a:lnTo>
                        <a:pt x="63" y="403"/>
                      </a:lnTo>
                      <a:lnTo>
                        <a:pt x="63" y="402"/>
                      </a:lnTo>
                      <a:lnTo>
                        <a:pt x="64" y="402"/>
                      </a:lnTo>
                      <a:lnTo>
                        <a:pt x="64" y="402"/>
                      </a:lnTo>
                      <a:lnTo>
                        <a:pt x="64" y="402"/>
                      </a:lnTo>
                      <a:lnTo>
                        <a:pt x="65" y="402"/>
                      </a:lnTo>
                      <a:lnTo>
                        <a:pt x="66" y="402"/>
                      </a:lnTo>
                      <a:lnTo>
                        <a:pt x="66" y="402"/>
                      </a:lnTo>
                      <a:lnTo>
                        <a:pt x="65" y="403"/>
                      </a:lnTo>
                      <a:lnTo>
                        <a:pt x="65" y="403"/>
                      </a:lnTo>
                      <a:lnTo>
                        <a:pt x="65" y="403"/>
                      </a:lnTo>
                      <a:lnTo>
                        <a:pt x="65" y="403"/>
                      </a:lnTo>
                      <a:lnTo>
                        <a:pt x="65" y="403"/>
                      </a:lnTo>
                      <a:lnTo>
                        <a:pt x="65" y="403"/>
                      </a:lnTo>
                      <a:lnTo>
                        <a:pt x="65" y="403"/>
                      </a:lnTo>
                      <a:lnTo>
                        <a:pt x="65" y="403"/>
                      </a:lnTo>
                      <a:lnTo>
                        <a:pt x="66" y="403"/>
                      </a:lnTo>
                      <a:lnTo>
                        <a:pt x="66" y="403"/>
                      </a:lnTo>
                      <a:lnTo>
                        <a:pt x="65" y="403"/>
                      </a:lnTo>
                      <a:lnTo>
                        <a:pt x="66" y="404"/>
                      </a:lnTo>
                      <a:lnTo>
                        <a:pt x="66" y="404"/>
                      </a:lnTo>
                      <a:lnTo>
                        <a:pt x="67" y="404"/>
                      </a:lnTo>
                      <a:lnTo>
                        <a:pt x="67" y="405"/>
                      </a:lnTo>
                      <a:lnTo>
                        <a:pt x="67" y="405"/>
                      </a:lnTo>
                      <a:lnTo>
                        <a:pt x="67" y="404"/>
                      </a:lnTo>
                      <a:lnTo>
                        <a:pt x="67" y="404"/>
                      </a:lnTo>
                      <a:lnTo>
                        <a:pt x="67" y="404"/>
                      </a:lnTo>
                      <a:lnTo>
                        <a:pt x="67" y="404"/>
                      </a:lnTo>
                      <a:lnTo>
                        <a:pt x="66" y="403"/>
                      </a:lnTo>
                      <a:lnTo>
                        <a:pt x="67" y="404"/>
                      </a:lnTo>
                      <a:lnTo>
                        <a:pt x="67" y="404"/>
                      </a:lnTo>
                      <a:lnTo>
                        <a:pt x="67" y="405"/>
                      </a:lnTo>
                      <a:lnTo>
                        <a:pt x="67" y="404"/>
                      </a:lnTo>
                      <a:lnTo>
                        <a:pt x="68" y="404"/>
                      </a:lnTo>
                      <a:lnTo>
                        <a:pt x="67" y="403"/>
                      </a:lnTo>
                      <a:lnTo>
                        <a:pt x="67" y="403"/>
                      </a:lnTo>
                      <a:lnTo>
                        <a:pt x="67" y="403"/>
                      </a:lnTo>
                      <a:lnTo>
                        <a:pt x="68" y="404"/>
                      </a:lnTo>
                      <a:lnTo>
                        <a:pt x="69" y="404"/>
                      </a:lnTo>
                      <a:lnTo>
                        <a:pt x="69" y="403"/>
                      </a:lnTo>
                      <a:lnTo>
                        <a:pt x="70" y="403"/>
                      </a:lnTo>
                      <a:lnTo>
                        <a:pt x="70" y="403"/>
                      </a:lnTo>
                      <a:lnTo>
                        <a:pt x="70" y="402"/>
                      </a:lnTo>
                      <a:lnTo>
                        <a:pt x="71" y="401"/>
                      </a:lnTo>
                      <a:lnTo>
                        <a:pt x="71" y="400"/>
                      </a:lnTo>
                      <a:lnTo>
                        <a:pt x="71" y="399"/>
                      </a:lnTo>
                      <a:lnTo>
                        <a:pt x="71" y="398"/>
                      </a:lnTo>
                      <a:lnTo>
                        <a:pt x="71" y="397"/>
                      </a:lnTo>
                      <a:lnTo>
                        <a:pt x="71" y="396"/>
                      </a:lnTo>
                      <a:lnTo>
                        <a:pt x="71" y="395"/>
                      </a:lnTo>
                      <a:lnTo>
                        <a:pt x="71" y="395"/>
                      </a:lnTo>
                      <a:lnTo>
                        <a:pt x="70" y="394"/>
                      </a:lnTo>
                      <a:lnTo>
                        <a:pt x="70" y="393"/>
                      </a:lnTo>
                      <a:lnTo>
                        <a:pt x="70" y="392"/>
                      </a:lnTo>
                      <a:lnTo>
                        <a:pt x="69" y="391"/>
                      </a:lnTo>
                      <a:lnTo>
                        <a:pt x="68" y="391"/>
                      </a:lnTo>
                      <a:lnTo>
                        <a:pt x="68" y="390"/>
                      </a:lnTo>
                      <a:lnTo>
                        <a:pt x="68" y="390"/>
                      </a:lnTo>
                      <a:lnTo>
                        <a:pt x="68" y="389"/>
                      </a:lnTo>
                      <a:lnTo>
                        <a:pt x="68" y="389"/>
                      </a:lnTo>
                      <a:lnTo>
                        <a:pt x="68" y="388"/>
                      </a:lnTo>
                      <a:lnTo>
                        <a:pt x="67" y="388"/>
                      </a:lnTo>
                      <a:lnTo>
                        <a:pt x="67" y="387"/>
                      </a:lnTo>
                      <a:lnTo>
                        <a:pt x="67" y="387"/>
                      </a:lnTo>
                      <a:lnTo>
                        <a:pt x="67" y="386"/>
                      </a:lnTo>
                      <a:lnTo>
                        <a:pt x="67" y="386"/>
                      </a:lnTo>
                      <a:lnTo>
                        <a:pt x="67" y="385"/>
                      </a:lnTo>
                      <a:lnTo>
                        <a:pt x="67" y="384"/>
                      </a:lnTo>
                      <a:lnTo>
                        <a:pt x="67" y="383"/>
                      </a:lnTo>
                      <a:lnTo>
                        <a:pt x="66" y="382"/>
                      </a:lnTo>
                      <a:lnTo>
                        <a:pt x="67" y="382"/>
                      </a:lnTo>
                      <a:lnTo>
                        <a:pt x="67" y="381"/>
                      </a:lnTo>
                      <a:lnTo>
                        <a:pt x="67" y="380"/>
                      </a:lnTo>
                      <a:lnTo>
                        <a:pt x="67" y="379"/>
                      </a:lnTo>
                      <a:lnTo>
                        <a:pt x="67" y="378"/>
                      </a:lnTo>
                      <a:lnTo>
                        <a:pt x="67" y="378"/>
                      </a:lnTo>
                      <a:lnTo>
                        <a:pt x="66" y="377"/>
                      </a:lnTo>
                      <a:lnTo>
                        <a:pt x="66" y="376"/>
                      </a:lnTo>
                      <a:lnTo>
                        <a:pt x="66" y="376"/>
                      </a:lnTo>
                      <a:lnTo>
                        <a:pt x="65" y="376"/>
                      </a:lnTo>
                      <a:lnTo>
                        <a:pt x="65" y="376"/>
                      </a:lnTo>
                      <a:lnTo>
                        <a:pt x="65" y="375"/>
                      </a:lnTo>
                      <a:lnTo>
                        <a:pt x="65" y="374"/>
                      </a:lnTo>
                      <a:lnTo>
                        <a:pt x="65" y="374"/>
                      </a:lnTo>
                      <a:lnTo>
                        <a:pt x="64" y="373"/>
                      </a:lnTo>
                      <a:lnTo>
                        <a:pt x="64" y="372"/>
                      </a:lnTo>
                      <a:lnTo>
                        <a:pt x="63" y="371"/>
                      </a:lnTo>
                      <a:lnTo>
                        <a:pt x="63" y="371"/>
                      </a:lnTo>
                      <a:lnTo>
                        <a:pt x="63" y="370"/>
                      </a:lnTo>
                      <a:lnTo>
                        <a:pt x="62" y="369"/>
                      </a:lnTo>
                      <a:lnTo>
                        <a:pt x="61" y="369"/>
                      </a:lnTo>
                      <a:lnTo>
                        <a:pt x="61" y="369"/>
                      </a:lnTo>
                      <a:lnTo>
                        <a:pt x="60" y="369"/>
                      </a:lnTo>
                      <a:lnTo>
                        <a:pt x="60" y="368"/>
                      </a:lnTo>
                      <a:lnTo>
                        <a:pt x="60" y="367"/>
                      </a:lnTo>
                      <a:lnTo>
                        <a:pt x="59" y="367"/>
                      </a:lnTo>
                      <a:lnTo>
                        <a:pt x="59" y="367"/>
                      </a:lnTo>
                      <a:lnTo>
                        <a:pt x="59" y="366"/>
                      </a:lnTo>
                      <a:lnTo>
                        <a:pt x="59" y="366"/>
                      </a:lnTo>
                      <a:lnTo>
                        <a:pt x="59" y="365"/>
                      </a:lnTo>
                      <a:lnTo>
                        <a:pt x="58" y="364"/>
                      </a:lnTo>
                      <a:lnTo>
                        <a:pt x="58" y="364"/>
                      </a:lnTo>
                      <a:lnTo>
                        <a:pt x="57" y="363"/>
                      </a:lnTo>
                      <a:lnTo>
                        <a:pt x="57" y="363"/>
                      </a:lnTo>
                      <a:lnTo>
                        <a:pt x="57" y="363"/>
                      </a:lnTo>
                      <a:lnTo>
                        <a:pt x="56" y="363"/>
                      </a:lnTo>
                      <a:lnTo>
                        <a:pt x="55" y="364"/>
                      </a:lnTo>
                      <a:lnTo>
                        <a:pt x="55" y="364"/>
                      </a:lnTo>
                      <a:lnTo>
                        <a:pt x="54" y="363"/>
                      </a:lnTo>
                      <a:lnTo>
                        <a:pt x="54" y="363"/>
                      </a:lnTo>
                      <a:lnTo>
                        <a:pt x="54" y="362"/>
                      </a:lnTo>
                      <a:lnTo>
                        <a:pt x="54" y="361"/>
                      </a:lnTo>
                      <a:lnTo>
                        <a:pt x="54" y="360"/>
                      </a:lnTo>
                      <a:lnTo>
                        <a:pt x="55" y="360"/>
                      </a:lnTo>
                      <a:lnTo>
                        <a:pt x="54" y="359"/>
                      </a:lnTo>
                      <a:lnTo>
                        <a:pt x="55" y="358"/>
                      </a:lnTo>
                      <a:lnTo>
                        <a:pt x="55" y="358"/>
                      </a:lnTo>
                      <a:lnTo>
                        <a:pt x="55" y="357"/>
                      </a:lnTo>
                      <a:lnTo>
                        <a:pt x="55" y="357"/>
                      </a:lnTo>
                      <a:lnTo>
                        <a:pt x="54" y="356"/>
                      </a:lnTo>
                      <a:lnTo>
                        <a:pt x="54" y="356"/>
                      </a:lnTo>
                      <a:lnTo>
                        <a:pt x="54" y="356"/>
                      </a:lnTo>
                      <a:lnTo>
                        <a:pt x="54" y="356"/>
                      </a:lnTo>
                      <a:lnTo>
                        <a:pt x="54" y="356"/>
                      </a:lnTo>
                      <a:lnTo>
                        <a:pt x="54" y="355"/>
                      </a:lnTo>
                      <a:lnTo>
                        <a:pt x="54" y="355"/>
                      </a:lnTo>
                      <a:lnTo>
                        <a:pt x="54" y="355"/>
                      </a:lnTo>
                      <a:lnTo>
                        <a:pt x="54" y="355"/>
                      </a:lnTo>
                      <a:lnTo>
                        <a:pt x="54" y="355"/>
                      </a:lnTo>
                      <a:lnTo>
                        <a:pt x="54" y="355"/>
                      </a:lnTo>
                      <a:lnTo>
                        <a:pt x="54" y="354"/>
                      </a:lnTo>
                      <a:lnTo>
                        <a:pt x="54" y="354"/>
                      </a:lnTo>
                      <a:lnTo>
                        <a:pt x="54" y="353"/>
                      </a:lnTo>
                      <a:lnTo>
                        <a:pt x="53" y="352"/>
                      </a:lnTo>
                      <a:lnTo>
                        <a:pt x="53" y="352"/>
                      </a:lnTo>
                      <a:lnTo>
                        <a:pt x="52" y="351"/>
                      </a:lnTo>
                      <a:lnTo>
                        <a:pt x="52" y="350"/>
                      </a:lnTo>
                      <a:lnTo>
                        <a:pt x="51" y="350"/>
                      </a:lnTo>
                      <a:lnTo>
                        <a:pt x="51" y="349"/>
                      </a:lnTo>
                      <a:lnTo>
                        <a:pt x="50" y="348"/>
                      </a:lnTo>
                      <a:lnTo>
                        <a:pt x="50" y="347"/>
                      </a:lnTo>
                      <a:lnTo>
                        <a:pt x="49" y="347"/>
                      </a:lnTo>
                      <a:lnTo>
                        <a:pt x="48" y="346"/>
                      </a:lnTo>
                      <a:lnTo>
                        <a:pt x="48" y="346"/>
                      </a:lnTo>
                      <a:lnTo>
                        <a:pt x="47" y="345"/>
                      </a:lnTo>
                      <a:lnTo>
                        <a:pt x="46" y="344"/>
                      </a:lnTo>
                      <a:lnTo>
                        <a:pt x="46" y="344"/>
                      </a:lnTo>
                      <a:lnTo>
                        <a:pt x="45" y="344"/>
                      </a:lnTo>
                      <a:lnTo>
                        <a:pt x="45" y="343"/>
                      </a:lnTo>
                      <a:lnTo>
                        <a:pt x="44" y="343"/>
                      </a:lnTo>
                      <a:lnTo>
                        <a:pt x="43" y="342"/>
                      </a:lnTo>
                      <a:lnTo>
                        <a:pt x="43" y="342"/>
                      </a:lnTo>
                      <a:lnTo>
                        <a:pt x="42" y="341"/>
                      </a:lnTo>
                      <a:lnTo>
                        <a:pt x="41" y="341"/>
                      </a:lnTo>
                      <a:lnTo>
                        <a:pt x="41" y="341"/>
                      </a:lnTo>
                      <a:lnTo>
                        <a:pt x="40" y="340"/>
                      </a:lnTo>
                      <a:lnTo>
                        <a:pt x="40" y="340"/>
                      </a:lnTo>
                      <a:lnTo>
                        <a:pt x="39" y="339"/>
                      </a:lnTo>
                      <a:lnTo>
                        <a:pt x="39" y="339"/>
                      </a:lnTo>
                      <a:lnTo>
                        <a:pt x="39" y="338"/>
                      </a:lnTo>
                      <a:lnTo>
                        <a:pt x="38" y="338"/>
                      </a:lnTo>
                      <a:lnTo>
                        <a:pt x="38" y="337"/>
                      </a:lnTo>
                      <a:lnTo>
                        <a:pt x="39" y="337"/>
                      </a:lnTo>
                      <a:lnTo>
                        <a:pt x="39" y="337"/>
                      </a:lnTo>
                      <a:lnTo>
                        <a:pt x="39" y="337"/>
                      </a:lnTo>
                      <a:lnTo>
                        <a:pt x="39" y="336"/>
                      </a:lnTo>
                      <a:lnTo>
                        <a:pt x="39" y="336"/>
                      </a:lnTo>
                      <a:lnTo>
                        <a:pt x="39" y="336"/>
                      </a:lnTo>
                      <a:lnTo>
                        <a:pt x="39" y="335"/>
                      </a:lnTo>
                      <a:lnTo>
                        <a:pt x="39" y="335"/>
                      </a:lnTo>
                      <a:lnTo>
                        <a:pt x="39" y="335"/>
                      </a:lnTo>
                      <a:lnTo>
                        <a:pt x="39" y="334"/>
                      </a:lnTo>
                      <a:lnTo>
                        <a:pt x="39" y="334"/>
                      </a:lnTo>
                      <a:lnTo>
                        <a:pt x="39" y="333"/>
                      </a:lnTo>
                      <a:lnTo>
                        <a:pt x="38" y="332"/>
                      </a:lnTo>
                      <a:lnTo>
                        <a:pt x="38" y="331"/>
                      </a:lnTo>
                      <a:lnTo>
                        <a:pt x="37" y="331"/>
                      </a:lnTo>
                      <a:lnTo>
                        <a:pt x="37" y="330"/>
                      </a:lnTo>
                      <a:lnTo>
                        <a:pt x="37" y="329"/>
                      </a:lnTo>
                      <a:lnTo>
                        <a:pt x="36" y="328"/>
                      </a:lnTo>
                      <a:lnTo>
                        <a:pt x="36" y="327"/>
                      </a:lnTo>
                      <a:lnTo>
                        <a:pt x="35" y="326"/>
                      </a:lnTo>
                      <a:lnTo>
                        <a:pt x="34" y="325"/>
                      </a:lnTo>
                      <a:lnTo>
                        <a:pt x="34" y="324"/>
                      </a:lnTo>
                      <a:lnTo>
                        <a:pt x="33" y="324"/>
                      </a:lnTo>
                      <a:lnTo>
                        <a:pt x="33" y="323"/>
                      </a:lnTo>
                      <a:lnTo>
                        <a:pt x="32" y="322"/>
                      </a:lnTo>
                      <a:lnTo>
                        <a:pt x="32" y="322"/>
                      </a:lnTo>
                      <a:lnTo>
                        <a:pt x="31" y="321"/>
                      </a:lnTo>
                      <a:lnTo>
                        <a:pt x="31" y="320"/>
                      </a:lnTo>
                      <a:lnTo>
                        <a:pt x="30" y="320"/>
                      </a:lnTo>
                      <a:lnTo>
                        <a:pt x="30" y="319"/>
                      </a:lnTo>
                      <a:lnTo>
                        <a:pt x="29" y="318"/>
                      </a:lnTo>
                      <a:lnTo>
                        <a:pt x="28" y="318"/>
                      </a:lnTo>
                      <a:lnTo>
                        <a:pt x="28" y="317"/>
                      </a:lnTo>
                      <a:lnTo>
                        <a:pt x="27" y="316"/>
                      </a:lnTo>
                      <a:lnTo>
                        <a:pt x="27" y="316"/>
                      </a:lnTo>
                      <a:lnTo>
                        <a:pt x="26" y="315"/>
                      </a:lnTo>
                      <a:lnTo>
                        <a:pt x="25" y="315"/>
                      </a:lnTo>
                      <a:lnTo>
                        <a:pt x="25" y="314"/>
                      </a:lnTo>
                      <a:lnTo>
                        <a:pt x="24" y="314"/>
                      </a:lnTo>
                      <a:lnTo>
                        <a:pt x="23" y="314"/>
                      </a:lnTo>
                      <a:lnTo>
                        <a:pt x="23" y="313"/>
                      </a:lnTo>
                      <a:lnTo>
                        <a:pt x="22" y="313"/>
                      </a:lnTo>
                      <a:lnTo>
                        <a:pt x="21" y="313"/>
                      </a:lnTo>
                      <a:lnTo>
                        <a:pt x="21" y="312"/>
                      </a:lnTo>
                      <a:lnTo>
                        <a:pt x="21" y="312"/>
                      </a:lnTo>
                      <a:lnTo>
                        <a:pt x="21" y="311"/>
                      </a:lnTo>
                      <a:lnTo>
                        <a:pt x="21" y="311"/>
                      </a:lnTo>
                      <a:lnTo>
                        <a:pt x="21" y="310"/>
                      </a:lnTo>
                      <a:lnTo>
                        <a:pt x="20" y="310"/>
                      </a:lnTo>
                      <a:lnTo>
                        <a:pt x="19" y="309"/>
                      </a:lnTo>
                      <a:lnTo>
                        <a:pt x="19" y="309"/>
                      </a:lnTo>
                      <a:lnTo>
                        <a:pt x="19" y="308"/>
                      </a:lnTo>
                      <a:lnTo>
                        <a:pt x="19" y="308"/>
                      </a:lnTo>
                      <a:lnTo>
                        <a:pt x="20" y="308"/>
                      </a:lnTo>
                      <a:lnTo>
                        <a:pt x="21" y="308"/>
                      </a:lnTo>
                      <a:lnTo>
                        <a:pt x="21" y="308"/>
                      </a:lnTo>
                      <a:lnTo>
                        <a:pt x="21" y="307"/>
                      </a:lnTo>
                      <a:lnTo>
                        <a:pt x="21" y="306"/>
                      </a:lnTo>
                      <a:lnTo>
                        <a:pt x="21" y="305"/>
                      </a:lnTo>
                      <a:lnTo>
                        <a:pt x="21" y="305"/>
                      </a:lnTo>
                      <a:lnTo>
                        <a:pt x="21" y="304"/>
                      </a:lnTo>
                      <a:lnTo>
                        <a:pt x="22" y="304"/>
                      </a:lnTo>
                      <a:lnTo>
                        <a:pt x="22" y="305"/>
                      </a:lnTo>
                      <a:lnTo>
                        <a:pt x="23" y="305"/>
                      </a:lnTo>
                      <a:lnTo>
                        <a:pt x="23" y="306"/>
                      </a:lnTo>
                      <a:lnTo>
                        <a:pt x="24" y="306"/>
                      </a:lnTo>
                      <a:lnTo>
                        <a:pt x="24" y="306"/>
                      </a:lnTo>
                      <a:lnTo>
                        <a:pt x="24" y="307"/>
                      </a:lnTo>
                      <a:lnTo>
                        <a:pt x="23" y="307"/>
                      </a:lnTo>
                      <a:lnTo>
                        <a:pt x="22" y="307"/>
                      </a:lnTo>
                      <a:lnTo>
                        <a:pt x="22" y="308"/>
                      </a:lnTo>
                      <a:lnTo>
                        <a:pt x="22" y="307"/>
                      </a:lnTo>
                      <a:lnTo>
                        <a:pt x="23" y="307"/>
                      </a:lnTo>
                      <a:lnTo>
                        <a:pt x="24" y="307"/>
                      </a:lnTo>
                      <a:lnTo>
                        <a:pt x="25" y="308"/>
                      </a:lnTo>
                      <a:lnTo>
                        <a:pt x="24" y="308"/>
                      </a:lnTo>
                      <a:lnTo>
                        <a:pt x="25" y="309"/>
                      </a:lnTo>
                      <a:lnTo>
                        <a:pt x="25" y="310"/>
                      </a:lnTo>
                      <a:lnTo>
                        <a:pt x="25" y="311"/>
                      </a:lnTo>
                      <a:lnTo>
                        <a:pt x="26" y="311"/>
                      </a:lnTo>
                      <a:lnTo>
                        <a:pt x="26" y="311"/>
                      </a:lnTo>
                      <a:lnTo>
                        <a:pt x="26" y="312"/>
                      </a:lnTo>
                      <a:lnTo>
                        <a:pt x="26" y="313"/>
                      </a:lnTo>
                      <a:lnTo>
                        <a:pt x="26" y="313"/>
                      </a:lnTo>
                      <a:lnTo>
                        <a:pt x="27" y="314"/>
                      </a:lnTo>
                      <a:lnTo>
                        <a:pt x="27" y="314"/>
                      </a:lnTo>
                      <a:lnTo>
                        <a:pt x="28" y="314"/>
                      </a:lnTo>
                      <a:lnTo>
                        <a:pt x="28" y="315"/>
                      </a:lnTo>
                      <a:lnTo>
                        <a:pt x="29" y="316"/>
                      </a:lnTo>
                      <a:lnTo>
                        <a:pt x="29" y="316"/>
                      </a:lnTo>
                      <a:lnTo>
                        <a:pt x="30" y="317"/>
                      </a:lnTo>
                      <a:lnTo>
                        <a:pt x="31" y="317"/>
                      </a:lnTo>
                      <a:lnTo>
                        <a:pt x="31" y="318"/>
                      </a:lnTo>
                      <a:lnTo>
                        <a:pt x="32" y="318"/>
                      </a:lnTo>
                      <a:lnTo>
                        <a:pt x="32" y="319"/>
                      </a:lnTo>
                      <a:lnTo>
                        <a:pt x="32" y="320"/>
                      </a:lnTo>
                      <a:lnTo>
                        <a:pt x="33" y="320"/>
                      </a:lnTo>
                      <a:lnTo>
                        <a:pt x="34" y="320"/>
                      </a:lnTo>
                      <a:lnTo>
                        <a:pt x="34" y="320"/>
                      </a:lnTo>
                      <a:lnTo>
                        <a:pt x="35" y="319"/>
                      </a:lnTo>
                      <a:lnTo>
                        <a:pt x="36" y="319"/>
                      </a:lnTo>
                      <a:lnTo>
                        <a:pt x="36" y="318"/>
                      </a:lnTo>
                      <a:lnTo>
                        <a:pt x="35" y="317"/>
                      </a:lnTo>
                      <a:lnTo>
                        <a:pt x="35" y="317"/>
                      </a:lnTo>
                      <a:lnTo>
                        <a:pt x="34" y="318"/>
                      </a:lnTo>
                      <a:lnTo>
                        <a:pt x="34" y="317"/>
                      </a:lnTo>
                      <a:lnTo>
                        <a:pt x="33" y="317"/>
                      </a:lnTo>
                      <a:lnTo>
                        <a:pt x="33" y="317"/>
                      </a:lnTo>
                      <a:lnTo>
                        <a:pt x="32" y="317"/>
                      </a:lnTo>
                      <a:lnTo>
                        <a:pt x="32" y="316"/>
                      </a:lnTo>
                      <a:lnTo>
                        <a:pt x="32" y="316"/>
                      </a:lnTo>
                      <a:lnTo>
                        <a:pt x="33" y="316"/>
                      </a:lnTo>
                      <a:lnTo>
                        <a:pt x="33" y="316"/>
                      </a:lnTo>
                      <a:lnTo>
                        <a:pt x="32" y="315"/>
                      </a:lnTo>
                      <a:lnTo>
                        <a:pt x="33" y="314"/>
                      </a:lnTo>
                      <a:lnTo>
                        <a:pt x="33" y="314"/>
                      </a:lnTo>
                      <a:lnTo>
                        <a:pt x="32" y="313"/>
                      </a:lnTo>
                      <a:lnTo>
                        <a:pt x="32" y="312"/>
                      </a:lnTo>
                      <a:lnTo>
                        <a:pt x="31" y="312"/>
                      </a:lnTo>
                      <a:lnTo>
                        <a:pt x="30" y="312"/>
                      </a:lnTo>
                      <a:lnTo>
                        <a:pt x="29" y="311"/>
                      </a:lnTo>
                      <a:lnTo>
                        <a:pt x="29" y="311"/>
                      </a:lnTo>
                      <a:lnTo>
                        <a:pt x="28" y="310"/>
                      </a:lnTo>
                      <a:lnTo>
                        <a:pt x="28" y="310"/>
                      </a:lnTo>
                      <a:lnTo>
                        <a:pt x="28" y="310"/>
                      </a:lnTo>
                      <a:lnTo>
                        <a:pt x="28" y="310"/>
                      </a:lnTo>
                      <a:lnTo>
                        <a:pt x="28" y="310"/>
                      </a:lnTo>
                      <a:lnTo>
                        <a:pt x="28" y="310"/>
                      </a:lnTo>
                      <a:lnTo>
                        <a:pt x="27" y="310"/>
                      </a:lnTo>
                      <a:lnTo>
                        <a:pt x="27" y="310"/>
                      </a:lnTo>
                      <a:lnTo>
                        <a:pt x="27" y="309"/>
                      </a:lnTo>
                      <a:lnTo>
                        <a:pt x="27" y="309"/>
                      </a:lnTo>
                      <a:lnTo>
                        <a:pt x="27" y="309"/>
                      </a:lnTo>
                      <a:lnTo>
                        <a:pt x="27" y="309"/>
                      </a:lnTo>
                      <a:lnTo>
                        <a:pt x="27" y="308"/>
                      </a:lnTo>
                      <a:lnTo>
                        <a:pt x="26" y="308"/>
                      </a:lnTo>
                      <a:lnTo>
                        <a:pt x="26" y="308"/>
                      </a:lnTo>
                      <a:lnTo>
                        <a:pt x="26" y="307"/>
                      </a:lnTo>
                      <a:lnTo>
                        <a:pt x="26" y="307"/>
                      </a:lnTo>
                      <a:lnTo>
                        <a:pt x="26" y="306"/>
                      </a:lnTo>
                      <a:lnTo>
                        <a:pt x="27" y="306"/>
                      </a:lnTo>
                      <a:lnTo>
                        <a:pt x="27" y="306"/>
                      </a:lnTo>
                      <a:lnTo>
                        <a:pt x="27" y="305"/>
                      </a:lnTo>
                      <a:lnTo>
                        <a:pt x="27" y="304"/>
                      </a:lnTo>
                      <a:lnTo>
                        <a:pt x="28" y="304"/>
                      </a:lnTo>
                      <a:lnTo>
                        <a:pt x="28" y="303"/>
                      </a:lnTo>
                      <a:lnTo>
                        <a:pt x="28" y="302"/>
                      </a:lnTo>
                      <a:lnTo>
                        <a:pt x="28" y="302"/>
                      </a:lnTo>
                      <a:lnTo>
                        <a:pt x="27" y="302"/>
                      </a:lnTo>
                      <a:lnTo>
                        <a:pt x="27" y="301"/>
                      </a:lnTo>
                      <a:lnTo>
                        <a:pt x="27" y="301"/>
                      </a:lnTo>
                      <a:lnTo>
                        <a:pt x="27" y="300"/>
                      </a:lnTo>
                      <a:lnTo>
                        <a:pt x="26" y="299"/>
                      </a:lnTo>
                      <a:lnTo>
                        <a:pt x="26" y="298"/>
                      </a:lnTo>
                      <a:lnTo>
                        <a:pt x="25" y="298"/>
                      </a:lnTo>
                      <a:lnTo>
                        <a:pt x="24" y="297"/>
                      </a:lnTo>
                      <a:lnTo>
                        <a:pt x="24" y="297"/>
                      </a:lnTo>
                      <a:lnTo>
                        <a:pt x="23" y="297"/>
                      </a:lnTo>
                      <a:lnTo>
                        <a:pt x="23" y="298"/>
                      </a:lnTo>
                      <a:lnTo>
                        <a:pt x="22" y="299"/>
                      </a:lnTo>
                      <a:lnTo>
                        <a:pt x="22" y="299"/>
                      </a:lnTo>
                      <a:lnTo>
                        <a:pt x="22" y="298"/>
                      </a:lnTo>
                      <a:lnTo>
                        <a:pt x="23" y="298"/>
                      </a:lnTo>
                      <a:lnTo>
                        <a:pt x="23" y="297"/>
                      </a:lnTo>
                      <a:lnTo>
                        <a:pt x="23" y="296"/>
                      </a:lnTo>
                      <a:lnTo>
                        <a:pt x="22" y="296"/>
                      </a:lnTo>
                      <a:lnTo>
                        <a:pt x="21" y="296"/>
                      </a:lnTo>
                      <a:lnTo>
                        <a:pt x="21" y="296"/>
                      </a:lnTo>
                      <a:lnTo>
                        <a:pt x="20" y="296"/>
                      </a:lnTo>
                      <a:lnTo>
                        <a:pt x="19" y="296"/>
                      </a:lnTo>
                      <a:lnTo>
                        <a:pt x="19" y="297"/>
                      </a:lnTo>
                      <a:lnTo>
                        <a:pt x="18" y="297"/>
                      </a:lnTo>
                      <a:lnTo>
                        <a:pt x="19" y="298"/>
                      </a:lnTo>
                      <a:lnTo>
                        <a:pt x="18" y="298"/>
                      </a:lnTo>
                      <a:lnTo>
                        <a:pt x="18" y="299"/>
                      </a:lnTo>
                      <a:lnTo>
                        <a:pt x="19" y="299"/>
                      </a:lnTo>
                      <a:lnTo>
                        <a:pt x="19" y="299"/>
                      </a:lnTo>
                      <a:lnTo>
                        <a:pt x="19" y="299"/>
                      </a:lnTo>
                      <a:lnTo>
                        <a:pt x="20" y="299"/>
                      </a:lnTo>
                      <a:lnTo>
                        <a:pt x="20" y="300"/>
                      </a:lnTo>
                      <a:lnTo>
                        <a:pt x="20" y="300"/>
                      </a:lnTo>
                      <a:lnTo>
                        <a:pt x="19" y="300"/>
                      </a:lnTo>
                      <a:lnTo>
                        <a:pt x="18" y="299"/>
                      </a:lnTo>
                      <a:lnTo>
                        <a:pt x="18" y="299"/>
                      </a:lnTo>
                      <a:lnTo>
                        <a:pt x="17" y="300"/>
                      </a:lnTo>
                      <a:lnTo>
                        <a:pt x="17" y="300"/>
                      </a:lnTo>
                      <a:lnTo>
                        <a:pt x="17" y="301"/>
                      </a:lnTo>
                      <a:lnTo>
                        <a:pt x="16" y="301"/>
                      </a:lnTo>
                      <a:lnTo>
                        <a:pt x="16" y="302"/>
                      </a:lnTo>
                      <a:lnTo>
                        <a:pt x="15" y="302"/>
                      </a:lnTo>
                      <a:lnTo>
                        <a:pt x="14" y="302"/>
                      </a:lnTo>
                      <a:lnTo>
                        <a:pt x="14" y="302"/>
                      </a:lnTo>
                      <a:lnTo>
                        <a:pt x="14" y="301"/>
                      </a:lnTo>
                      <a:lnTo>
                        <a:pt x="13" y="301"/>
                      </a:lnTo>
                      <a:lnTo>
                        <a:pt x="13" y="301"/>
                      </a:lnTo>
                      <a:lnTo>
                        <a:pt x="13" y="300"/>
                      </a:lnTo>
                      <a:lnTo>
                        <a:pt x="13" y="300"/>
                      </a:lnTo>
                      <a:lnTo>
                        <a:pt x="14" y="300"/>
                      </a:lnTo>
                      <a:lnTo>
                        <a:pt x="14" y="299"/>
                      </a:lnTo>
                      <a:lnTo>
                        <a:pt x="14" y="298"/>
                      </a:lnTo>
                      <a:lnTo>
                        <a:pt x="13" y="297"/>
                      </a:lnTo>
                      <a:lnTo>
                        <a:pt x="13" y="297"/>
                      </a:lnTo>
                      <a:lnTo>
                        <a:pt x="12" y="297"/>
                      </a:lnTo>
                      <a:lnTo>
                        <a:pt x="12" y="297"/>
                      </a:lnTo>
                      <a:lnTo>
                        <a:pt x="11" y="296"/>
                      </a:lnTo>
                      <a:lnTo>
                        <a:pt x="11" y="296"/>
                      </a:lnTo>
                      <a:lnTo>
                        <a:pt x="11" y="295"/>
                      </a:lnTo>
                      <a:lnTo>
                        <a:pt x="12" y="295"/>
                      </a:lnTo>
                      <a:lnTo>
                        <a:pt x="12" y="294"/>
                      </a:lnTo>
                      <a:lnTo>
                        <a:pt x="12" y="294"/>
                      </a:lnTo>
                      <a:lnTo>
                        <a:pt x="12" y="294"/>
                      </a:lnTo>
                      <a:lnTo>
                        <a:pt x="12" y="294"/>
                      </a:lnTo>
                      <a:lnTo>
                        <a:pt x="12" y="294"/>
                      </a:lnTo>
                      <a:lnTo>
                        <a:pt x="12" y="294"/>
                      </a:lnTo>
                      <a:lnTo>
                        <a:pt x="12" y="293"/>
                      </a:lnTo>
                      <a:lnTo>
                        <a:pt x="12" y="293"/>
                      </a:lnTo>
                      <a:lnTo>
                        <a:pt x="12" y="293"/>
                      </a:lnTo>
                      <a:lnTo>
                        <a:pt x="13" y="292"/>
                      </a:lnTo>
                      <a:lnTo>
                        <a:pt x="13" y="292"/>
                      </a:lnTo>
                      <a:lnTo>
                        <a:pt x="12" y="292"/>
                      </a:lnTo>
                      <a:lnTo>
                        <a:pt x="12" y="292"/>
                      </a:lnTo>
                      <a:lnTo>
                        <a:pt x="12" y="292"/>
                      </a:lnTo>
                      <a:lnTo>
                        <a:pt x="12" y="292"/>
                      </a:lnTo>
                      <a:lnTo>
                        <a:pt x="12" y="292"/>
                      </a:lnTo>
                      <a:lnTo>
                        <a:pt x="12" y="292"/>
                      </a:lnTo>
                      <a:lnTo>
                        <a:pt x="12" y="292"/>
                      </a:lnTo>
                      <a:lnTo>
                        <a:pt x="12" y="292"/>
                      </a:lnTo>
                      <a:lnTo>
                        <a:pt x="12" y="292"/>
                      </a:lnTo>
                      <a:lnTo>
                        <a:pt x="12" y="291"/>
                      </a:lnTo>
                      <a:lnTo>
                        <a:pt x="12" y="291"/>
                      </a:lnTo>
                      <a:lnTo>
                        <a:pt x="12" y="291"/>
                      </a:lnTo>
                      <a:lnTo>
                        <a:pt x="12" y="291"/>
                      </a:lnTo>
                      <a:lnTo>
                        <a:pt x="12" y="290"/>
                      </a:lnTo>
                      <a:lnTo>
                        <a:pt x="12" y="290"/>
                      </a:lnTo>
                      <a:lnTo>
                        <a:pt x="12" y="289"/>
                      </a:lnTo>
                      <a:lnTo>
                        <a:pt x="12" y="288"/>
                      </a:lnTo>
                      <a:lnTo>
                        <a:pt x="12" y="287"/>
                      </a:lnTo>
                      <a:lnTo>
                        <a:pt x="12" y="287"/>
                      </a:lnTo>
                      <a:lnTo>
                        <a:pt x="11" y="286"/>
                      </a:lnTo>
                      <a:lnTo>
                        <a:pt x="11" y="286"/>
                      </a:lnTo>
                      <a:lnTo>
                        <a:pt x="10" y="286"/>
                      </a:lnTo>
                      <a:lnTo>
                        <a:pt x="10" y="285"/>
                      </a:lnTo>
                      <a:lnTo>
                        <a:pt x="10" y="285"/>
                      </a:lnTo>
                      <a:lnTo>
                        <a:pt x="11" y="284"/>
                      </a:lnTo>
                      <a:lnTo>
                        <a:pt x="10" y="284"/>
                      </a:lnTo>
                      <a:lnTo>
                        <a:pt x="10" y="283"/>
                      </a:lnTo>
                      <a:lnTo>
                        <a:pt x="11" y="283"/>
                      </a:lnTo>
                      <a:lnTo>
                        <a:pt x="12" y="283"/>
                      </a:lnTo>
                      <a:lnTo>
                        <a:pt x="12" y="282"/>
                      </a:lnTo>
                      <a:lnTo>
                        <a:pt x="12" y="281"/>
                      </a:lnTo>
                      <a:lnTo>
                        <a:pt x="12" y="281"/>
                      </a:lnTo>
                      <a:lnTo>
                        <a:pt x="12" y="280"/>
                      </a:lnTo>
                      <a:lnTo>
                        <a:pt x="12" y="279"/>
                      </a:lnTo>
                      <a:lnTo>
                        <a:pt x="12" y="279"/>
                      </a:lnTo>
                      <a:lnTo>
                        <a:pt x="11" y="278"/>
                      </a:lnTo>
                      <a:lnTo>
                        <a:pt x="11" y="278"/>
                      </a:lnTo>
                      <a:lnTo>
                        <a:pt x="10" y="278"/>
                      </a:lnTo>
                      <a:lnTo>
                        <a:pt x="10" y="278"/>
                      </a:lnTo>
                      <a:lnTo>
                        <a:pt x="9" y="277"/>
                      </a:lnTo>
                      <a:lnTo>
                        <a:pt x="9" y="277"/>
                      </a:lnTo>
                      <a:lnTo>
                        <a:pt x="9" y="276"/>
                      </a:lnTo>
                      <a:lnTo>
                        <a:pt x="8" y="276"/>
                      </a:lnTo>
                      <a:lnTo>
                        <a:pt x="9" y="276"/>
                      </a:lnTo>
                      <a:lnTo>
                        <a:pt x="9" y="275"/>
                      </a:lnTo>
                      <a:lnTo>
                        <a:pt x="10" y="275"/>
                      </a:lnTo>
                      <a:lnTo>
                        <a:pt x="10" y="275"/>
                      </a:lnTo>
                      <a:lnTo>
                        <a:pt x="11" y="275"/>
                      </a:lnTo>
                      <a:lnTo>
                        <a:pt x="12" y="275"/>
                      </a:lnTo>
                      <a:lnTo>
                        <a:pt x="12" y="275"/>
                      </a:lnTo>
                      <a:lnTo>
                        <a:pt x="12" y="274"/>
                      </a:lnTo>
                      <a:lnTo>
                        <a:pt x="12" y="274"/>
                      </a:lnTo>
                      <a:lnTo>
                        <a:pt x="12" y="274"/>
                      </a:lnTo>
                      <a:lnTo>
                        <a:pt x="12" y="274"/>
                      </a:lnTo>
                      <a:lnTo>
                        <a:pt x="12" y="274"/>
                      </a:lnTo>
                      <a:lnTo>
                        <a:pt x="12" y="274"/>
                      </a:lnTo>
                      <a:lnTo>
                        <a:pt x="13" y="274"/>
                      </a:lnTo>
                      <a:lnTo>
                        <a:pt x="13" y="274"/>
                      </a:lnTo>
                      <a:lnTo>
                        <a:pt x="13" y="274"/>
                      </a:lnTo>
                      <a:lnTo>
                        <a:pt x="13" y="274"/>
                      </a:lnTo>
                      <a:lnTo>
                        <a:pt x="13" y="274"/>
                      </a:lnTo>
                      <a:lnTo>
                        <a:pt x="13" y="274"/>
                      </a:lnTo>
                      <a:lnTo>
                        <a:pt x="13" y="274"/>
                      </a:lnTo>
                      <a:lnTo>
                        <a:pt x="13" y="274"/>
                      </a:lnTo>
                      <a:lnTo>
                        <a:pt x="13" y="274"/>
                      </a:lnTo>
                      <a:lnTo>
                        <a:pt x="13" y="273"/>
                      </a:lnTo>
                      <a:lnTo>
                        <a:pt x="13" y="273"/>
                      </a:lnTo>
                      <a:lnTo>
                        <a:pt x="14" y="273"/>
                      </a:lnTo>
                      <a:lnTo>
                        <a:pt x="14" y="273"/>
                      </a:lnTo>
                      <a:lnTo>
                        <a:pt x="14" y="272"/>
                      </a:lnTo>
                      <a:lnTo>
                        <a:pt x="14" y="271"/>
                      </a:lnTo>
                      <a:lnTo>
                        <a:pt x="14" y="270"/>
                      </a:lnTo>
                      <a:lnTo>
                        <a:pt x="14" y="269"/>
                      </a:lnTo>
                      <a:lnTo>
                        <a:pt x="14" y="268"/>
                      </a:lnTo>
                      <a:lnTo>
                        <a:pt x="13" y="268"/>
                      </a:lnTo>
                      <a:lnTo>
                        <a:pt x="13" y="267"/>
                      </a:lnTo>
                      <a:lnTo>
                        <a:pt x="13" y="266"/>
                      </a:lnTo>
                      <a:lnTo>
                        <a:pt x="14" y="266"/>
                      </a:lnTo>
                      <a:lnTo>
                        <a:pt x="14" y="266"/>
                      </a:lnTo>
                      <a:lnTo>
                        <a:pt x="15" y="265"/>
                      </a:lnTo>
                      <a:lnTo>
                        <a:pt x="16" y="264"/>
                      </a:lnTo>
                      <a:lnTo>
                        <a:pt x="16" y="264"/>
                      </a:lnTo>
                      <a:lnTo>
                        <a:pt x="16" y="263"/>
                      </a:lnTo>
                      <a:lnTo>
                        <a:pt x="16" y="263"/>
                      </a:lnTo>
                      <a:lnTo>
                        <a:pt x="17" y="264"/>
                      </a:lnTo>
                      <a:lnTo>
                        <a:pt x="17" y="263"/>
                      </a:lnTo>
                      <a:lnTo>
                        <a:pt x="17" y="264"/>
                      </a:lnTo>
                      <a:lnTo>
                        <a:pt x="18" y="264"/>
                      </a:lnTo>
                      <a:lnTo>
                        <a:pt x="19" y="264"/>
                      </a:lnTo>
                      <a:lnTo>
                        <a:pt x="19" y="263"/>
                      </a:lnTo>
                      <a:lnTo>
                        <a:pt x="20" y="262"/>
                      </a:lnTo>
                      <a:lnTo>
                        <a:pt x="20" y="262"/>
                      </a:lnTo>
                      <a:lnTo>
                        <a:pt x="21" y="262"/>
                      </a:lnTo>
                      <a:lnTo>
                        <a:pt x="21" y="262"/>
                      </a:lnTo>
                      <a:lnTo>
                        <a:pt x="21" y="263"/>
                      </a:lnTo>
                      <a:lnTo>
                        <a:pt x="21" y="263"/>
                      </a:lnTo>
                      <a:lnTo>
                        <a:pt x="21" y="264"/>
                      </a:lnTo>
                      <a:lnTo>
                        <a:pt x="22" y="265"/>
                      </a:lnTo>
                      <a:lnTo>
                        <a:pt x="23" y="265"/>
                      </a:lnTo>
                      <a:lnTo>
                        <a:pt x="23" y="265"/>
                      </a:lnTo>
                      <a:lnTo>
                        <a:pt x="24" y="265"/>
                      </a:lnTo>
                      <a:lnTo>
                        <a:pt x="25" y="266"/>
                      </a:lnTo>
                      <a:lnTo>
                        <a:pt x="24" y="266"/>
                      </a:lnTo>
                      <a:lnTo>
                        <a:pt x="25" y="267"/>
                      </a:lnTo>
                      <a:lnTo>
                        <a:pt x="25" y="267"/>
                      </a:lnTo>
                      <a:lnTo>
                        <a:pt x="26" y="268"/>
                      </a:lnTo>
                      <a:lnTo>
                        <a:pt x="27" y="268"/>
                      </a:lnTo>
                      <a:lnTo>
                        <a:pt x="27" y="269"/>
                      </a:lnTo>
                      <a:lnTo>
                        <a:pt x="28" y="270"/>
                      </a:lnTo>
                      <a:lnTo>
                        <a:pt x="28" y="270"/>
                      </a:lnTo>
                      <a:lnTo>
                        <a:pt x="29" y="271"/>
                      </a:lnTo>
                      <a:lnTo>
                        <a:pt x="29" y="271"/>
                      </a:lnTo>
                      <a:lnTo>
                        <a:pt x="30" y="271"/>
                      </a:lnTo>
                      <a:lnTo>
                        <a:pt x="30" y="271"/>
                      </a:lnTo>
                      <a:lnTo>
                        <a:pt x="31" y="270"/>
                      </a:lnTo>
                      <a:lnTo>
                        <a:pt x="32" y="270"/>
                      </a:lnTo>
                      <a:lnTo>
                        <a:pt x="32" y="271"/>
                      </a:lnTo>
                      <a:lnTo>
                        <a:pt x="33" y="271"/>
                      </a:lnTo>
                      <a:lnTo>
                        <a:pt x="34" y="271"/>
                      </a:lnTo>
                      <a:lnTo>
                        <a:pt x="34" y="271"/>
                      </a:lnTo>
                      <a:lnTo>
                        <a:pt x="35" y="271"/>
                      </a:lnTo>
                      <a:lnTo>
                        <a:pt x="36" y="270"/>
                      </a:lnTo>
                      <a:lnTo>
                        <a:pt x="37" y="270"/>
                      </a:lnTo>
                      <a:lnTo>
                        <a:pt x="37" y="270"/>
                      </a:lnTo>
                      <a:lnTo>
                        <a:pt x="37" y="270"/>
                      </a:lnTo>
                      <a:lnTo>
                        <a:pt x="37" y="270"/>
                      </a:lnTo>
                      <a:lnTo>
                        <a:pt x="38" y="269"/>
                      </a:lnTo>
                      <a:lnTo>
                        <a:pt x="38" y="269"/>
                      </a:lnTo>
                      <a:lnTo>
                        <a:pt x="38" y="269"/>
                      </a:lnTo>
                      <a:lnTo>
                        <a:pt x="39" y="269"/>
                      </a:lnTo>
                      <a:lnTo>
                        <a:pt x="39" y="269"/>
                      </a:lnTo>
                      <a:lnTo>
                        <a:pt x="39" y="268"/>
                      </a:lnTo>
                      <a:lnTo>
                        <a:pt x="39" y="268"/>
                      </a:lnTo>
                      <a:lnTo>
                        <a:pt x="39" y="268"/>
                      </a:lnTo>
                      <a:lnTo>
                        <a:pt x="39" y="268"/>
                      </a:lnTo>
                      <a:lnTo>
                        <a:pt x="40" y="268"/>
                      </a:lnTo>
                      <a:lnTo>
                        <a:pt x="40" y="268"/>
                      </a:lnTo>
                      <a:lnTo>
                        <a:pt x="40" y="268"/>
                      </a:lnTo>
                      <a:lnTo>
                        <a:pt x="40" y="268"/>
                      </a:lnTo>
                      <a:lnTo>
                        <a:pt x="40" y="268"/>
                      </a:lnTo>
                      <a:lnTo>
                        <a:pt x="40" y="267"/>
                      </a:lnTo>
                      <a:lnTo>
                        <a:pt x="40" y="267"/>
                      </a:lnTo>
                      <a:lnTo>
                        <a:pt x="41" y="266"/>
                      </a:lnTo>
                      <a:lnTo>
                        <a:pt x="41" y="265"/>
                      </a:lnTo>
                      <a:lnTo>
                        <a:pt x="42" y="265"/>
                      </a:lnTo>
                      <a:lnTo>
                        <a:pt x="42" y="264"/>
                      </a:lnTo>
                      <a:lnTo>
                        <a:pt x="43" y="263"/>
                      </a:lnTo>
                      <a:lnTo>
                        <a:pt x="43" y="263"/>
                      </a:lnTo>
                      <a:lnTo>
                        <a:pt x="44" y="262"/>
                      </a:lnTo>
                      <a:lnTo>
                        <a:pt x="45" y="261"/>
                      </a:lnTo>
                      <a:lnTo>
                        <a:pt x="45" y="261"/>
                      </a:lnTo>
                      <a:lnTo>
                        <a:pt x="45" y="261"/>
                      </a:lnTo>
                      <a:lnTo>
                        <a:pt x="46" y="261"/>
                      </a:lnTo>
                      <a:lnTo>
                        <a:pt x="46" y="261"/>
                      </a:lnTo>
                      <a:lnTo>
                        <a:pt x="46" y="260"/>
                      </a:lnTo>
                      <a:lnTo>
                        <a:pt x="46" y="260"/>
                      </a:lnTo>
                      <a:lnTo>
                        <a:pt x="47" y="260"/>
                      </a:lnTo>
                      <a:lnTo>
                        <a:pt x="47" y="259"/>
                      </a:lnTo>
                      <a:lnTo>
                        <a:pt x="47" y="259"/>
                      </a:lnTo>
                      <a:lnTo>
                        <a:pt x="47" y="259"/>
                      </a:lnTo>
                      <a:lnTo>
                        <a:pt x="48" y="258"/>
                      </a:lnTo>
                      <a:lnTo>
                        <a:pt x="48" y="257"/>
                      </a:lnTo>
                      <a:lnTo>
                        <a:pt x="49" y="257"/>
                      </a:lnTo>
                      <a:lnTo>
                        <a:pt x="49" y="256"/>
                      </a:lnTo>
                      <a:lnTo>
                        <a:pt x="50" y="255"/>
                      </a:lnTo>
                      <a:lnTo>
                        <a:pt x="50" y="254"/>
                      </a:lnTo>
                      <a:lnTo>
                        <a:pt x="51" y="253"/>
                      </a:lnTo>
                      <a:lnTo>
                        <a:pt x="51" y="253"/>
                      </a:lnTo>
                      <a:lnTo>
                        <a:pt x="52" y="252"/>
                      </a:lnTo>
                      <a:lnTo>
                        <a:pt x="52" y="251"/>
                      </a:lnTo>
                      <a:lnTo>
                        <a:pt x="52" y="250"/>
                      </a:lnTo>
                      <a:lnTo>
                        <a:pt x="53" y="249"/>
                      </a:lnTo>
                      <a:lnTo>
                        <a:pt x="53" y="249"/>
                      </a:lnTo>
                      <a:lnTo>
                        <a:pt x="53" y="248"/>
                      </a:lnTo>
                      <a:lnTo>
                        <a:pt x="54" y="247"/>
                      </a:lnTo>
                      <a:lnTo>
                        <a:pt x="54" y="246"/>
                      </a:lnTo>
                      <a:lnTo>
                        <a:pt x="54" y="245"/>
                      </a:lnTo>
                      <a:lnTo>
                        <a:pt x="55" y="245"/>
                      </a:lnTo>
                      <a:lnTo>
                        <a:pt x="55" y="244"/>
                      </a:lnTo>
                      <a:lnTo>
                        <a:pt x="55" y="243"/>
                      </a:lnTo>
                      <a:lnTo>
                        <a:pt x="55" y="242"/>
                      </a:lnTo>
                      <a:lnTo>
                        <a:pt x="55" y="241"/>
                      </a:lnTo>
                      <a:lnTo>
                        <a:pt x="56" y="240"/>
                      </a:lnTo>
                      <a:lnTo>
                        <a:pt x="56" y="239"/>
                      </a:lnTo>
                      <a:lnTo>
                        <a:pt x="56" y="238"/>
                      </a:lnTo>
                      <a:lnTo>
                        <a:pt x="56" y="237"/>
                      </a:lnTo>
                      <a:lnTo>
                        <a:pt x="56" y="236"/>
                      </a:lnTo>
                      <a:lnTo>
                        <a:pt x="56" y="235"/>
                      </a:lnTo>
                      <a:lnTo>
                        <a:pt x="56" y="235"/>
                      </a:lnTo>
                      <a:lnTo>
                        <a:pt x="56" y="234"/>
                      </a:lnTo>
                      <a:lnTo>
                        <a:pt x="56" y="233"/>
                      </a:lnTo>
                      <a:lnTo>
                        <a:pt x="56" y="232"/>
                      </a:lnTo>
                      <a:lnTo>
                        <a:pt x="56" y="231"/>
                      </a:lnTo>
                      <a:lnTo>
                        <a:pt x="56" y="230"/>
                      </a:lnTo>
                      <a:lnTo>
                        <a:pt x="56" y="229"/>
                      </a:lnTo>
                      <a:lnTo>
                        <a:pt x="56" y="229"/>
                      </a:lnTo>
                      <a:lnTo>
                        <a:pt x="56" y="228"/>
                      </a:lnTo>
                      <a:lnTo>
                        <a:pt x="56" y="227"/>
                      </a:lnTo>
                      <a:lnTo>
                        <a:pt x="56" y="226"/>
                      </a:lnTo>
                      <a:lnTo>
                        <a:pt x="56" y="225"/>
                      </a:lnTo>
                      <a:lnTo>
                        <a:pt x="56" y="224"/>
                      </a:lnTo>
                      <a:lnTo>
                        <a:pt x="55" y="223"/>
                      </a:lnTo>
                      <a:lnTo>
                        <a:pt x="55" y="222"/>
                      </a:lnTo>
                      <a:lnTo>
                        <a:pt x="55" y="221"/>
                      </a:lnTo>
                      <a:lnTo>
                        <a:pt x="55" y="220"/>
                      </a:lnTo>
                      <a:lnTo>
                        <a:pt x="55" y="219"/>
                      </a:lnTo>
                      <a:lnTo>
                        <a:pt x="55" y="219"/>
                      </a:lnTo>
                      <a:lnTo>
                        <a:pt x="54" y="218"/>
                      </a:lnTo>
                      <a:lnTo>
                        <a:pt x="54" y="217"/>
                      </a:lnTo>
                      <a:lnTo>
                        <a:pt x="54" y="217"/>
                      </a:lnTo>
                      <a:lnTo>
                        <a:pt x="55" y="216"/>
                      </a:lnTo>
                      <a:lnTo>
                        <a:pt x="55" y="217"/>
                      </a:lnTo>
                      <a:lnTo>
                        <a:pt x="56" y="216"/>
                      </a:lnTo>
                      <a:lnTo>
                        <a:pt x="56" y="216"/>
                      </a:lnTo>
                      <a:lnTo>
                        <a:pt x="57" y="216"/>
                      </a:lnTo>
                      <a:lnTo>
                        <a:pt x="57" y="216"/>
                      </a:lnTo>
                      <a:lnTo>
                        <a:pt x="57" y="215"/>
                      </a:lnTo>
                      <a:lnTo>
                        <a:pt x="57" y="214"/>
                      </a:lnTo>
                      <a:lnTo>
                        <a:pt x="57" y="213"/>
                      </a:lnTo>
                      <a:lnTo>
                        <a:pt x="57" y="212"/>
                      </a:lnTo>
                      <a:lnTo>
                        <a:pt x="57" y="212"/>
                      </a:lnTo>
                      <a:lnTo>
                        <a:pt x="57" y="211"/>
                      </a:lnTo>
                      <a:lnTo>
                        <a:pt x="57" y="210"/>
                      </a:lnTo>
                      <a:lnTo>
                        <a:pt x="57" y="209"/>
                      </a:lnTo>
                      <a:lnTo>
                        <a:pt x="56" y="208"/>
                      </a:lnTo>
                      <a:lnTo>
                        <a:pt x="56" y="207"/>
                      </a:lnTo>
                      <a:lnTo>
                        <a:pt x="56" y="206"/>
                      </a:lnTo>
                      <a:lnTo>
                        <a:pt x="56" y="206"/>
                      </a:lnTo>
                      <a:lnTo>
                        <a:pt x="55" y="205"/>
                      </a:lnTo>
                      <a:lnTo>
                        <a:pt x="55" y="204"/>
                      </a:lnTo>
                      <a:lnTo>
                        <a:pt x="55" y="203"/>
                      </a:lnTo>
                      <a:lnTo>
                        <a:pt x="55" y="202"/>
                      </a:lnTo>
                      <a:lnTo>
                        <a:pt x="55" y="201"/>
                      </a:lnTo>
                      <a:lnTo>
                        <a:pt x="54" y="201"/>
                      </a:lnTo>
                      <a:lnTo>
                        <a:pt x="54" y="200"/>
                      </a:lnTo>
                      <a:lnTo>
                        <a:pt x="54" y="199"/>
                      </a:lnTo>
                      <a:lnTo>
                        <a:pt x="54" y="198"/>
                      </a:lnTo>
                      <a:lnTo>
                        <a:pt x="53" y="197"/>
                      </a:lnTo>
                      <a:lnTo>
                        <a:pt x="53" y="196"/>
                      </a:lnTo>
                      <a:lnTo>
                        <a:pt x="53" y="195"/>
                      </a:lnTo>
                      <a:lnTo>
                        <a:pt x="53" y="194"/>
                      </a:lnTo>
                      <a:lnTo>
                        <a:pt x="53" y="194"/>
                      </a:lnTo>
                      <a:lnTo>
                        <a:pt x="53" y="193"/>
                      </a:lnTo>
                      <a:lnTo>
                        <a:pt x="53" y="193"/>
                      </a:lnTo>
                      <a:lnTo>
                        <a:pt x="53" y="193"/>
                      </a:lnTo>
                      <a:lnTo>
                        <a:pt x="53" y="192"/>
                      </a:lnTo>
                      <a:lnTo>
                        <a:pt x="53" y="192"/>
                      </a:lnTo>
                      <a:lnTo>
                        <a:pt x="53" y="192"/>
                      </a:lnTo>
                      <a:lnTo>
                        <a:pt x="53" y="191"/>
                      </a:lnTo>
                      <a:lnTo>
                        <a:pt x="53" y="191"/>
                      </a:lnTo>
                      <a:lnTo>
                        <a:pt x="53" y="190"/>
                      </a:lnTo>
                      <a:lnTo>
                        <a:pt x="53" y="190"/>
                      </a:lnTo>
                      <a:lnTo>
                        <a:pt x="54" y="189"/>
                      </a:lnTo>
                      <a:lnTo>
                        <a:pt x="54" y="188"/>
                      </a:lnTo>
                      <a:lnTo>
                        <a:pt x="54" y="187"/>
                      </a:lnTo>
                      <a:lnTo>
                        <a:pt x="54" y="186"/>
                      </a:lnTo>
                      <a:lnTo>
                        <a:pt x="53" y="185"/>
                      </a:lnTo>
                      <a:lnTo>
                        <a:pt x="53" y="185"/>
                      </a:lnTo>
                      <a:lnTo>
                        <a:pt x="53" y="184"/>
                      </a:lnTo>
                      <a:lnTo>
                        <a:pt x="52" y="183"/>
                      </a:lnTo>
                      <a:lnTo>
                        <a:pt x="52" y="182"/>
                      </a:lnTo>
                      <a:lnTo>
                        <a:pt x="52" y="181"/>
                      </a:lnTo>
                      <a:lnTo>
                        <a:pt x="52" y="181"/>
                      </a:lnTo>
                      <a:lnTo>
                        <a:pt x="51" y="180"/>
                      </a:lnTo>
                      <a:lnTo>
                        <a:pt x="51" y="179"/>
                      </a:lnTo>
                      <a:lnTo>
                        <a:pt x="52" y="179"/>
                      </a:lnTo>
                      <a:lnTo>
                        <a:pt x="51" y="178"/>
                      </a:lnTo>
                      <a:lnTo>
                        <a:pt x="51" y="177"/>
                      </a:lnTo>
                      <a:lnTo>
                        <a:pt x="51" y="176"/>
                      </a:lnTo>
                      <a:lnTo>
                        <a:pt x="50" y="175"/>
                      </a:lnTo>
                      <a:lnTo>
                        <a:pt x="50" y="175"/>
                      </a:lnTo>
                      <a:lnTo>
                        <a:pt x="50" y="174"/>
                      </a:lnTo>
                      <a:lnTo>
                        <a:pt x="49" y="173"/>
                      </a:lnTo>
                      <a:lnTo>
                        <a:pt x="50" y="172"/>
                      </a:lnTo>
                      <a:lnTo>
                        <a:pt x="50" y="172"/>
                      </a:lnTo>
                      <a:lnTo>
                        <a:pt x="51" y="171"/>
                      </a:lnTo>
                      <a:lnTo>
                        <a:pt x="50" y="170"/>
                      </a:lnTo>
                      <a:lnTo>
                        <a:pt x="51" y="170"/>
                      </a:lnTo>
                      <a:lnTo>
                        <a:pt x="51" y="169"/>
                      </a:lnTo>
                      <a:lnTo>
                        <a:pt x="51" y="168"/>
                      </a:lnTo>
                      <a:lnTo>
                        <a:pt x="51" y="167"/>
                      </a:lnTo>
                      <a:lnTo>
                        <a:pt x="50" y="166"/>
                      </a:lnTo>
                      <a:lnTo>
                        <a:pt x="50" y="166"/>
                      </a:lnTo>
                      <a:lnTo>
                        <a:pt x="50" y="165"/>
                      </a:lnTo>
                      <a:lnTo>
                        <a:pt x="49" y="164"/>
                      </a:lnTo>
                      <a:lnTo>
                        <a:pt x="49" y="163"/>
                      </a:lnTo>
                      <a:lnTo>
                        <a:pt x="48" y="162"/>
                      </a:lnTo>
                      <a:lnTo>
                        <a:pt x="48" y="162"/>
                      </a:lnTo>
                      <a:lnTo>
                        <a:pt x="47" y="161"/>
                      </a:lnTo>
                      <a:lnTo>
                        <a:pt x="47" y="160"/>
                      </a:lnTo>
                      <a:lnTo>
                        <a:pt x="47" y="159"/>
                      </a:lnTo>
                      <a:lnTo>
                        <a:pt x="47" y="159"/>
                      </a:lnTo>
                      <a:lnTo>
                        <a:pt x="46" y="159"/>
                      </a:lnTo>
                      <a:lnTo>
                        <a:pt x="46" y="159"/>
                      </a:lnTo>
                      <a:lnTo>
                        <a:pt x="46" y="159"/>
                      </a:lnTo>
                      <a:lnTo>
                        <a:pt x="46" y="159"/>
                      </a:lnTo>
                      <a:lnTo>
                        <a:pt x="46" y="159"/>
                      </a:lnTo>
                      <a:lnTo>
                        <a:pt x="46" y="159"/>
                      </a:lnTo>
                      <a:lnTo>
                        <a:pt x="46" y="159"/>
                      </a:lnTo>
                      <a:lnTo>
                        <a:pt x="46" y="159"/>
                      </a:lnTo>
                      <a:lnTo>
                        <a:pt x="46" y="159"/>
                      </a:lnTo>
                      <a:lnTo>
                        <a:pt x="46" y="159"/>
                      </a:lnTo>
                      <a:lnTo>
                        <a:pt x="46" y="159"/>
                      </a:lnTo>
                      <a:lnTo>
                        <a:pt x="46" y="159"/>
                      </a:lnTo>
                      <a:lnTo>
                        <a:pt x="46" y="158"/>
                      </a:lnTo>
                      <a:lnTo>
                        <a:pt x="46" y="158"/>
                      </a:lnTo>
                      <a:lnTo>
                        <a:pt x="46" y="158"/>
                      </a:lnTo>
                      <a:lnTo>
                        <a:pt x="46" y="157"/>
                      </a:lnTo>
                      <a:lnTo>
                        <a:pt x="46" y="156"/>
                      </a:lnTo>
                      <a:lnTo>
                        <a:pt x="46" y="155"/>
                      </a:lnTo>
                      <a:lnTo>
                        <a:pt x="46" y="155"/>
                      </a:lnTo>
                      <a:lnTo>
                        <a:pt x="46" y="154"/>
                      </a:lnTo>
                      <a:lnTo>
                        <a:pt x="45" y="153"/>
                      </a:lnTo>
                      <a:lnTo>
                        <a:pt x="45" y="152"/>
                      </a:lnTo>
                      <a:lnTo>
                        <a:pt x="45" y="152"/>
                      </a:lnTo>
                      <a:lnTo>
                        <a:pt x="45" y="152"/>
                      </a:lnTo>
                      <a:lnTo>
                        <a:pt x="45" y="152"/>
                      </a:lnTo>
                      <a:lnTo>
                        <a:pt x="45" y="152"/>
                      </a:lnTo>
                      <a:lnTo>
                        <a:pt x="45" y="152"/>
                      </a:lnTo>
                      <a:lnTo>
                        <a:pt x="45" y="152"/>
                      </a:lnTo>
                      <a:lnTo>
                        <a:pt x="45" y="151"/>
                      </a:lnTo>
                      <a:lnTo>
                        <a:pt x="46" y="151"/>
                      </a:lnTo>
                      <a:lnTo>
                        <a:pt x="46" y="151"/>
                      </a:lnTo>
                      <a:lnTo>
                        <a:pt x="46" y="151"/>
                      </a:lnTo>
                      <a:lnTo>
                        <a:pt x="46" y="151"/>
                      </a:lnTo>
                      <a:lnTo>
                        <a:pt x="45" y="150"/>
                      </a:lnTo>
                      <a:lnTo>
                        <a:pt x="45" y="150"/>
                      </a:lnTo>
                      <a:lnTo>
                        <a:pt x="44" y="149"/>
                      </a:lnTo>
                      <a:lnTo>
                        <a:pt x="44" y="148"/>
                      </a:lnTo>
                      <a:lnTo>
                        <a:pt x="43" y="147"/>
                      </a:lnTo>
                      <a:lnTo>
                        <a:pt x="43" y="147"/>
                      </a:lnTo>
                      <a:lnTo>
                        <a:pt x="42" y="146"/>
                      </a:lnTo>
                      <a:lnTo>
                        <a:pt x="42" y="146"/>
                      </a:lnTo>
                      <a:lnTo>
                        <a:pt x="41" y="145"/>
                      </a:lnTo>
                      <a:lnTo>
                        <a:pt x="41" y="144"/>
                      </a:lnTo>
                      <a:lnTo>
                        <a:pt x="41" y="144"/>
                      </a:lnTo>
                      <a:lnTo>
                        <a:pt x="40" y="143"/>
                      </a:lnTo>
                      <a:lnTo>
                        <a:pt x="40" y="142"/>
                      </a:lnTo>
                      <a:lnTo>
                        <a:pt x="40" y="142"/>
                      </a:lnTo>
                      <a:lnTo>
                        <a:pt x="39" y="141"/>
                      </a:lnTo>
                      <a:lnTo>
                        <a:pt x="39" y="140"/>
                      </a:lnTo>
                      <a:lnTo>
                        <a:pt x="38" y="140"/>
                      </a:lnTo>
                      <a:lnTo>
                        <a:pt x="38" y="139"/>
                      </a:lnTo>
                      <a:lnTo>
                        <a:pt x="38" y="138"/>
                      </a:lnTo>
                      <a:lnTo>
                        <a:pt x="37" y="137"/>
                      </a:lnTo>
                      <a:lnTo>
                        <a:pt x="37" y="137"/>
                      </a:lnTo>
                      <a:lnTo>
                        <a:pt x="37" y="136"/>
                      </a:lnTo>
                      <a:lnTo>
                        <a:pt x="37" y="136"/>
                      </a:lnTo>
                      <a:lnTo>
                        <a:pt x="36" y="135"/>
                      </a:lnTo>
                      <a:lnTo>
                        <a:pt x="36" y="134"/>
                      </a:lnTo>
                      <a:lnTo>
                        <a:pt x="35" y="134"/>
                      </a:lnTo>
                      <a:lnTo>
                        <a:pt x="35" y="134"/>
                      </a:lnTo>
                      <a:lnTo>
                        <a:pt x="35" y="133"/>
                      </a:lnTo>
                      <a:lnTo>
                        <a:pt x="35" y="132"/>
                      </a:lnTo>
                      <a:lnTo>
                        <a:pt x="35" y="131"/>
                      </a:lnTo>
                      <a:lnTo>
                        <a:pt x="34" y="131"/>
                      </a:lnTo>
                      <a:lnTo>
                        <a:pt x="34" y="130"/>
                      </a:lnTo>
                      <a:lnTo>
                        <a:pt x="33" y="129"/>
                      </a:lnTo>
                      <a:lnTo>
                        <a:pt x="33" y="129"/>
                      </a:lnTo>
                      <a:lnTo>
                        <a:pt x="32" y="128"/>
                      </a:lnTo>
                      <a:lnTo>
                        <a:pt x="32" y="127"/>
                      </a:lnTo>
                      <a:lnTo>
                        <a:pt x="31" y="127"/>
                      </a:lnTo>
                      <a:lnTo>
                        <a:pt x="31" y="126"/>
                      </a:lnTo>
                      <a:lnTo>
                        <a:pt x="30" y="125"/>
                      </a:lnTo>
                      <a:lnTo>
                        <a:pt x="29" y="125"/>
                      </a:lnTo>
                      <a:lnTo>
                        <a:pt x="29" y="124"/>
                      </a:lnTo>
                      <a:lnTo>
                        <a:pt x="28" y="124"/>
                      </a:lnTo>
                      <a:lnTo>
                        <a:pt x="28" y="123"/>
                      </a:lnTo>
                      <a:lnTo>
                        <a:pt x="27" y="123"/>
                      </a:lnTo>
                      <a:lnTo>
                        <a:pt x="27" y="122"/>
                      </a:lnTo>
                      <a:lnTo>
                        <a:pt x="26" y="122"/>
                      </a:lnTo>
                      <a:lnTo>
                        <a:pt x="26" y="121"/>
                      </a:lnTo>
                      <a:lnTo>
                        <a:pt x="25" y="120"/>
                      </a:lnTo>
                      <a:lnTo>
                        <a:pt x="25" y="120"/>
                      </a:lnTo>
                      <a:lnTo>
                        <a:pt x="24" y="119"/>
                      </a:lnTo>
                      <a:lnTo>
                        <a:pt x="24" y="118"/>
                      </a:lnTo>
                      <a:lnTo>
                        <a:pt x="23" y="117"/>
                      </a:lnTo>
                      <a:lnTo>
                        <a:pt x="23" y="117"/>
                      </a:lnTo>
                      <a:lnTo>
                        <a:pt x="22" y="116"/>
                      </a:lnTo>
                      <a:lnTo>
                        <a:pt x="22" y="115"/>
                      </a:lnTo>
                      <a:lnTo>
                        <a:pt x="22" y="115"/>
                      </a:lnTo>
                      <a:lnTo>
                        <a:pt x="21" y="114"/>
                      </a:lnTo>
                      <a:lnTo>
                        <a:pt x="21" y="114"/>
                      </a:lnTo>
                      <a:lnTo>
                        <a:pt x="20" y="113"/>
                      </a:lnTo>
                      <a:lnTo>
                        <a:pt x="19" y="113"/>
                      </a:lnTo>
                      <a:lnTo>
                        <a:pt x="19" y="112"/>
                      </a:lnTo>
                      <a:lnTo>
                        <a:pt x="18" y="111"/>
                      </a:lnTo>
                      <a:lnTo>
                        <a:pt x="18" y="111"/>
                      </a:lnTo>
                      <a:lnTo>
                        <a:pt x="18" y="110"/>
                      </a:lnTo>
                      <a:lnTo>
                        <a:pt x="17" y="109"/>
                      </a:lnTo>
                      <a:lnTo>
                        <a:pt x="17" y="109"/>
                      </a:lnTo>
                      <a:lnTo>
                        <a:pt x="16" y="108"/>
                      </a:lnTo>
                      <a:lnTo>
                        <a:pt x="16" y="107"/>
                      </a:lnTo>
                      <a:lnTo>
                        <a:pt x="15" y="107"/>
                      </a:lnTo>
                      <a:lnTo>
                        <a:pt x="15" y="106"/>
                      </a:lnTo>
                      <a:lnTo>
                        <a:pt x="14" y="106"/>
                      </a:lnTo>
                      <a:lnTo>
                        <a:pt x="14" y="105"/>
                      </a:lnTo>
                      <a:lnTo>
                        <a:pt x="13" y="104"/>
                      </a:lnTo>
                      <a:lnTo>
                        <a:pt x="13" y="104"/>
                      </a:lnTo>
                      <a:lnTo>
                        <a:pt x="13" y="103"/>
                      </a:lnTo>
                      <a:lnTo>
                        <a:pt x="12" y="102"/>
                      </a:lnTo>
                      <a:lnTo>
                        <a:pt x="12" y="102"/>
                      </a:lnTo>
                      <a:lnTo>
                        <a:pt x="12" y="101"/>
                      </a:lnTo>
                      <a:lnTo>
                        <a:pt x="12" y="100"/>
                      </a:lnTo>
                      <a:lnTo>
                        <a:pt x="12" y="100"/>
                      </a:lnTo>
                      <a:lnTo>
                        <a:pt x="12" y="99"/>
                      </a:lnTo>
                      <a:lnTo>
                        <a:pt x="12" y="98"/>
                      </a:lnTo>
                      <a:lnTo>
                        <a:pt x="12" y="98"/>
                      </a:lnTo>
                      <a:lnTo>
                        <a:pt x="12" y="97"/>
                      </a:lnTo>
                      <a:lnTo>
                        <a:pt x="11" y="96"/>
                      </a:lnTo>
                      <a:lnTo>
                        <a:pt x="11" y="96"/>
                      </a:lnTo>
                      <a:lnTo>
                        <a:pt x="10" y="95"/>
                      </a:lnTo>
                      <a:lnTo>
                        <a:pt x="10" y="94"/>
                      </a:lnTo>
                      <a:lnTo>
                        <a:pt x="10" y="93"/>
                      </a:lnTo>
                      <a:lnTo>
                        <a:pt x="9" y="93"/>
                      </a:lnTo>
                      <a:lnTo>
                        <a:pt x="8" y="92"/>
                      </a:lnTo>
                      <a:lnTo>
                        <a:pt x="8" y="92"/>
                      </a:lnTo>
                      <a:lnTo>
                        <a:pt x="7" y="91"/>
                      </a:lnTo>
                      <a:lnTo>
                        <a:pt x="7" y="91"/>
                      </a:lnTo>
                      <a:lnTo>
                        <a:pt x="6" y="90"/>
                      </a:lnTo>
                      <a:lnTo>
                        <a:pt x="6" y="90"/>
                      </a:lnTo>
                      <a:lnTo>
                        <a:pt x="5" y="89"/>
                      </a:lnTo>
                      <a:lnTo>
                        <a:pt x="4" y="89"/>
                      </a:lnTo>
                      <a:lnTo>
                        <a:pt x="4" y="88"/>
                      </a:lnTo>
                      <a:lnTo>
                        <a:pt x="3" y="87"/>
                      </a:lnTo>
                      <a:lnTo>
                        <a:pt x="3" y="87"/>
                      </a:lnTo>
                      <a:lnTo>
                        <a:pt x="3" y="86"/>
                      </a:lnTo>
                      <a:lnTo>
                        <a:pt x="2" y="85"/>
                      </a:lnTo>
                      <a:lnTo>
                        <a:pt x="2" y="85"/>
                      </a:lnTo>
                      <a:lnTo>
                        <a:pt x="1" y="84"/>
                      </a:lnTo>
                      <a:lnTo>
                        <a:pt x="1" y="83"/>
                      </a:lnTo>
                      <a:lnTo>
                        <a:pt x="0" y="83"/>
                      </a:lnTo>
                      <a:lnTo>
                        <a:pt x="0" y="82"/>
                      </a:lnTo>
                      <a:lnTo>
                        <a:pt x="1" y="82"/>
                      </a:lnTo>
                      <a:lnTo>
                        <a:pt x="1" y="82"/>
                      </a:lnTo>
                      <a:lnTo>
                        <a:pt x="3" y="83"/>
                      </a:lnTo>
                      <a:lnTo>
                        <a:pt x="6" y="84"/>
                      </a:lnTo>
                      <a:lnTo>
                        <a:pt x="7" y="85"/>
                      </a:lnTo>
                      <a:lnTo>
                        <a:pt x="7" y="84"/>
                      </a:lnTo>
                      <a:lnTo>
                        <a:pt x="7" y="83"/>
                      </a:lnTo>
                      <a:lnTo>
                        <a:pt x="7" y="82"/>
                      </a:lnTo>
                      <a:lnTo>
                        <a:pt x="7" y="81"/>
                      </a:lnTo>
                      <a:lnTo>
                        <a:pt x="6" y="80"/>
                      </a:lnTo>
                      <a:lnTo>
                        <a:pt x="5" y="77"/>
                      </a:lnTo>
                      <a:lnTo>
                        <a:pt x="5" y="75"/>
                      </a:lnTo>
                      <a:lnTo>
                        <a:pt x="7" y="74"/>
                      </a:lnTo>
                      <a:lnTo>
                        <a:pt x="8" y="73"/>
                      </a:lnTo>
                      <a:lnTo>
                        <a:pt x="9" y="71"/>
                      </a:lnTo>
                      <a:lnTo>
                        <a:pt x="10" y="71"/>
                      </a:lnTo>
                      <a:lnTo>
                        <a:pt x="11" y="70"/>
                      </a:lnTo>
                      <a:lnTo>
                        <a:pt x="11" y="70"/>
                      </a:lnTo>
                      <a:lnTo>
                        <a:pt x="12" y="69"/>
                      </a:lnTo>
                      <a:lnTo>
                        <a:pt x="13" y="69"/>
                      </a:lnTo>
                      <a:lnTo>
                        <a:pt x="13" y="69"/>
                      </a:lnTo>
                      <a:lnTo>
                        <a:pt x="13" y="68"/>
                      </a:lnTo>
                      <a:lnTo>
                        <a:pt x="16" y="66"/>
                      </a:lnTo>
                      <a:lnTo>
                        <a:pt x="16" y="65"/>
                      </a:lnTo>
                      <a:lnTo>
                        <a:pt x="15" y="64"/>
                      </a:lnTo>
                      <a:lnTo>
                        <a:pt x="15" y="64"/>
                      </a:lnTo>
                      <a:lnTo>
                        <a:pt x="14" y="63"/>
                      </a:lnTo>
                      <a:lnTo>
                        <a:pt x="14" y="62"/>
                      </a:lnTo>
                      <a:lnTo>
                        <a:pt x="13" y="62"/>
                      </a:lnTo>
                      <a:lnTo>
                        <a:pt x="12" y="59"/>
                      </a:lnTo>
                      <a:lnTo>
                        <a:pt x="12" y="59"/>
                      </a:lnTo>
                      <a:lnTo>
                        <a:pt x="12" y="58"/>
                      </a:lnTo>
                      <a:lnTo>
                        <a:pt x="12" y="57"/>
                      </a:lnTo>
                      <a:lnTo>
                        <a:pt x="12" y="56"/>
                      </a:lnTo>
                      <a:lnTo>
                        <a:pt x="13" y="56"/>
                      </a:lnTo>
                      <a:lnTo>
                        <a:pt x="13" y="56"/>
                      </a:lnTo>
                      <a:lnTo>
                        <a:pt x="14" y="56"/>
                      </a:lnTo>
                      <a:lnTo>
                        <a:pt x="15" y="56"/>
                      </a:lnTo>
                      <a:lnTo>
                        <a:pt x="16" y="56"/>
                      </a:lnTo>
                      <a:lnTo>
                        <a:pt x="16" y="55"/>
                      </a:lnTo>
                      <a:lnTo>
                        <a:pt x="17" y="55"/>
                      </a:lnTo>
                      <a:lnTo>
                        <a:pt x="18" y="55"/>
                      </a:lnTo>
                      <a:lnTo>
                        <a:pt x="19" y="55"/>
                      </a:lnTo>
                      <a:lnTo>
                        <a:pt x="19" y="55"/>
                      </a:lnTo>
                      <a:lnTo>
                        <a:pt x="20" y="55"/>
                      </a:lnTo>
                      <a:lnTo>
                        <a:pt x="21" y="55"/>
                      </a:lnTo>
                      <a:lnTo>
                        <a:pt x="22" y="55"/>
                      </a:lnTo>
                      <a:lnTo>
                        <a:pt x="23" y="55"/>
                      </a:lnTo>
                      <a:lnTo>
                        <a:pt x="23" y="55"/>
                      </a:lnTo>
                      <a:lnTo>
                        <a:pt x="23" y="54"/>
                      </a:lnTo>
                      <a:lnTo>
                        <a:pt x="23" y="53"/>
                      </a:lnTo>
                      <a:lnTo>
                        <a:pt x="23" y="52"/>
                      </a:lnTo>
                      <a:lnTo>
                        <a:pt x="23" y="50"/>
                      </a:lnTo>
                      <a:lnTo>
                        <a:pt x="23" y="48"/>
                      </a:lnTo>
                      <a:lnTo>
                        <a:pt x="23" y="46"/>
                      </a:lnTo>
                      <a:lnTo>
                        <a:pt x="23" y="45"/>
                      </a:lnTo>
                      <a:lnTo>
                        <a:pt x="23" y="44"/>
                      </a:lnTo>
                      <a:lnTo>
                        <a:pt x="24" y="41"/>
                      </a:lnTo>
                      <a:lnTo>
                        <a:pt x="25" y="41"/>
                      </a:lnTo>
                      <a:lnTo>
                        <a:pt x="28" y="40"/>
                      </a:lnTo>
                      <a:lnTo>
                        <a:pt x="29" y="39"/>
                      </a:lnTo>
                      <a:lnTo>
                        <a:pt x="30" y="40"/>
                      </a:lnTo>
                      <a:lnTo>
                        <a:pt x="31" y="40"/>
                      </a:lnTo>
                      <a:lnTo>
                        <a:pt x="32" y="40"/>
                      </a:lnTo>
                      <a:lnTo>
                        <a:pt x="33" y="41"/>
                      </a:lnTo>
                      <a:lnTo>
                        <a:pt x="33" y="42"/>
                      </a:lnTo>
                      <a:lnTo>
                        <a:pt x="34" y="42"/>
                      </a:lnTo>
                      <a:lnTo>
                        <a:pt x="35" y="43"/>
                      </a:lnTo>
                      <a:lnTo>
                        <a:pt x="35" y="43"/>
                      </a:lnTo>
                      <a:lnTo>
                        <a:pt x="37" y="45"/>
                      </a:lnTo>
                      <a:lnTo>
                        <a:pt x="38" y="46"/>
                      </a:lnTo>
                      <a:lnTo>
                        <a:pt x="38" y="46"/>
                      </a:lnTo>
                      <a:lnTo>
                        <a:pt x="40" y="47"/>
                      </a:lnTo>
                      <a:lnTo>
                        <a:pt x="40" y="47"/>
                      </a:lnTo>
                      <a:lnTo>
                        <a:pt x="41" y="46"/>
                      </a:lnTo>
                      <a:lnTo>
                        <a:pt x="42" y="46"/>
                      </a:lnTo>
                      <a:lnTo>
                        <a:pt x="43" y="46"/>
                      </a:lnTo>
                      <a:lnTo>
                        <a:pt x="43" y="46"/>
                      </a:lnTo>
                      <a:lnTo>
                        <a:pt x="43" y="44"/>
                      </a:lnTo>
                      <a:lnTo>
                        <a:pt x="43" y="44"/>
                      </a:lnTo>
                      <a:lnTo>
                        <a:pt x="44" y="43"/>
                      </a:lnTo>
                      <a:lnTo>
                        <a:pt x="45" y="43"/>
                      </a:lnTo>
                      <a:lnTo>
                        <a:pt x="45" y="44"/>
                      </a:lnTo>
                      <a:lnTo>
                        <a:pt x="46" y="44"/>
                      </a:lnTo>
                      <a:lnTo>
                        <a:pt x="47" y="45"/>
                      </a:lnTo>
                      <a:lnTo>
                        <a:pt x="48" y="45"/>
                      </a:lnTo>
                      <a:lnTo>
                        <a:pt x="49" y="45"/>
                      </a:lnTo>
                      <a:lnTo>
                        <a:pt x="49" y="44"/>
                      </a:lnTo>
                      <a:lnTo>
                        <a:pt x="50" y="42"/>
                      </a:lnTo>
                      <a:lnTo>
                        <a:pt x="51" y="42"/>
                      </a:lnTo>
                      <a:lnTo>
                        <a:pt x="52" y="39"/>
                      </a:lnTo>
                      <a:lnTo>
                        <a:pt x="53" y="37"/>
                      </a:lnTo>
                      <a:lnTo>
                        <a:pt x="54" y="35"/>
                      </a:lnTo>
                      <a:lnTo>
                        <a:pt x="55" y="34"/>
                      </a:lnTo>
                      <a:lnTo>
                        <a:pt x="56" y="32"/>
                      </a:lnTo>
                      <a:lnTo>
                        <a:pt x="57" y="30"/>
                      </a:lnTo>
                      <a:lnTo>
                        <a:pt x="58" y="28"/>
                      </a:lnTo>
                      <a:lnTo>
                        <a:pt x="59" y="28"/>
                      </a:lnTo>
                      <a:lnTo>
                        <a:pt x="60" y="26"/>
                      </a:lnTo>
                      <a:lnTo>
                        <a:pt x="60" y="25"/>
                      </a:lnTo>
                      <a:lnTo>
                        <a:pt x="60" y="23"/>
                      </a:lnTo>
                      <a:lnTo>
                        <a:pt x="60" y="20"/>
                      </a:lnTo>
                      <a:lnTo>
                        <a:pt x="60" y="18"/>
                      </a:lnTo>
                      <a:lnTo>
                        <a:pt x="60" y="17"/>
                      </a:lnTo>
                      <a:lnTo>
                        <a:pt x="62" y="15"/>
                      </a:lnTo>
                      <a:lnTo>
                        <a:pt x="63" y="14"/>
                      </a:lnTo>
                      <a:lnTo>
                        <a:pt x="63" y="13"/>
                      </a:lnTo>
                      <a:lnTo>
                        <a:pt x="63" y="12"/>
                      </a:lnTo>
                      <a:lnTo>
                        <a:pt x="64" y="11"/>
                      </a:lnTo>
                      <a:lnTo>
                        <a:pt x="64" y="11"/>
                      </a:lnTo>
                      <a:lnTo>
                        <a:pt x="64" y="10"/>
                      </a:lnTo>
                      <a:lnTo>
                        <a:pt x="63" y="9"/>
                      </a:lnTo>
                      <a:lnTo>
                        <a:pt x="63" y="8"/>
                      </a:lnTo>
                      <a:lnTo>
                        <a:pt x="63" y="7"/>
                      </a:lnTo>
                      <a:lnTo>
                        <a:pt x="62" y="6"/>
                      </a:lnTo>
                      <a:lnTo>
                        <a:pt x="61" y="3"/>
                      </a:lnTo>
                      <a:lnTo>
                        <a:pt x="61" y="4"/>
                      </a:lnTo>
                      <a:lnTo>
                        <a:pt x="62" y="4"/>
                      </a:lnTo>
                      <a:lnTo>
                        <a:pt x="63" y="5"/>
                      </a:lnTo>
                      <a:lnTo>
                        <a:pt x="64" y="6"/>
                      </a:lnTo>
                      <a:lnTo>
                        <a:pt x="66" y="8"/>
                      </a:lnTo>
                      <a:lnTo>
                        <a:pt x="66" y="8"/>
                      </a:lnTo>
                      <a:lnTo>
                        <a:pt x="67" y="9"/>
                      </a:lnTo>
                      <a:lnTo>
                        <a:pt x="67" y="9"/>
                      </a:lnTo>
                      <a:lnTo>
                        <a:pt x="69" y="12"/>
                      </a:lnTo>
                      <a:lnTo>
                        <a:pt x="70" y="13"/>
                      </a:lnTo>
                      <a:lnTo>
                        <a:pt x="71" y="15"/>
                      </a:lnTo>
                      <a:lnTo>
                        <a:pt x="72" y="16"/>
                      </a:lnTo>
                      <a:lnTo>
                        <a:pt x="73" y="17"/>
                      </a:lnTo>
                      <a:lnTo>
                        <a:pt x="74" y="19"/>
                      </a:lnTo>
                      <a:lnTo>
                        <a:pt x="74" y="19"/>
                      </a:lnTo>
                      <a:lnTo>
                        <a:pt x="74" y="18"/>
                      </a:lnTo>
                      <a:lnTo>
                        <a:pt x="73" y="17"/>
                      </a:lnTo>
                      <a:lnTo>
                        <a:pt x="73" y="16"/>
                      </a:lnTo>
                      <a:lnTo>
                        <a:pt x="73" y="15"/>
                      </a:lnTo>
                      <a:lnTo>
                        <a:pt x="72" y="13"/>
                      </a:lnTo>
                      <a:lnTo>
                        <a:pt x="71" y="12"/>
                      </a:lnTo>
                      <a:lnTo>
                        <a:pt x="71" y="10"/>
                      </a:lnTo>
                      <a:lnTo>
                        <a:pt x="71" y="9"/>
                      </a:lnTo>
                      <a:lnTo>
                        <a:pt x="71" y="7"/>
                      </a:lnTo>
                      <a:lnTo>
                        <a:pt x="72" y="6"/>
                      </a:lnTo>
                      <a:lnTo>
                        <a:pt x="72" y="5"/>
                      </a:lnTo>
                      <a:lnTo>
                        <a:pt x="72" y="4"/>
                      </a:lnTo>
                      <a:lnTo>
                        <a:pt x="72" y="2"/>
                      </a:lnTo>
                      <a:lnTo>
                        <a:pt x="73" y="1"/>
                      </a:lnTo>
                      <a:lnTo>
                        <a:pt x="73" y="1"/>
                      </a:lnTo>
                      <a:lnTo>
                        <a:pt x="75" y="1"/>
                      </a:lnTo>
                      <a:lnTo>
                        <a:pt x="76" y="1"/>
                      </a:lnTo>
                      <a:lnTo>
                        <a:pt x="77" y="0"/>
                      </a:lnTo>
                      <a:lnTo>
                        <a:pt x="78" y="0"/>
                      </a:lnTo>
                      <a:lnTo>
                        <a:pt x="79" y="0"/>
                      </a:lnTo>
                      <a:lnTo>
                        <a:pt x="79" y="0"/>
                      </a:lnTo>
                      <a:lnTo>
                        <a:pt x="80" y="1"/>
                      </a:lnTo>
                      <a:lnTo>
                        <a:pt x="80" y="1"/>
                      </a:lnTo>
                      <a:lnTo>
                        <a:pt x="81" y="3"/>
                      </a:lnTo>
                      <a:lnTo>
                        <a:pt x="82" y="4"/>
                      </a:lnTo>
                      <a:lnTo>
                        <a:pt x="82" y="4"/>
                      </a:lnTo>
                      <a:lnTo>
                        <a:pt x="83" y="6"/>
                      </a:lnTo>
                      <a:lnTo>
                        <a:pt x="83" y="7"/>
                      </a:lnTo>
                      <a:lnTo>
                        <a:pt x="85" y="9"/>
                      </a:lnTo>
                      <a:lnTo>
                        <a:pt x="85" y="10"/>
                      </a:lnTo>
                      <a:lnTo>
                        <a:pt x="86" y="11"/>
                      </a:lnTo>
                      <a:lnTo>
                        <a:pt x="87" y="12"/>
                      </a:lnTo>
                      <a:lnTo>
                        <a:pt x="87" y="13"/>
                      </a:lnTo>
                      <a:lnTo>
                        <a:pt x="87" y="14"/>
                      </a:lnTo>
                      <a:lnTo>
                        <a:pt x="88" y="14"/>
                      </a:lnTo>
                      <a:lnTo>
                        <a:pt x="89" y="14"/>
                      </a:lnTo>
                      <a:lnTo>
                        <a:pt x="90" y="15"/>
                      </a:lnTo>
                      <a:lnTo>
                        <a:pt x="91" y="15"/>
                      </a:lnTo>
                      <a:lnTo>
                        <a:pt x="92" y="15"/>
                      </a:lnTo>
                      <a:lnTo>
                        <a:pt x="94" y="15"/>
                      </a:lnTo>
                      <a:lnTo>
                        <a:pt x="94" y="15"/>
                      </a:lnTo>
                      <a:lnTo>
                        <a:pt x="96" y="15"/>
                      </a:lnTo>
                      <a:lnTo>
                        <a:pt x="97" y="15"/>
                      </a:lnTo>
                      <a:lnTo>
                        <a:pt x="98" y="16"/>
                      </a:lnTo>
                      <a:lnTo>
                        <a:pt x="98" y="16"/>
                      </a:lnTo>
                      <a:lnTo>
                        <a:pt x="99" y="17"/>
                      </a:lnTo>
                      <a:lnTo>
                        <a:pt x="100" y="19"/>
                      </a:lnTo>
                      <a:lnTo>
                        <a:pt x="100" y="19"/>
                      </a:lnTo>
                      <a:lnTo>
                        <a:pt x="101" y="22"/>
                      </a:lnTo>
                      <a:lnTo>
                        <a:pt x="101" y="23"/>
                      </a:lnTo>
                      <a:lnTo>
                        <a:pt x="101" y="23"/>
                      </a:lnTo>
                      <a:lnTo>
                        <a:pt x="101" y="24"/>
                      </a:lnTo>
                      <a:lnTo>
                        <a:pt x="101" y="26"/>
                      </a:lnTo>
                      <a:lnTo>
                        <a:pt x="102" y="27"/>
                      </a:lnTo>
                      <a:lnTo>
                        <a:pt x="102" y="27"/>
                      </a:lnTo>
                      <a:lnTo>
                        <a:pt x="104" y="29"/>
                      </a:lnTo>
                      <a:lnTo>
                        <a:pt x="105" y="30"/>
                      </a:lnTo>
                      <a:lnTo>
                        <a:pt x="108" y="32"/>
                      </a:lnTo>
                      <a:lnTo>
                        <a:pt x="109" y="33"/>
                      </a:lnTo>
                      <a:lnTo>
                        <a:pt x="111" y="33"/>
                      </a:lnTo>
                      <a:lnTo>
                        <a:pt x="112" y="34"/>
                      </a:lnTo>
                      <a:lnTo>
                        <a:pt x="113" y="34"/>
                      </a:lnTo>
                      <a:lnTo>
                        <a:pt x="113" y="34"/>
                      </a:lnTo>
                      <a:lnTo>
                        <a:pt x="114" y="35"/>
                      </a:lnTo>
                      <a:lnTo>
                        <a:pt x="115" y="35"/>
                      </a:lnTo>
                      <a:lnTo>
                        <a:pt x="117" y="36"/>
                      </a:lnTo>
                      <a:lnTo>
                        <a:pt x="117" y="37"/>
                      </a:lnTo>
                      <a:lnTo>
                        <a:pt x="117" y="38"/>
                      </a:lnTo>
                      <a:lnTo>
                        <a:pt x="117" y="42"/>
                      </a:lnTo>
                      <a:lnTo>
                        <a:pt x="117" y="43"/>
                      </a:lnTo>
                      <a:lnTo>
                        <a:pt x="117" y="44"/>
                      </a:lnTo>
                      <a:lnTo>
                        <a:pt x="117" y="47"/>
                      </a:lnTo>
                      <a:lnTo>
                        <a:pt x="118" y="49"/>
                      </a:lnTo>
                      <a:lnTo>
                        <a:pt x="117" y="49"/>
                      </a:lnTo>
                      <a:lnTo>
                        <a:pt x="116" y="50"/>
                      </a:lnTo>
                      <a:lnTo>
                        <a:pt x="114" y="50"/>
                      </a:lnTo>
                      <a:lnTo>
                        <a:pt x="109" y="52"/>
                      </a:lnTo>
                      <a:lnTo>
                        <a:pt x="110" y="52"/>
                      </a:lnTo>
                      <a:lnTo>
                        <a:pt x="112" y="54"/>
                      </a:lnTo>
                      <a:lnTo>
                        <a:pt x="114" y="55"/>
                      </a:lnTo>
                      <a:lnTo>
                        <a:pt x="115" y="55"/>
                      </a:lnTo>
                      <a:lnTo>
                        <a:pt x="116" y="56"/>
                      </a:lnTo>
                      <a:lnTo>
                        <a:pt x="117" y="57"/>
                      </a:lnTo>
                      <a:lnTo>
                        <a:pt x="118" y="57"/>
                      </a:lnTo>
                      <a:lnTo>
                        <a:pt x="120" y="58"/>
                      </a:lnTo>
                      <a:lnTo>
                        <a:pt x="120" y="59"/>
                      </a:lnTo>
                      <a:lnTo>
                        <a:pt x="119" y="59"/>
                      </a:lnTo>
                      <a:lnTo>
                        <a:pt x="117" y="60"/>
                      </a:lnTo>
                      <a:lnTo>
                        <a:pt x="115" y="61"/>
                      </a:lnTo>
                      <a:lnTo>
                        <a:pt x="113" y="62"/>
                      </a:lnTo>
                      <a:lnTo>
                        <a:pt x="113" y="63"/>
                      </a:lnTo>
                      <a:lnTo>
                        <a:pt x="113" y="64"/>
                      </a:lnTo>
                      <a:lnTo>
                        <a:pt x="112" y="66"/>
                      </a:lnTo>
                      <a:lnTo>
                        <a:pt x="112" y="69"/>
                      </a:lnTo>
                      <a:lnTo>
                        <a:pt x="112" y="70"/>
                      </a:lnTo>
                      <a:lnTo>
                        <a:pt x="113" y="71"/>
                      </a:lnTo>
                      <a:lnTo>
                        <a:pt x="113" y="72"/>
                      </a:lnTo>
                      <a:lnTo>
                        <a:pt x="113" y="72"/>
                      </a:lnTo>
                      <a:lnTo>
                        <a:pt x="115" y="75"/>
                      </a:lnTo>
                      <a:lnTo>
                        <a:pt x="116" y="76"/>
                      </a:lnTo>
                      <a:lnTo>
                        <a:pt x="116" y="77"/>
                      </a:lnTo>
                      <a:lnTo>
                        <a:pt x="116" y="78"/>
                      </a:lnTo>
                      <a:lnTo>
                        <a:pt x="116" y="80"/>
                      </a:lnTo>
                      <a:lnTo>
                        <a:pt x="117" y="81"/>
                      </a:lnTo>
                      <a:lnTo>
                        <a:pt x="117" y="84"/>
                      </a:lnTo>
                      <a:lnTo>
                        <a:pt x="117" y="87"/>
                      </a:lnTo>
                      <a:lnTo>
                        <a:pt x="117" y="88"/>
                      </a:lnTo>
                      <a:lnTo>
                        <a:pt x="116" y="90"/>
                      </a:lnTo>
                      <a:lnTo>
                        <a:pt x="116" y="9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21" name="Freeform 22">
                  <a:extLst>
                    <a:ext uri="{FF2B5EF4-FFF2-40B4-BE49-F238E27FC236}">
                      <a16:creationId xmlns:a16="http://schemas.microsoft.com/office/drawing/2014/main" id="{204964D5-5520-4569-98FA-7B3E134C605F}"/>
                    </a:ext>
                  </a:extLst>
                </p:cNvPr>
                <p:cNvSpPr>
                  <a:spLocks/>
                </p:cNvSpPr>
                <p:nvPr/>
              </p:nvSpPr>
              <p:spPr bwMode="auto">
                <a:xfrm>
                  <a:off x="189" y="1641"/>
                  <a:ext cx="633" cy="513"/>
                </a:xfrm>
                <a:custGeom>
                  <a:avLst/>
                  <a:gdLst>
                    <a:gd name="T0" fmla="*/ 128 w 633"/>
                    <a:gd name="T1" fmla="*/ 137 h 513"/>
                    <a:gd name="T2" fmla="*/ 137 w 633"/>
                    <a:gd name="T3" fmla="*/ 169 h 513"/>
                    <a:gd name="T4" fmla="*/ 170 w 633"/>
                    <a:gd name="T5" fmla="*/ 195 h 513"/>
                    <a:gd name="T6" fmla="*/ 181 w 633"/>
                    <a:gd name="T7" fmla="*/ 253 h 513"/>
                    <a:gd name="T8" fmla="*/ 225 w 633"/>
                    <a:gd name="T9" fmla="*/ 210 h 513"/>
                    <a:gd name="T10" fmla="*/ 230 w 633"/>
                    <a:gd name="T11" fmla="*/ 239 h 513"/>
                    <a:gd name="T12" fmla="*/ 279 w 633"/>
                    <a:gd name="T13" fmla="*/ 290 h 513"/>
                    <a:gd name="T14" fmla="*/ 332 w 633"/>
                    <a:gd name="T15" fmla="*/ 248 h 513"/>
                    <a:gd name="T16" fmla="*/ 377 w 633"/>
                    <a:gd name="T17" fmla="*/ 204 h 513"/>
                    <a:gd name="T18" fmla="*/ 427 w 633"/>
                    <a:gd name="T19" fmla="*/ 189 h 513"/>
                    <a:gd name="T20" fmla="*/ 443 w 633"/>
                    <a:gd name="T21" fmla="*/ 133 h 513"/>
                    <a:gd name="T22" fmla="*/ 495 w 633"/>
                    <a:gd name="T23" fmla="*/ 162 h 513"/>
                    <a:gd name="T24" fmla="*/ 539 w 633"/>
                    <a:gd name="T25" fmla="*/ 155 h 513"/>
                    <a:gd name="T26" fmla="*/ 596 w 633"/>
                    <a:gd name="T27" fmla="*/ 149 h 513"/>
                    <a:gd name="T28" fmla="*/ 627 w 633"/>
                    <a:gd name="T29" fmla="*/ 159 h 513"/>
                    <a:gd name="T30" fmla="*/ 621 w 633"/>
                    <a:gd name="T31" fmla="*/ 193 h 513"/>
                    <a:gd name="T32" fmla="*/ 582 w 633"/>
                    <a:gd name="T33" fmla="*/ 206 h 513"/>
                    <a:gd name="T34" fmla="*/ 536 w 633"/>
                    <a:gd name="T35" fmla="*/ 232 h 513"/>
                    <a:gd name="T36" fmla="*/ 523 w 633"/>
                    <a:gd name="T37" fmla="*/ 274 h 513"/>
                    <a:gd name="T38" fmla="*/ 488 w 633"/>
                    <a:gd name="T39" fmla="*/ 334 h 513"/>
                    <a:gd name="T40" fmla="*/ 567 w 633"/>
                    <a:gd name="T41" fmla="*/ 352 h 513"/>
                    <a:gd name="T42" fmla="*/ 572 w 633"/>
                    <a:gd name="T43" fmla="*/ 394 h 513"/>
                    <a:gd name="T44" fmla="*/ 563 w 633"/>
                    <a:gd name="T45" fmla="*/ 414 h 513"/>
                    <a:gd name="T46" fmla="*/ 544 w 633"/>
                    <a:gd name="T47" fmla="*/ 426 h 513"/>
                    <a:gd name="T48" fmla="*/ 518 w 633"/>
                    <a:gd name="T49" fmla="*/ 424 h 513"/>
                    <a:gd name="T50" fmla="*/ 495 w 633"/>
                    <a:gd name="T51" fmla="*/ 418 h 513"/>
                    <a:gd name="T52" fmla="*/ 466 w 633"/>
                    <a:gd name="T53" fmla="*/ 417 h 513"/>
                    <a:gd name="T54" fmla="*/ 442 w 633"/>
                    <a:gd name="T55" fmla="*/ 420 h 513"/>
                    <a:gd name="T56" fmla="*/ 428 w 633"/>
                    <a:gd name="T57" fmla="*/ 428 h 513"/>
                    <a:gd name="T58" fmla="*/ 407 w 633"/>
                    <a:gd name="T59" fmla="*/ 446 h 513"/>
                    <a:gd name="T60" fmla="*/ 384 w 633"/>
                    <a:gd name="T61" fmla="*/ 460 h 513"/>
                    <a:gd name="T62" fmla="*/ 350 w 633"/>
                    <a:gd name="T63" fmla="*/ 466 h 513"/>
                    <a:gd name="T64" fmla="*/ 304 w 633"/>
                    <a:gd name="T65" fmla="*/ 461 h 513"/>
                    <a:gd name="T66" fmla="*/ 277 w 633"/>
                    <a:gd name="T67" fmla="*/ 469 h 513"/>
                    <a:gd name="T68" fmla="*/ 242 w 633"/>
                    <a:gd name="T69" fmla="*/ 494 h 513"/>
                    <a:gd name="T70" fmla="*/ 222 w 633"/>
                    <a:gd name="T71" fmla="*/ 512 h 513"/>
                    <a:gd name="T72" fmla="*/ 187 w 633"/>
                    <a:gd name="T73" fmla="*/ 507 h 513"/>
                    <a:gd name="T74" fmla="*/ 164 w 633"/>
                    <a:gd name="T75" fmla="*/ 488 h 513"/>
                    <a:gd name="T76" fmla="*/ 157 w 633"/>
                    <a:gd name="T77" fmla="*/ 479 h 513"/>
                    <a:gd name="T78" fmla="*/ 138 w 633"/>
                    <a:gd name="T79" fmla="*/ 464 h 513"/>
                    <a:gd name="T80" fmla="*/ 111 w 633"/>
                    <a:gd name="T81" fmla="*/ 458 h 513"/>
                    <a:gd name="T82" fmla="*/ 103 w 633"/>
                    <a:gd name="T83" fmla="*/ 450 h 513"/>
                    <a:gd name="T84" fmla="*/ 104 w 633"/>
                    <a:gd name="T85" fmla="*/ 428 h 513"/>
                    <a:gd name="T86" fmla="*/ 67 w 633"/>
                    <a:gd name="T87" fmla="*/ 432 h 513"/>
                    <a:gd name="T88" fmla="*/ 63 w 633"/>
                    <a:gd name="T89" fmla="*/ 450 h 513"/>
                    <a:gd name="T90" fmla="*/ 59 w 633"/>
                    <a:gd name="T91" fmla="*/ 427 h 513"/>
                    <a:gd name="T92" fmla="*/ 65 w 633"/>
                    <a:gd name="T93" fmla="*/ 402 h 513"/>
                    <a:gd name="T94" fmla="*/ 66 w 633"/>
                    <a:gd name="T95" fmla="*/ 382 h 513"/>
                    <a:gd name="T96" fmla="*/ 53 w 633"/>
                    <a:gd name="T97" fmla="*/ 352 h 513"/>
                    <a:gd name="T98" fmla="*/ 26 w 633"/>
                    <a:gd name="T99" fmla="*/ 315 h 513"/>
                    <a:gd name="T100" fmla="*/ 35 w 633"/>
                    <a:gd name="T101" fmla="*/ 319 h 513"/>
                    <a:gd name="T102" fmla="*/ 23 w 633"/>
                    <a:gd name="T103" fmla="*/ 297 h 513"/>
                    <a:gd name="T104" fmla="*/ 12 w 633"/>
                    <a:gd name="T105" fmla="*/ 292 h 513"/>
                    <a:gd name="T106" fmla="*/ 14 w 633"/>
                    <a:gd name="T107" fmla="*/ 269 h 513"/>
                    <a:gd name="T108" fmla="*/ 40 w 633"/>
                    <a:gd name="T109" fmla="*/ 268 h 513"/>
                    <a:gd name="T110" fmla="*/ 56 w 633"/>
                    <a:gd name="T111" fmla="*/ 224 h 513"/>
                    <a:gd name="T112" fmla="*/ 51 w 633"/>
                    <a:gd name="T113" fmla="*/ 179 h 513"/>
                    <a:gd name="T114" fmla="*/ 44 w 633"/>
                    <a:gd name="T115" fmla="*/ 148 h 513"/>
                    <a:gd name="T116" fmla="*/ 16 w 633"/>
                    <a:gd name="T117" fmla="*/ 107 h 513"/>
                    <a:gd name="T118" fmla="*/ 16 w 633"/>
                    <a:gd name="T119" fmla="*/ 65 h 513"/>
                    <a:gd name="T120" fmla="*/ 49 w 633"/>
                    <a:gd name="T121" fmla="*/ 44 h 513"/>
                    <a:gd name="T122" fmla="*/ 79 w 633"/>
                    <a:gd name="T123" fmla="*/ 0 h 513"/>
                    <a:gd name="T124" fmla="*/ 120 w 633"/>
                    <a:gd name="T125" fmla="*/ 5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3" h="513">
                      <a:moveTo>
                        <a:pt x="116" y="92"/>
                      </a:moveTo>
                      <a:lnTo>
                        <a:pt x="116" y="93"/>
                      </a:lnTo>
                      <a:lnTo>
                        <a:pt x="117" y="94"/>
                      </a:lnTo>
                      <a:lnTo>
                        <a:pt x="118" y="96"/>
                      </a:lnTo>
                      <a:lnTo>
                        <a:pt x="118" y="97"/>
                      </a:lnTo>
                      <a:lnTo>
                        <a:pt x="119" y="98"/>
                      </a:lnTo>
                      <a:lnTo>
                        <a:pt x="120" y="98"/>
                      </a:lnTo>
                      <a:lnTo>
                        <a:pt x="121" y="99"/>
                      </a:lnTo>
                      <a:lnTo>
                        <a:pt x="122" y="99"/>
                      </a:lnTo>
                      <a:lnTo>
                        <a:pt x="123" y="100"/>
                      </a:lnTo>
                      <a:lnTo>
                        <a:pt x="122" y="101"/>
                      </a:lnTo>
                      <a:lnTo>
                        <a:pt x="122" y="101"/>
                      </a:lnTo>
                      <a:lnTo>
                        <a:pt x="121" y="102"/>
                      </a:lnTo>
                      <a:lnTo>
                        <a:pt x="121" y="103"/>
                      </a:lnTo>
                      <a:lnTo>
                        <a:pt x="120" y="105"/>
                      </a:lnTo>
                      <a:lnTo>
                        <a:pt x="120" y="105"/>
                      </a:lnTo>
                      <a:lnTo>
                        <a:pt x="120" y="106"/>
                      </a:lnTo>
                      <a:lnTo>
                        <a:pt x="121" y="107"/>
                      </a:lnTo>
                      <a:lnTo>
                        <a:pt x="122" y="107"/>
                      </a:lnTo>
                      <a:lnTo>
                        <a:pt x="123" y="107"/>
                      </a:lnTo>
                      <a:lnTo>
                        <a:pt x="123" y="108"/>
                      </a:lnTo>
                      <a:lnTo>
                        <a:pt x="124" y="109"/>
                      </a:lnTo>
                      <a:lnTo>
                        <a:pt x="125" y="110"/>
                      </a:lnTo>
                      <a:lnTo>
                        <a:pt x="125" y="111"/>
                      </a:lnTo>
                      <a:lnTo>
                        <a:pt x="124" y="112"/>
                      </a:lnTo>
                      <a:lnTo>
                        <a:pt x="125" y="113"/>
                      </a:lnTo>
                      <a:lnTo>
                        <a:pt x="125" y="113"/>
                      </a:lnTo>
                      <a:lnTo>
                        <a:pt x="125" y="114"/>
                      </a:lnTo>
                      <a:lnTo>
                        <a:pt x="125" y="115"/>
                      </a:lnTo>
                      <a:lnTo>
                        <a:pt x="125" y="116"/>
                      </a:lnTo>
                      <a:lnTo>
                        <a:pt x="125" y="117"/>
                      </a:lnTo>
                      <a:lnTo>
                        <a:pt x="125" y="117"/>
                      </a:lnTo>
                      <a:lnTo>
                        <a:pt x="125" y="118"/>
                      </a:lnTo>
                      <a:lnTo>
                        <a:pt x="124" y="119"/>
                      </a:lnTo>
                      <a:lnTo>
                        <a:pt x="124" y="120"/>
                      </a:lnTo>
                      <a:lnTo>
                        <a:pt x="124" y="121"/>
                      </a:lnTo>
                      <a:lnTo>
                        <a:pt x="123" y="122"/>
                      </a:lnTo>
                      <a:lnTo>
                        <a:pt x="123" y="122"/>
                      </a:lnTo>
                      <a:lnTo>
                        <a:pt x="122" y="123"/>
                      </a:lnTo>
                      <a:lnTo>
                        <a:pt x="122" y="124"/>
                      </a:lnTo>
                      <a:lnTo>
                        <a:pt x="123" y="123"/>
                      </a:lnTo>
                      <a:lnTo>
                        <a:pt x="124" y="123"/>
                      </a:lnTo>
                      <a:lnTo>
                        <a:pt x="124" y="123"/>
                      </a:lnTo>
                      <a:lnTo>
                        <a:pt x="125" y="124"/>
                      </a:lnTo>
                      <a:lnTo>
                        <a:pt x="126" y="124"/>
                      </a:lnTo>
                      <a:lnTo>
                        <a:pt x="127" y="124"/>
                      </a:lnTo>
                      <a:lnTo>
                        <a:pt x="128" y="124"/>
                      </a:lnTo>
                      <a:lnTo>
                        <a:pt x="129" y="124"/>
                      </a:lnTo>
                      <a:lnTo>
                        <a:pt x="129" y="125"/>
                      </a:lnTo>
                      <a:lnTo>
                        <a:pt x="130" y="125"/>
                      </a:lnTo>
                      <a:lnTo>
                        <a:pt x="128" y="128"/>
                      </a:lnTo>
                      <a:lnTo>
                        <a:pt x="128" y="128"/>
                      </a:lnTo>
                      <a:lnTo>
                        <a:pt x="127" y="130"/>
                      </a:lnTo>
                      <a:lnTo>
                        <a:pt x="127" y="131"/>
                      </a:lnTo>
                      <a:lnTo>
                        <a:pt x="127" y="131"/>
                      </a:lnTo>
                      <a:lnTo>
                        <a:pt x="128" y="131"/>
                      </a:lnTo>
                      <a:lnTo>
                        <a:pt x="129" y="131"/>
                      </a:lnTo>
                      <a:lnTo>
                        <a:pt x="130" y="130"/>
                      </a:lnTo>
                      <a:lnTo>
                        <a:pt x="130" y="131"/>
                      </a:lnTo>
                      <a:lnTo>
                        <a:pt x="130" y="133"/>
                      </a:lnTo>
                      <a:lnTo>
                        <a:pt x="130" y="134"/>
                      </a:lnTo>
                      <a:lnTo>
                        <a:pt x="129" y="135"/>
                      </a:lnTo>
                      <a:lnTo>
                        <a:pt x="128" y="136"/>
                      </a:lnTo>
                      <a:lnTo>
                        <a:pt x="128" y="137"/>
                      </a:lnTo>
                      <a:lnTo>
                        <a:pt x="129" y="139"/>
                      </a:lnTo>
                      <a:lnTo>
                        <a:pt x="129" y="140"/>
                      </a:lnTo>
                      <a:lnTo>
                        <a:pt x="129" y="141"/>
                      </a:lnTo>
                      <a:lnTo>
                        <a:pt x="128" y="142"/>
                      </a:lnTo>
                      <a:lnTo>
                        <a:pt x="127" y="142"/>
                      </a:lnTo>
                      <a:lnTo>
                        <a:pt x="127" y="142"/>
                      </a:lnTo>
                      <a:lnTo>
                        <a:pt x="127" y="143"/>
                      </a:lnTo>
                      <a:lnTo>
                        <a:pt x="127" y="144"/>
                      </a:lnTo>
                      <a:lnTo>
                        <a:pt x="128" y="146"/>
                      </a:lnTo>
                      <a:lnTo>
                        <a:pt x="128" y="147"/>
                      </a:lnTo>
                      <a:lnTo>
                        <a:pt x="129" y="147"/>
                      </a:lnTo>
                      <a:lnTo>
                        <a:pt x="129" y="148"/>
                      </a:lnTo>
                      <a:lnTo>
                        <a:pt x="129" y="149"/>
                      </a:lnTo>
                      <a:lnTo>
                        <a:pt x="130" y="149"/>
                      </a:lnTo>
                      <a:lnTo>
                        <a:pt x="130" y="150"/>
                      </a:lnTo>
                      <a:lnTo>
                        <a:pt x="131" y="151"/>
                      </a:lnTo>
                      <a:lnTo>
                        <a:pt x="130" y="152"/>
                      </a:lnTo>
                      <a:lnTo>
                        <a:pt x="130" y="152"/>
                      </a:lnTo>
                      <a:lnTo>
                        <a:pt x="129" y="152"/>
                      </a:lnTo>
                      <a:lnTo>
                        <a:pt x="128" y="152"/>
                      </a:lnTo>
                      <a:lnTo>
                        <a:pt x="128" y="153"/>
                      </a:lnTo>
                      <a:lnTo>
                        <a:pt x="128" y="154"/>
                      </a:lnTo>
                      <a:lnTo>
                        <a:pt x="128" y="155"/>
                      </a:lnTo>
                      <a:lnTo>
                        <a:pt x="129" y="155"/>
                      </a:lnTo>
                      <a:lnTo>
                        <a:pt x="129" y="155"/>
                      </a:lnTo>
                      <a:lnTo>
                        <a:pt x="130" y="155"/>
                      </a:lnTo>
                      <a:lnTo>
                        <a:pt x="130" y="156"/>
                      </a:lnTo>
                      <a:lnTo>
                        <a:pt x="129" y="156"/>
                      </a:lnTo>
                      <a:lnTo>
                        <a:pt x="129" y="157"/>
                      </a:lnTo>
                      <a:lnTo>
                        <a:pt x="128" y="157"/>
                      </a:lnTo>
                      <a:lnTo>
                        <a:pt x="128" y="158"/>
                      </a:lnTo>
                      <a:lnTo>
                        <a:pt x="127" y="158"/>
                      </a:lnTo>
                      <a:lnTo>
                        <a:pt x="127" y="159"/>
                      </a:lnTo>
                      <a:lnTo>
                        <a:pt x="127" y="159"/>
                      </a:lnTo>
                      <a:lnTo>
                        <a:pt x="126" y="160"/>
                      </a:lnTo>
                      <a:lnTo>
                        <a:pt x="125" y="160"/>
                      </a:lnTo>
                      <a:lnTo>
                        <a:pt x="125" y="160"/>
                      </a:lnTo>
                      <a:lnTo>
                        <a:pt x="124" y="161"/>
                      </a:lnTo>
                      <a:lnTo>
                        <a:pt x="124" y="162"/>
                      </a:lnTo>
                      <a:lnTo>
                        <a:pt x="124" y="162"/>
                      </a:lnTo>
                      <a:lnTo>
                        <a:pt x="124" y="163"/>
                      </a:lnTo>
                      <a:lnTo>
                        <a:pt x="125" y="164"/>
                      </a:lnTo>
                      <a:lnTo>
                        <a:pt x="124" y="165"/>
                      </a:lnTo>
                      <a:lnTo>
                        <a:pt x="124" y="165"/>
                      </a:lnTo>
                      <a:lnTo>
                        <a:pt x="124" y="166"/>
                      </a:lnTo>
                      <a:lnTo>
                        <a:pt x="125" y="166"/>
                      </a:lnTo>
                      <a:lnTo>
                        <a:pt x="125" y="166"/>
                      </a:lnTo>
                      <a:lnTo>
                        <a:pt x="126" y="166"/>
                      </a:lnTo>
                      <a:lnTo>
                        <a:pt x="127" y="166"/>
                      </a:lnTo>
                      <a:lnTo>
                        <a:pt x="128" y="166"/>
                      </a:lnTo>
                      <a:lnTo>
                        <a:pt x="128" y="167"/>
                      </a:lnTo>
                      <a:lnTo>
                        <a:pt x="129" y="167"/>
                      </a:lnTo>
                      <a:lnTo>
                        <a:pt x="130" y="168"/>
                      </a:lnTo>
                      <a:lnTo>
                        <a:pt x="131" y="168"/>
                      </a:lnTo>
                      <a:lnTo>
                        <a:pt x="131" y="168"/>
                      </a:lnTo>
                      <a:lnTo>
                        <a:pt x="132" y="168"/>
                      </a:lnTo>
                      <a:lnTo>
                        <a:pt x="133" y="169"/>
                      </a:lnTo>
                      <a:lnTo>
                        <a:pt x="133" y="169"/>
                      </a:lnTo>
                      <a:lnTo>
                        <a:pt x="134" y="169"/>
                      </a:lnTo>
                      <a:lnTo>
                        <a:pt x="135" y="169"/>
                      </a:lnTo>
                      <a:lnTo>
                        <a:pt x="135" y="170"/>
                      </a:lnTo>
                      <a:lnTo>
                        <a:pt x="136" y="169"/>
                      </a:lnTo>
                      <a:lnTo>
                        <a:pt x="137" y="168"/>
                      </a:lnTo>
                      <a:lnTo>
                        <a:pt x="137" y="169"/>
                      </a:lnTo>
                      <a:lnTo>
                        <a:pt x="138" y="169"/>
                      </a:lnTo>
                      <a:lnTo>
                        <a:pt x="139" y="169"/>
                      </a:lnTo>
                      <a:lnTo>
                        <a:pt x="139" y="169"/>
                      </a:lnTo>
                      <a:lnTo>
                        <a:pt x="140" y="169"/>
                      </a:lnTo>
                      <a:lnTo>
                        <a:pt x="141" y="169"/>
                      </a:lnTo>
                      <a:lnTo>
                        <a:pt x="141" y="170"/>
                      </a:lnTo>
                      <a:lnTo>
                        <a:pt x="142" y="173"/>
                      </a:lnTo>
                      <a:lnTo>
                        <a:pt x="142" y="174"/>
                      </a:lnTo>
                      <a:lnTo>
                        <a:pt x="143" y="173"/>
                      </a:lnTo>
                      <a:lnTo>
                        <a:pt x="144" y="172"/>
                      </a:lnTo>
                      <a:lnTo>
                        <a:pt x="145" y="171"/>
                      </a:lnTo>
                      <a:lnTo>
                        <a:pt x="146" y="170"/>
                      </a:lnTo>
                      <a:lnTo>
                        <a:pt x="147" y="168"/>
                      </a:lnTo>
                      <a:lnTo>
                        <a:pt x="149" y="165"/>
                      </a:lnTo>
                      <a:lnTo>
                        <a:pt x="150" y="164"/>
                      </a:lnTo>
                      <a:lnTo>
                        <a:pt x="150" y="165"/>
                      </a:lnTo>
                      <a:lnTo>
                        <a:pt x="149" y="167"/>
                      </a:lnTo>
                      <a:lnTo>
                        <a:pt x="149" y="170"/>
                      </a:lnTo>
                      <a:lnTo>
                        <a:pt x="149" y="171"/>
                      </a:lnTo>
                      <a:lnTo>
                        <a:pt x="148" y="172"/>
                      </a:lnTo>
                      <a:lnTo>
                        <a:pt x="148" y="176"/>
                      </a:lnTo>
                      <a:lnTo>
                        <a:pt x="148" y="176"/>
                      </a:lnTo>
                      <a:lnTo>
                        <a:pt x="148" y="177"/>
                      </a:lnTo>
                      <a:lnTo>
                        <a:pt x="149" y="178"/>
                      </a:lnTo>
                      <a:lnTo>
                        <a:pt x="150" y="176"/>
                      </a:lnTo>
                      <a:lnTo>
                        <a:pt x="150" y="176"/>
                      </a:lnTo>
                      <a:lnTo>
                        <a:pt x="152" y="177"/>
                      </a:lnTo>
                      <a:lnTo>
                        <a:pt x="152" y="178"/>
                      </a:lnTo>
                      <a:lnTo>
                        <a:pt x="153" y="178"/>
                      </a:lnTo>
                      <a:lnTo>
                        <a:pt x="153" y="179"/>
                      </a:lnTo>
                      <a:lnTo>
                        <a:pt x="154" y="181"/>
                      </a:lnTo>
                      <a:lnTo>
                        <a:pt x="154" y="181"/>
                      </a:lnTo>
                      <a:lnTo>
                        <a:pt x="155" y="182"/>
                      </a:lnTo>
                      <a:lnTo>
                        <a:pt x="156" y="183"/>
                      </a:lnTo>
                      <a:lnTo>
                        <a:pt x="156" y="184"/>
                      </a:lnTo>
                      <a:lnTo>
                        <a:pt x="157" y="184"/>
                      </a:lnTo>
                      <a:lnTo>
                        <a:pt x="157" y="185"/>
                      </a:lnTo>
                      <a:lnTo>
                        <a:pt x="159" y="184"/>
                      </a:lnTo>
                      <a:lnTo>
                        <a:pt x="160" y="183"/>
                      </a:lnTo>
                      <a:lnTo>
                        <a:pt x="160" y="182"/>
                      </a:lnTo>
                      <a:lnTo>
                        <a:pt x="161" y="182"/>
                      </a:lnTo>
                      <a:lnTo>
                        <a:pt x="161" y="182"/>
                      </a:lnTo>
                      <a:lnTo>
                        <a:pt x="163" y="183"/>
                      </a:lnTo>
                      <a:lnTo>
                        <a:pt x="163" y="184"/>
                      </a:lnTo>
                      <a:lnTo>
                        <a:pt x="165" y="185"/>
                      </a:lnTo>
                      <a:lnTo>
                        <a:pt x="165" y="186"/>
                      </a:lnTo>
                      <a:lnTo>
                        <a:pt x="167" y="188"/>
                      </a:lnTo>
                      <a:lnTo>
                        <a:pt x="167" y="188"/>
                      </a:lnTo>
                      <a:lnTo>
                        <a:pt x="168" y="188"/>
                      </a:lnTo>
                      <a:lnTo>
                        <a:pt x="169" y="188"/>
                      </a:lnTo>
                      <a:lnTo>
                        <a:pt x="169" y="189"/>
                      </a:lnTo>
                      <a:lnTo>
                        <a:pt x="169" y="190"/>
                      </a:lnTo>
                      <a:lnTo>
                        <a:pt x="169" y="191"/>
                      </a:lnTo>
                      <a:lnTo>
                        <a:pt x="169" y="193"/>
                      </a:lnTo>
                      <a:lnTo>
                        <a:pt x="169" y="194"/>
                      </a:lnTo>
                      <a:lnTo>
                        <a:pt x="170" y="193"/>
                      </a:lnTo>
                      <a:lnTo>
                        <a:pt x="171" y="191"/>
                      </a:lnTo>
                      <a:lnTo>
                        <a:pt x="171" y="190"/>
                      </a:lnTo>
                      <a:lnTo>
                        <a:pt x="171" y="190"/>
                      </a:lnTo>
                      <a:lnTo>
                        <a:pt x="172" y="193"/>
                      </a:lnTo>
                      <a:lnTo>
                        <a:pt x="172" y="194"/>
                      </a:lnTo>
                      <a:lnTo>
                        <a:pt x="171" y="195"/>
                      </a:lnTo>
                      <a:lnTo>
                        <a:pt x="170" y="195"/>
                      </a:lnTo>
                      <a:lnTo>
                        <a:pt x="170" y="195"/>
                      </a:lnTo>
                      <a:lnTo>
                        <a:pt x="169" y="196"/>
                      </a:lnTo>
                      <a:lnTo>
                        <a:pt x="169" y="196"/>
                      </a:lnTo>
                      <a:lnTo>
                        <a:pt x="168" y="197"/>
                      </a:lnTo>
                      <a:lnTo>
                        <a:pt x="169" y="198"/>
                      </a:lnTo>
                      <a:lnTo>
                        <a:pt x="169" y="199"/>
                      </a:lnTo>
                      <a:lnTo>
                        <a:pt x="169" y="199"/>
                      </a:lnTo>
                      <a:lnTo>
                        <a:pt x="169" y="199"/>
                      </a:lnTo>
                      <a:lnTo>
                        <a:pt x="170" y="200"/>
                      </a:lnTo>
                      <a:lnTo>
                        <a:pt x="170" y="200"/>
                      </a:lnTo>
                      <a:lnTo>
                        <a:pt x="171" y="201"/>
                      </a:lnTo>
                      <a:lnTo>
                        <a:pt x="170" y="203"/>
                      </a:lnTo>
                      <a:lnTo>
                        <a:pt x="170" y="203"/>
                      </a:lnTo>
                      <a:lnTo>
                        <a:pt x="171" y="204"/>
                      </a:lnTo>
                      <a:lnTo>
                        <a:pt x="170" y="204"/>
                      </a:lnTo>
                      <a:lnTo>
                        <a:pt x="170" y="205"/>
                      </a:lnTo>
                      <a:lnTo>
                        <a:pt x="170" y="206"/>
                      </a:lnTo>
                      <a:lnTo>
                        <a:pt x="169" y="207"/>
                      </a:lnTo>
                      <a:lnTo>
                        <a:pt x="169" y="207"/>
                      </a:lnTo>
                      <a:lnTo>
                        <a:pt x="169" y="208"/>
                      </a:lnTo>
                      <a:lnTo>
                        <a:pt x="170" y="209"/>
                      </a:lnTo>
                      <a:lnTo>
                        <a:pt x="170" y="209"/>
                      </a:lnTo>
                      <a:lnTo>
                        <a:pt x="169" y="210"/>
                      </a:lnTo>
                      <a:lnTo>
                        <a:pt x="165" y="212"/>
                      </a:lnTo>
                      <a:lnTo>
                        <a:pt x="164" y="212"/>
                      </a:lnTo>
                      <a:lnTo>
                        <a:pt x="162" y="213"/>
                      </a:lnTo>
                      <a:lnTo>
                        <a:pt x="162" y="214"/>
                      </a:lnTo>
                      <a:lnTo>
                        <a:pt x="162" y="217"/>
                      </a:lnTo>
                      <a:lnTo>
                        <a:pt x="163" y="219"/>
                      </a:lnTo>
                      <a:lnTo>
                        <a:pt x="163" y="221"/>
                      </a:lnTo>
                      <a:lnTo>
                        <a:pt x="164" y="222"/>
                      </a:lnTo>
                      <a:lnTo>
                        <a:pt x="164" y="223"/>
                      </a:lnTo>
                      <a:lnTo>
                        <a:pt x="164" y="224"/>
                      </a:lnTo>
                      <a:lnTo>
                        <a:pt x="165" y="224"/>
                      </a:lnTo>
                      <a:lnTo>
                        <a:pt x="165" y="225"/>
                      </a:lnTo>
                      <a:lnTo>
                        <a:pt x="166" y="226"/>
                      </a:lnTo>
                      <a:lnTo>
                        <a:pt x="166" y="227"/>
                      </a:lnTo>
                      <a:lnTo>
                        <a:pt x="167" y="227"/>
                      </a:lnTo>
                      <a:lnTo>
                        <a:pt x="167" y="228"/>
                      </a:lnTo>
                      <a:lnTo>
                        <a:pt x="167" y="229"/>
                      </a:lnTo>
                      <a:lnTo>
                        <a:pt x="168" y="230"/>
                      </a:lnTo>
                      <a:lnTo>
                        <a:pt x="168" y="231"/>
                      </a:lnTo>
                      <a:lnTo>
                        <a:pt x="169" y="231"/>
                      </a:lnTo>
                      <a:lnTo>
                        <a:pt x="169" y="232"/>
                      </a:lnTo>
                      <a:lnTo>
                        <a:pt x="169" y="233"/>
                      </a:lnTo>
                      <a:lnTo>
                        <a:pt x="169" y="234"/>
                      </a:lnTo>
                      <a:lnTo>
                        <a:pt x="170" y="235"/>
                      </a:lnTo>
                      <a:lnTo>
                        <a:pt x="170" y="235"/>
                      </a:lnTo>
                      <a:lnTo>
                        <a:pt x="171" y="235"/>
                      </a:lnTo>
                      <a:lnTo>
                        <a:pt x="172" y="236"/>
                      </a:lnTo>
                      <a:lnTo>
                        <a:pt x="172" y="236"/>
                      </a:lnTo>
                      <a:lnTo>
                        <a:pt x="172" y="237"/>
                      </a:lnTo>
                      <a:lnTo>
                        <a:pt x="170" y="238"/>
                      </a:lnTo>
                      <a:lnTo>
                        <a:pt x="170" y="239"/>
                      </a:lnTo>
                      <a:lnTo>
                        <a:pt x="170" y="240"/>
                      </a:lnTo>
                      <a:lnTo>
                        <a:pt x="170" y="242"/>
                      </a:lnTo>
                      <a:lnTo>
                        <a:pt x="169" y="245"/>
                      </a:lnTo>
                      <a:lnTo>
                        <a:pt x="169" y="245"/>
                      </a:lnTo>
                      <a:lnTo>
                        <a:pt x="170" y="251"/>
                      </a:lnTo>
                      <a:lnTo>
                        <a:pt x="171" y="253"/>
                      </a:lnTo>
                      <a:lnTo>
                        <a:pt x="172" y="255"/>
                      </a:lnTo>
                      <a:lnTo>
                        <a:pt x="173" y="258"/>
                      </a:lnTo>
                      <a:lnTo>
                        <a:pt x="179" y="255"/>
                      </a:lnTo>
                      <a:lnTo>
                        <a:pt x="179" y="254"/>
                      </a:lnTo>
                      <a:lnTo>
                        <a:pt x="181" y="253"/>
                      </a:lnTo>
                      <a:lnTo>
                        <a:pt x="181" y="252"/>
                      </a:lnTo>
                      <a:lnTo>
                        <a:pt x="181" y="250"/>
                      </a:lnTo>
                      <a:lnTo>
                        <a:pt x="181" y="246"/>
                      </a:lnTo>
                      <a:lnTo>
                        <a:pt x="181" y="245"/>
                      </a:lnTo>
                      <a:lnTo>
                        <a:pt x="181" y="244"/>
                      </a:lnTo>
                      <a:lnTo>
                        <a:pt x="181" y="243"/>
                      </a:lnTo>
                      <a:lnTo>
                        <a:pt x="182" y="241"/>
                      </a:lnTo>
                      <a:lnTo>
                        <a:pt x="183" y="239"/>
                      </a:lnTo>
                      <a:lnTo>
                        <a:pt x="183" y="238"/>
                      </a:lnTo>
                      <a:lnTo>
                        <a:pt x="182" y="235"/>
                      </a:lnTo>
                      <a:lnTo>
                        <a:pt x="182" y="234"/>
                      </a:lnTo>
                      <a:lnTo>
                        <a:pt x="184" y="233"/>
                      </a:lnTo>
                      <a:lnTo>
                        <a:pt x="185" y="231"/>
                      </a:lnTo>
                      <a:lnTo>
                        <a:pt x="186" y="231"/>
                      </a:lnTo>
                      <a:lnTo>
                        <a:pt x="187" y="233"/>
                      </a:lnTo>
                      <a:lnTo>
                        <a:pt x="187" y="233"/>
                      </a:lnTo>
                      <a:lnTo>
                        <a:pt x="188" y="234"/>
                      </a:lnTo>
                      <a:lnTo>
                        <a:pt x="190" y="233"/>
                      </a:lnTo>
                      <a:lnTo>
                        <a:pt x="190" y="233"/>
                      </a:lnTo>
                      <a:lnTo>
                        <a:pt x="191" y="232"/>
                      </a:lnTo>
                      <a:lnTo>
                        <a:pt x="192" y="232"/>
                      </a:lnTo>
                      <a:lnTo>
                        <a:pt x="193" y="231"/>
                      </a:lnTo>
                      <a:lnTo>
                        <a:pt x="193" y="231"/>
                      </a:lnTo>
                      <a:lnTo>
                        <a:pt x="192" y="230"/>
                      </a:lnTo>
                      <a:lnTo>
                        <a:pt x="192" y="230"/>
                      </a:lnTo>
                      <a:lnTo>
                        <a:pt x="191" y="229"/>
                      </a:lnTo>
                      <a:lnTo>
                        <a:pt x="191" y="229"/>
                      </a:lnTo>
                      <a:lnTo>
                        <a:pt x="192" y="228"/>
                      </a:lnTo>
                      <a:lnTo>
                        <a:pt x="193" y="228"/>
                      </a:lnTo>
                      <a:lnTo>
                        <a:pt x="193" y="227"/>
                      </a:lnTo>
                      <a:lnTo>
                        <a:pt x="193" y="226"/>
                      </a:lnTo>
                      <a:lnTo>
                        <a:pt x="194" y="225"/>
                      </a:lnTo>
                      <a:lnTo>
                        <a:pt x="194" y="225"/>
                      </a:lnTo>
                      <a:lnTo>
                        <a:pt x="195" y="226"/>
                      </a:lnTo>
                      <a:lnTo>
                        <a:pt x="196" y="227"/>
                      </a:lnTo>
                      <a:lnTo>
                        <a:pt x="197" y="227"/>
                      </a:lnTo>
                      <a:lnTo>
                        <a:pt x="197" y="227"/>
                      </a:lnTo>
                      <a:lnTo>
                        <a:pt x="200" y="226"/>
                      </a:lnTo>
                      <a:lnTo>
                        <a:pt x="200" y="225"/>
                      </a:lnTo>
                      <a:lnTo>
                        <a:pt x="201" y="225"/>
                      </a:lnTo>
                      <a:lnTo>
                        <a:pt x="201" y="224"/>
                      </a:lnTo>
                      <a:lnTo>
                        <a:pt x="202" y="222"/>
                      </a:lnTo>
                      <a:lnTo>
                        <a:pt x="202" y="222"/>
                      </a:lnTo>
                      <a:lnTo>
                        <a:pt x="203" y="222"/>
                      </a:lnTo>
                      <a:lnTo>
                        <a:pt x="204" y="222"/>
                      </a:lnTo>
                      <a:lnTo>
                        <a:pt x="205" y="223"/>
                      </a:lnTo>
                      <a:lnTo>
                        <a:pt x="207" y="224"/>
                      </a:lnTo>
                      <a:lnTo>
                        <a:pt x="208" y="224"/>
                      </a:lnTo>
                      <a:lnTo>
                        <a:pt x="211" y="224"/>
                      </a:lnTo>
                      <a:lnTo>
                        <a:pt x="212" y="224"/>
                      </a:lnTo>
                      <a:lnTo>
                        <a:pt x="213" y="224"/>
                      </a:lnTo>
                      <a:lnTo>
                        <a:pt x="214" y="223"/>
                      </a:lnTo>
                      <a:lnTo>
                        <a:pt x="216" y="221"/>
                      </a:lnTo>
                      <a:lnTo>
                        <a:pt x="216" y="221"/>
                      </a:lnTo>
                      <a:lnTo>
                        <a:pt x="217" y="220"/>
                      </a:lnTo>
                      <a:lnTo>
                        <a:pt x="218" y="220"/>
                      </a:lnTo>
                      <a:lnTo>
                        <a:pt x="220" y="218"/>
                      </a:lnTo>
                      <a:lnTo>
                        <a:pt x="220" y="218"/>
                      </a:lnTo>
                      <a:lnTo>
                        <a:pt x="221" y="217"/>
                      </a:lnTo>
                      <a:lnTo>
                        <a:pt x="221" y="216"/>
                      </a:lnTo>
                      <a:lnTo>
                        <a:pt x="222" y="215"/>
                      </a:lnTo>
                      <a:lnTo>
                        <a:pt x="223" y="214"/>
                      </a:lnTo>
                      <a:lnTo>
                        <a:pt x="223" y="214"/>
                      </a:lnTo>
                      <a:lnTo>
                        <a:pt x="225" y="210"/>
                      </a:lnTo>
                      <a:lnTo>
                        <a:pt x="225" y="209"/>
                      </a:lnTo>
                      <a:lnTo>
                        <a:pt x="226" y="209"/>
                      </a:lnTo>
                      <a:lnTo>
                        <a:pt x="227" y="209"/>
                      </a:lnTo>
                      <a:lnTo>
                        <a:pt x="228" y="209"/>
                      </a:lnTo>
                      <a:lnTo>
                        <a:pt x="229" y="209"/>
                      </a:lnTo>
                      <a:lnTo>
                        <a:pt x="229" y="209"/>
                      </a:lnTo>
                      <a:lnTo>
                        <a:pt x="230" y="208"/>
                      </a:lnTo>
                      <a:lnTo>
                        <a:pt x="230" y="207"/>
                      </a:lnTo>
                      <a:lnTo>
                        <a:pt x="230" y="207"/>
                      </a:lnTo>
                      <a:lnTo>
                        <a:pt x="230" y="206"/>
                      </a:lnTo>
                      <a:lnTo>
                        <a:pt x="230" y="205"/>
                      </a:lnTo>
                      <a:lnTo>
                        <a:pt x="231" y="204"/>
                      </a:lnTo>
                      <a:lnTo>
                        <a:pt x="231" y="204"/>
                      </a:lnTo>
                      <a:lnTo>
                        <a:pt x="232" y="203"/>
                      </a:lnTo>
                      <a:lnTo>
                        <a:pt x="232" y="203"/>
                      </a:lnTo>
                      <a:lnTo>
                        <a:pt x="233" y="202"/>
                      </a:lnTo>
                      <a:lnTo>
                        <a:pt x="234" y="202"/>
                      </a:lnTo>
                      <a:lnTo>
                        <a:pt x="234" y="201"/>
                      </a:lnTo>
                      <a:lnTo>
                        <a:pt x="235" y="201"/>
                      </a:lnTo>
                      <a:lnTo>
                        <a:pt x="237" y="201"/>
                      </a:lnTo>
                      <a:lnTo>
                        <a:pt x="237" y="202"/>
                      </a:lnTo>
                      <a:lnTo>
                        <a:pt x="237" y="203"/>
                      </a:lnTo>
                      <a:lnTo>
                        <a:pt x="236" y="204"/>
                      </a:lnTo>
                      <a:lnTo>
                        <a:pt x="236" y="206"/>
                      </a:lnTo>
                      <a:lnTo>
                        <a:pt x="236" y="206"/>
                      </a:lnTo>
                      <a:lnTo>
                        <a:pt x="238" y="206"/>
                      </a:lnTo>
                      <a:lnTo>
                        <a:pt x="239" y="206"/>
                      </a:lnTo>
                      <a:lnTo>
                        <a:pt x="240" y="206"/>
                      </a:lnTo>
                      <a:lnTo>
                        <a:pt x="242" y="206"/>
                      </a:lnTo>
                      <a:lnTo>
                        <a:pt x="242" y="206"/>
                      </a:lnTo>
                      <a:lnTo>
                        <a:pt x="243" y="206"/>
                      </a:lnTo>
                      <a:lnTo>
                        <a:pt x="243" y="208"/>
                      </a:lnTo>
                      <a:lnTo>
                        <a:pt x="243" y="209"/>
                      </a:lnTo>
                      <a:lnTo>
                        <a:pt x="244" y="212"/>
                      </a:lnTo>
                      <a:lnTo>
                        <a:pt x="244" y="215"/>
                      </a:lnTo>
                      <a:lnTo>
                        <a:pt x="244" y="216"/>
                      </a:lnTo>
                      <a:lnTo>
                        <a:pt x="243" y="216"/>
                      </a:lnTo>
                      <a:lnTo>
                        <a:pt x="242" y="215"/>
                      </a:lnTo>
                      <a:lnTo>
                        <a:pt x="241" y="215"/>
                      </a:lnTo>
                      <a:lnTo>
                        <a:pt x="240" y="215"/>
                      </a:lnTo>
                      <a:lnTo>
                        <a:pt x="239" y="217"/>
                      </a:lnTo>
                      <a:lnTo>
                        <a:pt x="236" y="220"/>
                      </a:lnTo>
                      <a:lnTo>
                        <a:pt x="235" y="221"/>
                      </a:lnTo>
                      <a:lnTo>
                        <a:pt x="236" y="224"/>
                      </a:lnTo>
                      <a:lnTo>
                        <a:pt x="236" y="225"/>
                      </a:lnTo>
                      <a:lnTo>
                        <a:pt x="235" y="225"/>
                      </a:lnTo>
                      <a:lnTo>
                        <a:pt x="235" y="226"/>
                      </a:lnTo>
                      <a:lnTo>
                        <a:pt x="234" y="227"/>
                      </a:lnTo>
                      <a:lnTo>
                        <a:pt x="233" y="227"/>
                      </a:lnTo>
                      <a:lnTo>
                        <a:pt x="232" y="229"/>
                      </a:lnTo>
                      <a:lnTo>
                        <a:pt x="232" y="228"/>
                      </a:lnTo>
                      <a:lnTo>
                        <a:pt x="231" y="228"/>
                      </a:lnTo>
                      <a:lnTo>
                        <a:pt x="230" y="228"/>
                      </a:lnTo>
                      <a:lnTo>
                        <a:pt x="230" y="227"/>
                      </a:lnTo>
                      <a:lnTo>
                        <a:pt x="228" y="226"/>
                      </a:lnTo>
                      <a:lnTo>
                        <a:pt x="227" y="227"/>
                      </a:lnTo>
                      <a:lnTo>
                        <a:pt x="228" y="228"/>
                      </a:lnTo>
                      <a:lnTo>
                        <a:pt x="229" y="233"/>
                      </a:lnTo>
                      <a:lnTo>
                        <a:pt x="229" y="234"/>
                      </a:lnTo>
                      <a:lnTo>
                        <a:pt x="229" y="235"/>
                      </a:lnTo>
                      <a:lnTo>
                        <a:pt x="229" y="236"/>
                      </a:lnTo>
                      <a:lnTo>
                        <a:pt x="229" y="238"/>
                      </a:lnTo>
                      <a:lnTo>
                        <a:pt x="229" y="239"/>
                      </a:lnTo>
                      <a:lnTo>
                        <a:pt x="230" y="239"/>
                      </a:lnTo>
                      <a:lnTo>
                        <a:pt x="230" y="241"/>
                      </a:lnTo>
                      <a:lnTo>
                        <a:pt x="230" y="242"/>
                      </a:lnTo>
                      <a:lnTo>
                        <a:pt x="231" y="245"/>
                      </a:lnTo>
                      <a:lnTo>
                        <a:pt x="231" y="245"/>
                      </a:lnTo>
                      <a:lnTo>
                        <a:pt x="231" y="246"/>
                      </a:lnTo>
                      <a:lnTo>
                        <a:pt x="231" y="247"/>
                      </a:lnTo>
                      <a:lnTo>
                        <a:pt x="231" y="248"/>
                      </a:lnTo>
                      <a:lnTo>
                        <a:pt x="232" y="250"/>
                      </a:lnTo>
                      <a:lnTo>
                        <a:pt x="233" y="251"/>
                      </a:lnTo>
                      <a:lnTo>
                        <a:pt x="233" y="254"/>
                      </a:lnTo>
                      <a:lnTo>
                        <a:pt x="233" y="255"/>
                      </a:lnTo>
                      <a:lnTo>
                        <a:pt x="234" y="255"/>
                      </a:lnTo>
                      <a:lnTo>
                        <a:pt x="234" y="256"/>
                      </a:lnTo>
                      <a:lnTo>
                        <a:pt x="236" y="257"/>
                      </a:lnTo>
                      <a:lnTo>
                        <a:pt x="237" y="258"/>
                      </a:lnTo>
                      <a:lnTo>
                        <a:pt x="238" y="259"/>
                      </a:lnTo>
                      <a:lnTo>
                        <a:pt x="238" y="260"/>
                      </a:lnTo>
                      <a:lnTo>
                        <a:pt x="238" y="262"/>
                      </a:lnTo>
                      <a:lnTo>
                        <a:pt x="238" y="263"/>
                      </a:lnTo>
                      <a:lnTo>
                        <a:pt x="238" y="267"/>
                      </a:lnTo>
                      <a:lnTo>
                        <a:pt x="238" y="268"/>
                      </a:lnTo>
                      <a:lnTo>
                        <a:pt x="238" y="268"/>
                      </a:lnTo>
                      <a:lnTo>
                        <a:pt x="239" y="269"/>
                      </a:lnTo>
                      <a:lnTo>
                        <a:pt x="241" y="271"/>
                      </a:lnTo>
                      <a:lnTo>
                        <a:pt x="241" y="271"/>
                      </a:lnTo>
                      <a:lnTo>
                        <a:pt x="242" y="272"/>
                      </a:lnTo>
                      <a:lnTo>
                        <a:pt x="243" y="272"/>
                      </a:lnTo>
                      <a:lnTo>
                        <a:pt x="244" y="273"/>
                      </a:lnTo>
                      <a:lnTo>
                        <a:pt x="245" y="273"/>
                      </a:lnTo>
                      <a:lnTo>
                        <a:pt x="248" y="274"/>
                      </a:lnTo>
                      <a:lnTo>
                        <a:pt x="249" y="274"/>
                      </a:lnTo>
                      <a:lnTo>
                        <a:pt x="252" y="278"/>
                      </a:lnTo>
                      <a:lnTo>
                        <a:pt x="252" y="278"/>
                      </a:lnTo>
                      <a:lnTo>
                        <a:pt x="253" y="279"/>
                      </a:lnTo>
                      <a:lnTo>
                        <a:pt x="253" y="280"/>
                      </a:lnTo>
                      <a:lnTo>
                        <a:pt x="254" y="280"/>
                      </a:lnTo>
                      <a:lnTo>
                        <a:pt x="255" y="281"/>
                      </a:lnTo>
                      <a:lnTo>
                        <a:pt x="255" y="283"/>
                      </a:lnTo>
                      <a:lnTo>
                        <a:pt x="255" y="283"/>
                      </a:lnTo>
                      <a:lnTo>
                        <a:pt x="255" y="285"/>
                      </a:lnTo>
                      <a:lnTo>
                        <a:pt x="256" y="286"/>
                      </a:lnTo>
                      <a:lnTo>
                        <a:pt x="256" y="285"/>
                      </a:lnTo>
                      <a:lnTo>
                        <a:pt x="257" y="285"/>
                      </a:lnTo>
                      <a:lnTo>
                        <a:pt x="258" y="286"/>
                      </a:lnTo>
                      <a:lnTo>
                        <a:pt x="260" y="287"/>
                      </a:lnTo>
                      <a:lnTo>
                        <a:pt x="262" y="289"/>
                      </a:lnTo>
                      <a:lnTo>
                        <a:pt x="263" y="289"/>
                      </a:lnTo>
                      <a:lnTo>
                        <a:pt x="265" y="289"/>
                      </a:lnTo>
                      <a:lnTo>
                        <a:pt x="266" y="289"/>
                      </a:lnTo>
                      <a:lnTo>
                        <a:pt x="267" y="289"/>
                      </a:lnTo>
                      <a:lnTo>
                        <a:pt x="268" y="289"/>
                      </a:lnTo>
                      <a:lnTo>
                        <a:pt x="269" y="289"/>
                      </a:lnTo>
                      <a:lnTo>
                        <a:pt x="270" y="288"/>
                      </a:lnTo>
                      <a:lnTo>
                        <a:pt x="271" y="286"/>
                      </a:lnTo>
                      <a:lnTo>
                        <a:pt x="274" y="283"/>
                      </a:lnTo>
                      <a:lnTo>
                        <a:pt x="274" y="283"/>
                      </a:lnTo>
                      <a:lnTo>
                        <a:pt x="275" y="283"/>
                      </a:lnTo>
                      <a:lnTo>
                        <a:pt x="276" y="284"/>
                      </a:lnTo>
                      <a:lnTo>
                        <a:pt x="277" y="286"/>
                      </a:lnTo>
                      <a:lnTo>
                        <a:pt x="277" y="287"/>
                      </a:lnTo>
                      <a:lnTo>
                        <a:pt x="277" y="288"/>
                      </a:lnTo>
                      <a:lnTo>
                        <a:pt x="277" y="289"/>
                      </a:lnTo>
                      <a:lnTo>
                        <a:pt x="278" y="290"/>
                      </a:lnTo>
                      <a:lnTo>
                        <a:pt x="279" y="290"/>
                      </a:lnTo>
                      <a:lnTo>
                        <a:pt x="280" y="290"/>
                      </a:lnTo>
                      <a:lnTo>
                        <a:pt x="281" y="289"/>
                      </a:lnTo>
                      <a:lnTo>
                        <a:pt x="283" y="289"/>
                      </a:lnTo>
                      <a:lnTo>
                        <a:pt x="284" y="289"/>
                      </a:lnTo>
                      <a:lnTo>
                        <a:pt x="284" y="289"/>
                      </a:lnTo>
                      <a:lnTo>
                        <a:pt x="285" y="289"/>
                      </a:lnTo>
                      <a:lnTo>
                        <a:pt x="286" y="289"/>
                      </a:lnTo>
                      <a:lnTo>
                        <a:pt x="288" y="289"/>
                      </a:lnTo>
                      <a:lnTo>
                        <a:pt x="288" y="289"/>
                      </a:lnTo>
                      <a:lnTo>
                        <a:pt x="289" y="290"/>
                      </a:lnTo>
                      <a:lnTo>
                        <a:pt x="290" y="290"/>
                      </a:lnTo>
                      <a:lnTo>
                        <a:pt x="291" y="290"/>
                      </a:lnTo>
                      <a:lnTo>
                        <a:pt x="291" y="289"/>
                      </a:lnTo>
                      <a:lnTo>
                        <a:pt x="292" y="287"/>
                      </a:lnTo>
                      <a:lnTo>
                        <a:pt x="293" y="286"/>
                      </a:lnTo>
                      <a:lnTo>
                        <a:pt x="295" y="285"/>
                      </a:lnTo>
                      <a:lnTo>
                        <a:pt x="296" y="285"/>
                      </a:lnTo>
                      <a:lnTo>
                        <a:pt x="297" y="284"/>
                      </a:lnTo>
                      <a:lnTo>
                        <a:pt x="298" y="284"/>
                      </a:lnTo>
                      <a:lnTo>
                        <a:pt x="298" y="282"/>
                      </a:lnTo>
                      <a:lnTo>
                        <a:pt x="299" y="280"/>
                      </a:lnTo>
                      <a:lnTo>
                        <a:pt x="300" y="279"/>
                      </a:lnTo>
                      <a:lnTo>
                        <a:pt x="300" y="278"/>
                      </a:lnTo>
                      <a:lnTo>
                        <a:pt x="301" y="276"/>
                      </a:lnTo>
                      <a:lnTo>
                        <a:pt x="301" y="275"/>
                      </a:lnTo>
                      <a:lnTo>
                        <a:pt x="301" y="275"/>
                      </a:lnTo>
                      <a:lnTo>
                        <a:pt x="301" y="272"/>
                      </a:lnTo>
                      <a:lnTo>
                        <a:pt x="301" y="271"/>
                      </a:lnTo>
                      <a:lnTo>
                        <a:pt x="299" y="268"/>
                      </a:lnTo>
                      <a:lnTo>
                        <a:pt x="298" y="267"/>
                      </a:lnTo>
                      <a:lnTo>
                        <a:pt x="297" y="266"/>
                      </a:lnTo>
                      <a:lnTo>
                        <a:pt x="297" y="265"/>
                      </a:lnTo>
                      <a:lnTo>
                        <a:pt x="297" y="263"/>
                      </a:lnTo>
                      <a:lnTo>
                        <a:pt x="297" y="262"/>
                      </a:lnTo>
                      <a:lnTo>
                        <a:pt x="298" y="262"/>
                      </a:lnTo>
                      <a:lnTo>
                        <a:pt x="299" y="261"/>
                      </a:lnTo>
                      <a:lnTo>
                        <a:pt x="300" y="261"/>
                      </a:lnTo>
                      <a:lnTo>
                        <a:pt x="301" y="258"/>
                      </a:lnTo>
                      <a:lnTo>
                        <a:pt x="302" y="257"/>
                      </a:lnTo>
                      <a:lnTo>
                        <a:pt x="302" y="257"/>
                      </a:lnTo>
                      <a:lnTo>
                        <a:pt x="304" y="256"/>
                      </a:lnTo>
                      <a:lnTo>
                        <a:pt x="305" y="256"/>
                      </a:lnTo>
                      <a:lnTo>
                        <a:pt x="308" y="256"/>
                      </a:lnTo>
                      <a:lnTo>
                        <a:pt x="313" y="254"/>
                      </a:lnTo>
                      <a:lnTo>
                        <a:pt x="314" y="254"/>
                      </a:lnTo>
                      <a:lnTo>
                        <a:pt x="315" y="254"/>
                      </a:lnTo>
                      <a:lnTo>
                        <a:pt x="315" y="254"/>
                      </a:lnTo>
                      <a:lnTo>
                        <a:pt x="318" y="255"/>
                      </a:lnTo>
                      <a:lnTo>
                        <a:pt x="318" y="255"/>
                      </a:lnTo>
                      <a:lnTo>
                        <a:pt x="321" y="255"/>
                      </a:lnTo>
                      <a:lnTo>
                        <a:pt x="322" y="255"/>
                      </a:lnTo>
                      <a:lnTo>
                        <a:pt x="323" y="256"/>
                      </a:lnTo>
                      <a:lnTo>
                        <a:pt x="324" y="256"/>
                      </a:lnTo>
                      <a:lnTo>
                        <a:pt x="325" y="256"/>
                      </a:lnTo>
                      <a:lnTo>
                        <a:pt x="325" y="256"/>
                      </a:lnTo>
                      <a:lnTo>
                        <a:pt x="326" y="256"/>
                      </a:lnTo>
                      <a:lnTo>
                        <a:pt x="327" y="256"/>
                      </a:lnTo>
                      <a:lnTo>
                        <a:pt x="329" y="255"/>
                      </a:lnTo>
                      <a:lnTo>
                        <a:pt x="329" y="255"/>
                      </a:lnTo>
                      <a:lnTo>
                        <a:pt x="332" y="253"/>
                      </a:lnTo>
                      <a:lnTo>
                        <a:pt x="333" y="253"/>
                      </a:lnTo>
                      <a:lnTo>
                        <a:pt x="332" y="250"/>
                      </a:lnTo>
                      <a:lnTo>
                        <a:pt x="331" y="248"/>
                      </a:lnTo>
                      <a:lnTo>
                        <a:pt x="332" y="248"/>
                      </a:lnTo>
                      <a:lnTo>
                        <a:pt x="332" y="246"/>
                      </a:lnTo>
                      <a:lnTo>
                        <a:pt x="333" y="245"/>
                      </a:lnTo>
                      <a:lnTo>
                        <a:pt x="333" y="244"/>
                      </a:lnTo>
                      <a:lnTo>
                        <a:pt x="334" y="243"/>
                      </a:lnTo>
                      <a:lnTo>
                        <a:pt x="334" y="242"/>
                      </a:lnTo>
                      <a:lnTo>
                        <a:pt x="335" y="240"/>
                      </a:lnTo>
                      <a:lnTo>
                        <a:pt x="336" y="239"/>
                      </a:lnTo>
                      <a:lnTo>
                        <a:pt x="336" y="238"/>
                      </a:lnTo>
                      <a:lnTo>
                        <a:pt x="337" y="238"/>
                      </a:lnTo>
                      <a:lnTo>
                        <a:pt x="337" y="237"/>
                      </a:lnTo>
                      <a:lnTo>
                        <a:pt x="338" y="237"/>
                      </a:lnTo>
                      <a:lnTo>
                        <a:pt x="340" y="234"/>
                      </a:lnTo>
                      <a:lnTo>
                        <a:pt x="340" y="234"/>
                      </a:lnTo>
                      <a:lnTo>
                        <a:pt x="341" y="233"/>
                      </a:lnTo>
                      <a:lnTo>
                        <a:pt x="343" y="232"/>
                      </a:lnTo>
                      <a:lnTo>
                        <a:pt x="344" y="232"/>
                      </a:lnTo>
                      <a:lnTo>
                        <a:pt x="345" y="231"/>
                      </a:lnTo>
                      <a:lnTo>
                        <a:pt x="345" y="231"/>
                      </a:lnTo>
                      <a:lnTo>
                        <a:pt x="346" y="230"/>
                      </a:lnTo>
                      <a:lnTo>
                        <a:pt x="347" y="227"/>
                      </a:lnTo>
                      <a:lnTo>
                        <a:pt x="347" y="226"/>
                      </a:lnTo>
                      <a:lnTo>
                        <a:pt x="347" y="224"/>
                      </a:lnTo>
                      <a:lnTo>
                        <a:pt x="348" y="224"/>
                      </a:lnTo>
                      <a:lnTo>
                        <a:pt x="351" y="225"/>
                      </a:lnTo>
                      <a:lnTo>
                        <a:pt x="351" y="225"/>
                      </a:lnTo>
                      <a:lnTo>
                        <a:pt x="352" y="225"/>
                      </a:lnTo>
                      <a:lnTo>
                        <a:pt x="353" y="225"/>
                      </a:lnTo>
                      <a:lnTo>
                        <a:pt x="354" y="224"/>
                      </a:lnTo>
                      <a:lnTo>
                        <a:pt x="355" y="224"/>
                      </a:lnTo>
                      <a:lnTo>
                        <a:pt x="356" y="223"/>
                      </a:lnTo>
                      <a:lnTo>
                        <a:pt x="357" y="223"/>
                      </a:lnTo>
                      <a:lnTo>
                        <a:pt x="357" y="223"/>
                      </a:lnTo>
                      <a:lnTo>
                        <a:pt x="358" y="223"/>
                      </a:lnTo>
                      <a:lnTo>
                        <a:pt x="359" y="223"/>
                      </a:lnTo>
                      <a:lnTo>
                        <a:pt x="360" y="223"/>
                      </a:lnTo>
                      <a:lnTo>
                        <a:pt x="361" y="221"/>
                      </a:lnTo>
                      <a:lnTo>
                        <a:pt x="362" y="220"/>
                      </a:lnTo>
                      <a:lnTo>
                        <a:pt x="363" y="219"/>
                      </a:lnTo>
                      <a:lnTo>
                        <a:pt x="364" y="218"/>
                      </a:lnTo>
                      <a:lnTo>
                        <a:pt x="365" y="218"/>
                      </a:lnTo>
                      <a:lnTo>
                        <a:pt x="365" y="218"/>
                      </a:lnTo>
                      <a:lnTo>
                        <a:pt x="368" y="219"/>
                      </a:lnTo>
                      <a:lnTo>
                        <a:pt x="369" y="219"/>
                      </a:lnTo>
                      <a:lnTo>
                        <a:pt x="369" y="218"/>
                      </a:lnTo>
                      <a:lnTo>
                        <a:pt x="370" y="218"/>
                      </a:lnTo>
                      <a:lnTo>
                        <a:pt x="371" y="218"/>
                      </a:lnTo>
                      <a:lnTo>
                        <a:pt x="371" y="217"/>
                      </a:lnTo>
                      <a:lnTo>
                        <a:pt x="372" y="217"/>
                      </a:lnTo>
                      <a:lnTo>
                        <a:pt x="372" y="216"/>
                      </a:lnTo>
                      <a:lnTo>
                        <a:pt x="371" y="214"/>
                      </a:lnTo>
                      <a:lnTo>
                        <a:pt x="371" y="213"/>
                      </a:lnTo>
                      <a:lnTo>
                        <a:pt x="371" y="212"/>
                      </a:lnTo>
                      <a:lnTo>
                        <a:pt x="370" y="209"/>
                      </a:lnTo>
                      <a:lnTo>
                        <a:pt x="370" y="208"/>
                      </a:lnTo>
                      <a:lnTo>
                        <a:pt x="370" y="207"/>
                      </a:lnTo>
                      <a:lnTo>
                        <a:pt x="370" y="207"/>
                      </a:lnTo>
                      <a:lnTo>
                        <a:pt x="371" y="207"/>
                      </a:lnTo>
                      <a:lnTo>
                        <a:pt x="371" y="206"/>
                      </a:lnTo>
                      <a:lnTo>
                        <a:pt x="372" y="206"/>
                      </a:lnTo>
                      <a:lnTo>
                        <a:pt x="374" y="206"/>
                      </a:lnTo>
                      <a:lnTo>
                        <a:pt x="375" y="206"/>
                      </a:lnTo>
                      <a:lnTo>
                        <a:pt x="375" y="205"/>
                      </a:lnTo>
                      <a:lnTo>
                        <a:pt x="376" y="205"/>
                      </a:lnTo>
                      <a:lnTo>
                        <a:pt x="377" y="204"/>
                      </a:lnTo>
                      <a:lnTo>
                        <a:pt x="377" y="204"/>
                      </a:lnTo>
                      <a:lnTo>
                        <a:pt x="378" y="204"/>
                      </a:lnTo>
                      <a:lnTo>
                        <a:pt x="379" y="204"/>
                      </a:lnTo>
                      <a:lnTo>
                        <a:pt x="380" y="204"/>
                      </a:lnTo>
                      <a:lnTo>
                        <a:pt x="381" y="204"/>
                      </a:lnTo>
                      <a:lnTo>
                        <a:pt x="382" y="206"/>
                      </a:lnTo>
                      <a:lnTo>
                        <a:pt x="382" y="206"/>
                      </a:lnTo>
                      <a:lnTo>
                        <a:pt x="383" y="207"/>
                      </a:lnTo>
                      <a:lnTo>
                        <a:pt x="383" y="208"/>
                      </a:lnTo>
                      <a:lnTo>
                        <a:pt x="384" y="208"/>
                      </a:lnTo>
                      <a:lnTo>
                        <a:pt x="385" y="209"/>
                      </a:lnTo>
                      <a:lnTo>
                        <a:pt x="386" y="208"/>
                      </a:lnTo>
                      <a:lnTo>
                        <a:pt x="387" y="207"/>
                      </a:lnTo>
                      <a:lnTo>
                        <a:pt x="387" y="206"/>
                      </a:lnTo>
                      <a:lnTo>
                        <a:pt x="389" y="204"/>
                      </a:lnTo>
                      <a:lnTo>
                        <a:pt x="390" y="204"/>
                      </a:lnTo>
                      <a:lnTo>
                        <a:pt x="391" y="206"/>
                      </a:lnTo>
                      <a:lnTo>
                        <a:pt x="391" y="206"/>
                      </a:lnTo>
                      <a:lnTo>
                        <a:pt x="392" y="206"/>
                      </a:lnTo>
                      <a:lnTo>
                        <a:pt x="393" y="206"/>
                      </a:lnTo>
                      <a:lnTo>
                        <a:pt x="393" y="207"/>
                      </a:lnTo>
                      <a:lnTo>
                        <a:pt x="393" y="208"/>
                      </a:lnTo>
                      <a:lnTo>
                        <a:pt x="393" y="209"/>
                      </a:lnTo>
                      <a:lnTo>
                        <a:pt x="394" y="209"/>
                      </a:lnTo>
                      <a:lnTo>
                        <a:pt x="396" y="210"/>
                      </a:lnTo>
                      <a:lnTo>
                        <a:pt x="397" y="210"/>
                      </a:lnTo>
                      <a:lnTo>
                        <a:pt x="399" y="211"/>
                      </a:lnTo>
                      <a:lnTo>
                        <a:pt x="401" y="212"/>
                      </a:lnTo>
                      <a:lnTo>
                        <a:pt x="402" y="212"/>
                      </a:lnTo>
                      <a:lnTo>
                        <a:pt x="402" y="212"/>
                      </a:lnTo>
                      <a:lnTo>
                        <a:pt x="403" y="212"/>
                      </a:lnTo>
                      <a:lnTo>
                        <a:pt x="404" y="212"/>
                      </a:lnTo>
                      <a:lnTo>
                        <a:pt x="406" y="212"/>
                      </a:lnTo>
                      <a:lnTo>
                        <a:pt x="406" y="211"/>
                      </a:lnTo>
                      <a:lnTo>
                        <a:pt x="406" y="210"/>
                      </a:lnTo>
                      <a:lnTo>
                        <a:pt x="406" y="210"/>
                      </a:lnTo>
                      <a:lnTo>
                        <a:pt x="408" y="210"/>
                      </a:lnTo>
                      <a:lnTo>
                        <a:pt x="408" y="210"/>
                      </a:lnTo>
                      <a:lnTo>
                        <a:pt x="408" y="209"/>
                      </a:lnTo>
                      <a:lnTo>
                        <a:pt x="409" y="206"/>
                      </a:lnTo>
                      <a:lnTo>
                        <a:pt x="410" y="206"/>
                      </a:lnTo>
                      <a:lnTo>
                        <a:pt x="412" y="205"/>
                      </a:lnTo>
                      <a:lnTo>
                        <a:pt x="413" y="205"/>
                      </a:lnTo>
                      <a:lnTo>
                        <a:pt x="415" y="204"/>
                      </a:lnTo>
                      <a:lnTo>
                        <a:pt x="415" y="204"/>
                      </a:lnTo>
                      <a:lnTo>
                        <a:pt x="416" y="203"/>
                      </a:lnTo>
                      <a:lnTo>
                        <a:pt x="416" y="200"/>
                      </a:lnTo>
                      <a:lnTo>
                        <a:pt x="416" y="199"/>
                      </a:lnTo>
                      <a:lnTo>
                        <a:pt x="416" y="198"/>
                      </a:lnTo>
                      <a:lnTo>
                        <a:pt x="417" y="197"/>
                      </a:lnTo>
                      <a:lnTo>
                        <a:pt x="417" y="194"/>
                      </a:lnTo>
                      <a:lnTo>
                        <a:pt x="417" y="193"/>
                      </a:lnTo>
                      <a:lnTo>
                        <a:pt x="419" y="192"/>
                      </a:lnTo>
                      <a:lnTo>
                        <a:pt x="420" y="191"/>
                      </a:lnTo>
                      <a:lnTo>
                        <a:pt x="422" y="190"/>
                      </a:lnTo>
                      <a:lnTo>
                        <a:pt x="422" y="190"/>
                      </a:lnTo>
                      <a:lnTo>
                        <a:pt x="423" y="191"/>
                      </a:lnTo>
                      <a:lnTo>
                        <a:pt x="423" y="193"/>
                      </a:lnTo>
                      <a:lnTo>
                        <a:pt x="424" y="195"/>
                      </a:lnTo>
                      <a:lnTo>
                        <a:pt x="424" y="197"/>
                      </a:lnTo>
                      <a:lnTo>
                        <a:pt x="424" y="196"/>
                      </a:lnTo>
                      <a:lnTo>
                        <a:pt x="425" y="195"/>
                      </a:lnTo>
                      <a:lnTo>
                        <a:pt x="425" y="193"/>
                      </a:lnTo>
                      <a:lnTo>
                        <a:pt x="427" y="189"/>
                      </a:lnTo>
                      <a:lnTo>
                        <a:pt x="427" y="188"/>
                      </a:lnTo>
                      <a:lnTo>
                        <a:pt x="428" y="188"/>
                      </a:lnTo>
                      <a:lnTo>
                        <a:pt x="428" y="187"/>
                      </a:lnTo>
                      <a:lnTo>
                        <a:pt x="428" y="187"/>
                      </a:lnTo>
                      <a:lnTo>
                        <a:pt x="425" y="185"/>
                      </a:lnTo>
                      <a:lnTo>
                        <a:pt x="424" y="185"/>
                      </a:lnTo>
                      <a:lnTo>
                        <a:pt x="423" y="182"/>
                      </a:lnTo>
                      <a:lnTo>
                        <a:pt x="423" y="182"/>
                      </a:lnTo>
                      <a:lnTo>
                        <a:pt x="425" y="180"/>
                      </a:lnTo>
                      <a:lnTo>
                        <a:pt x="424" y="179"/>
                      </a:lnTo>
                      <a:lnTo>
                        <a:pt x="424" y="177"/>
                      </a:lnTo>
                      <a:lnTo>
                        <a:pt x="424" y="177"/>
                      </a:lnTo>
                      <a:lnTo>
                        <a:pt x="423" y="176"/>
                      </a:lnTo>
                      <a:lnTo>
                        <a:pt x="423" y="174"/>
                      </a:lnTo>
                      <a:lnTo>
                        <a:pt x="422" y="173"/>
                      </a:lnTo>
                      <a:lnTo>
                        <a:pt x="423" y="173"/>
                      </a:lnTo>
                      <a:lnTo>
                        <a:pt x="425" y="171"/>
                      </a:lnTo>
                      <a:lnTo>
                        <a:pt x="425" y="171"/>
                      </a:lnTo>
                      <a:lnTo>
                        <a:pt x="425" y="170"/>
                      </a:lnTo>
                      <a:lnTo>
                        <a:pt x="425" y="169"/>
                      </a:lnTo>
                      <a:lnTo>
                        <a:pt x="425" y="168"/>
                      </a:lnTo>
                      <a:lnTo>
                        <a:pt x="425" y="167"/>
                      </a:lnTo>
                      <a:lnTo>
                        <a:pt x="424" y="167"/>
                      </a:lnTo>
                      <a:lnTo>
                        <a:pt x="424" y="166"/>
                      </a:lnTo>
                      <a:lnTo>
                        <a:pt x="423" y="165"/>
                      </a:lnTo>
                      <a:lnTo>
                        <a:pt x="423" y="164"/>
                      </a:lnTo>
                      <a:lnTo>
                        <a:pt x="423" y="163"/>
                      </a:lnTo>
                      <a:lnTo>
                        <a:pt x="423" y="163"/>
                      </a:lnTo>
                      <a:lnTo>
                        <a:pt x="424" y="163"/>
                      </a:lnTo>
                      <a:lnTo>
                        <a:pt x="425" y="164"/>
                      </a:lnTo>
                      <a:lnTo>
                        <a:pt x="426" y="164"/>
                      </a:lnTo>
                      <a:lnTo>
                        <a:pt x="427" y="164"/>
                      </a:lnTo>
                      <a:lnTo>
                        <a:pt x="427" y="165"/>
                      </a:lnTo>
                      <a:lnTo>
                        <a:pt x="428" y="166"/>
                      </a:lnTo>
                      <a:lnTo>
                        <a:pt x="429" y="167"/>
                      </a:lnTo>
                      <a:lnTo>
                        <a:pt x="430" y="167"/>
                      </a:lnTo>
                      <a:lnTo>
                        <a:pt x="431" y="167"/>
                      </a:lnTo>
                      <a:lnTo>
                        <a:pt x="432" y="168"/>
                      </a:lnTo>
                      <a:lnTo>
                        <a:pt x="432" y="167"/>
                      </a:lnTo>
                      <a:lnTo>
                        <a:pt x="432" y="165"/>
                      </a:lnTo>
                      <a:lnTo>
                        <a:pt x="432" y="162"/>
                      </a:lnTo>
                      <a:lnTo>
                        <a:pt x="433" y="159"/>
                      </a:lnTo>
                      <a:lnTo>
                        <a:pt x="432" y="159"/>
                      </a:lnTo>
                      <a:lnTo>
                        <a:pt x="431" y="158"/>
                      </a:lnTo>
                      <a:lnTo>
                        <a:pt x="431" y="158"/>
                      </a:lnTo>
                      <a:lnTo>
                        <a:pt x="432" y="157"/>
                      </a:lnTo>
                      <a:lnTo>
                        <a:pt x="433" y="157"/>
                      </a:lnTo>
                      <a:lnTo>
                        <a:pt x="435" y="156"/>
                      </a:lnTo>
                      <a:lnTo>
                        <a:pt x="435" y="155"/>
                      </a:lnTo>
                      <a:lnTo>
                        <a:pt x="435" y="153"/>
                      </a:lnTo>
                      <a:lnTo>
                        <a:pt x="435" y="153"/>
                      </a:lnTo>
                      <a:lnTo>
                        <a:pt x="435" y="152"/>
                      </a:lnTo>
                      <a:lnTo>
                        <a:pt x="437" y="149"/>
                      </a:lnTo>
                      <a:lnTo>
                        <a:pt x="437" y="148"/>
                      </a:lnTo>
                      <a:lnTo>
                        <a:pt x="438" y="147"/>
                      </a:lnTo>
                      <a:lnTo>
                        <a:pt x="439" y="146"/>
                      </a:lnTo>
                      <a:lnTo>
                        <a:pt x="439" y="145"/>
                      </a:lnTo>
                      <a:lnTo>
                        <a:pt x="440" y="141"/>
                      </a:lnTo>
                      <a:lnTo>
                        <a:pt x="441" y="141"/>
                      </a:lnTo>
                      <a:lnTo>
                        <a:pt x="441" y="140"/>
                      </a:lnTo>
                      <a:lnTo>
                        <a:pt x="441" y="139"/>
                      </a:lnTo>
                      <a:lnTo>
                        <a:pt x="442" y="136"/>
                      </a:lnTo>
                      <a:lnTo>
                        <a:pt x="442" y="133"/>
                      </a:lnTo>
                      <a:lnTo>
                        <a:pt x="443" y="133"/>
                      </a:lnTo>
                      <a:lnTo>
                        <a:pt x="444" y="133"/>
                      </a:lnTo>
                      <a:lnTo>
                        <a:pt x="444" y="132"/>
                      </a:lnTo>
                      <a:lnTo>
                        <a:pt x="445" y="132"/>
                      </a:lnTo>
                      <a:lnTo>
                        <a:pt x="446" y="132"/>
                      </a:lnTo>
                      <a:lnTo>
                        <a:pt x="446" y="132"/>
                      </a:lnTo>
                      <a:lnTo>
                        <a:pt x="447" y="133"/>
                      </a:lnTo>
                      <a:lnTo>
                        <a:pt x="449" y="134"/>
                      </a:lnTo>
                      <a:lnTo>
                        <a:pt x="450" y="134"/>
                      </a:lnTo>
                      <a:lnTo>
                        <a:pt x="451" y="135"/>
                      </a:lnTo>
                      <a:lnTo>
                        <a:pt x="451" y="135"/>
                      </a:lnTo>
                      <a:lnTo>
                        <a:pt x="452" y="135"/>
                      </a:lnTo>
                      <a:lnTo>
                        <a:pt x="453" y="136"/>
                      </a:lnTo>
                      <a:lnTo>
                        <a:pt x="454" y="136"/>
                      </a:lnTo>
                      <a:lnTo>
                        <a:pt x="454" y="136"/>
                      </a:lnTo>
                      <a:lnTo>
                        <a:pt x="456" y="137"/>
                      </a:lnTo>
                      <a:lnTo>
                        <a:pt x="457" y="138"/>
                      </a:lnTo>
                      <a:lnTo>
                        <a:pt x="458" y="138"/>
                      </a:lnTo>
                      <a:lnTo>
                        <a:pt x="459" y="139"/>
                      </a:lnTo>
                      <a:lnTo>
                        <a:pt x="461" y="140"/>
                      </a:lnTo>
                      <a:lnTo>
                        <a:pt x="464" y="142"/>
                      </a:lnTo>
                      <a:lnTo>
                        <a:pt x="464" y="142"/>
                      </a:lnTo>
                      <a:lnTo>
                        <a:pt x="465" y="142"/>
                      </a:lnTo>
                      <a:lnTo>
                        <a:pt x="466" y="142"/>
                      </a:lnTo>
                      <a:lnTo>
                        <a:pt x="467" y="142"/>
                      </a:lnTo>
                      <a:lnTo>
                        <a:pt x="467" y="142"/>
                      </a:lnTo>
                      <a:lnTo>
                        <a:pt x="471" y="143"/>
                      </a:lnTo>
                      <a:lnTo>
                        <a:pt x="471" y="143"/>
                      </a:lnTo>
                      <a:lnTo>
                        <a:pt x="471" y="146"/>
                      </a:lnTo>
                      <a:lnTo>
                        <a:pt x="471" y="147"/>
                      </a:lnTo>
                      <a:lnTo>
                        <a:pt x="472" y="147"/>
                      </a:lnTo>
                      <a:lnTo>
                        <a:pt x="473" y="147"/>
                      </a:lnTo>
                      <a:lnTo>
                        <a:pt x="475" y="148"/>
                      </a:lnTo>
                      <a:lnTo>
                        <a:pt x="476" y="148"/>
                      </a:lnTo>
                      <a:lnTo>
                        <a:pt x="475" y="149"/>
                      </a:lnTo>
                      <a:lnTo>
                        <a:pt x="475" y="150"/>
                      </a:lnTo>
                      <a:lnTo>
                        <a:pt x="475" y="151"/>
                      </a:lnTo>
                      <a:lnTo>
                        <a:pt x="474" y="153"/>
                      </a:lnTo>
                      <a:lnTo>
                        <a:pt x="473" y="155"/>
                      </a:lnTo>
                      <a:lnTo>
                        <a:pt x="473" y="157"/>
                      </a:lnTo>
                      <a:lnTo>
                        <a:pt x="472" y="157"/>
                      </a:lnTo>
                      <a:lnTo>
                        <a:pt x="475" y="159"/>
                      </a:lnTo>
                      <a:lnTo>
                        <a:pt x="475" y="159"/>
                      </a:lnTo>
                      <a:lnTo>
                        <a:pt x="477" y="159"/>
                      </a:lnTo>
                      <a:lnTo>
                        <a:pt x="477" y="158"/>
                      </a:lnTo>
                      <a:lnTo>
                        <a:pt x="478" y="158"/>
                      </a:lnTo>
                      <a:lnTo>
                        <a:pt x="479" y="159"/>
                      </a:lnTo>
                      <a:lnTo>
                        <a:pt x="479" y="159"/>
                      </a:lnTo>
                      <a:lnTo>
                        <a:pt x="480" y="159"/>
                      </a:lnTo>
                      <a:lnTo>
                        <a:pt x="481" y="159"/>
                      </a:lnTo>
                      <a:lnTo>
                        <a:pt x="481" y="159"/>
                      </a:lnTo>
                      <a:lnTo>
                        <a:pt x="482" y="158"/>
                      </a:lnTo>
                      <a:lnTo>
                        <a:pt x="484" y="158"/>
                      </a:lnTo>
                      <a:lnTo>
                        <a:pt x="484" y="158"/>
                      </a:lnTo>
                      <a:lnTo>
                        <a:pt x="487" y="157"/>
                      </a:lnTo>
                      <a:lnTo>
                        <a:pt x="488" y="157"/>
                      </a:lnTo>
                      <a:lnTo>
                        <a:pt x="489" y="160"/>
                      </a:lnTo>
                      <a:lnTo>
                        <a:pt x="490" y="160"/>
                      </a:lnTo>
                      <a:lnTo>
                        <a:pt x="490" y="161"/>
                      </a:lnTo>
                      <a:lnTo>
                        <a:pt x="491" y="163"/>
                      </a:lnTo>
                      <a:lnTo>
                        <a:pt x="492" y="163"/>
                      </a:lnTo>
                      <a:lnTo>
                        <a:pt x="493" y="163"/>
                      </a:lnTo>
                      <a:lnTo>
                        <a:pt x="493" y="163"/>
                      </a:lnTo>
                      <a:lnTo>
                        <a:pt x="494" y="162"/>
                      </a:lnTo>
                      <a:lnTo>
                        <a:pt x="495" y="162"/>
                      </a:lnTo>
                      <a:lnTo>
                        <a:pt x="495" y="162"/>
                      </a:lnTo>
                      <a:lnTo>
                        <a:pt x="496" y="161"/>
                      </a:lnTo>
                      <a:lnTo>
                        <a:pt x="497" y="161"/>
                      </a:lnTo>
                      <a:lnTo>
                        <a:pt x="498" y="160"/>
                      </a:lnTo>
                      <a:lnTo>
                        <a:pt x="499" y="159"/>
                      </a:lnTo>
                      <a:lnTo>
                        <a:pt x="500" y="159"/>
                      </a:lnTo>
                      <a:lnTo>
                        <a:pt x="500" y="160"/>
                      </a:lnTo>
                      <a:lnTo>
                        <a:pt x="501" y="163"/>
                      </a:lnTo>
                      <a:lnTo>
                        <a:pt x="501" y="164"/>
                      </a:lnTo>
                      <a:lnTo>
                        <a:pt x="502" y="164"/>
                      </a:lnTo>
                      <a:lnTo>
                        <a:pt x="503" y="165"/>
                      </a:lnTo>
                      <a:lnTo>
                        <a:pt x="504" y="165"/>
                      </a:lnTo>
                      <a:lnTo>
                        <a:pt x="505" y="165"/>
                      </a:lnTo>
                      <a:lnTo>
                        <a:pt x="506" y="165"/>
                      </a:lnTo>
                      <a:lnTo>
                        <a:pt x="507" y="165"/>
                      </a:lnTo>
                      <a:lnTo>
                        <a:pt x="509" y="164"/>
                      </a:lnTo>
                      <a:lnTo>
                        <a:pt x="509" y="164"/>
                      </a:lnTo>
                      <a:lnTo>
                        <a:pt x="510" y="164"/>
                      </a:lnTo>
                      <a:lnTo>
                        <a:pt x="511" y="164"/>
                      </a:lnTo>
                      <a:lnTo>
                        <a:pt x="512" y="164"/>
                      </a:lnTo>
                      <a:lnTo>
                        <a:pt x="512" y="164"/>
                      </a:lnTo>
                      <a:lnTo>
                        <a:pt x="514" y="165"/>
                      </a:lnTo>
                      <a:lnTo>
                        <a:pt x="515" y="165"/>
                      </a:lnTo>
                      <a:lnTo>
                        <a:pt x="515" y="165"/>
                      </a:lnTo>
                      <a:lnTo>
                        <a:pt x="516" y="165"/>
                      </a:lnTo>
                      <a:lnTo>
                        <a:pt x="517" y="166"/>
                      </a:lnTo>
                      <a:lnTo>
                        <a:pt x="518" y="166"/>
                      </a:lnTo>
                      <a:lnTo>
                        <a:pt x="518" y="166"/>
                      </a:lnTo>
                      <a:lnTo>
                        <a:pt x="520" y="167"/>
                      </a:lnTo>
                      <a:lnTo>
                        <a:pt x="520" y="168"/>
                      </a:lnTo>
                      <a:lnTo>
                        <a:pt x="519" y="169"/>
                      </a:lnTo>
                      <a:lnTo>
                        <a:pt x="519" y="170"/>
                      </a:lnTo>
                      <a:lnTo>
                        <a:pt x="519" y="172"/>
                      </a:lnTo>
                      <a:lnTo>
                        <a:pt x="519" y="173"/>
                      </a:lnTo>
                      <a:lnTo>
                        <a:pt x="519" y="175"/>
                      </a:lnTo>
                      <a:lnTo>
                        <a:pt x="520" y="175"/>
                      </a:lnTo>
                      <a:lnTo>
                        <a:pt x="521" y="175"/>
                      </a:lnTo>
                      <a:lnTo>
                        <a:pt x="522" y="176"/>
                      </a:lnTo>
                      <a:lnTo>
                        <a:pt x="522" y="177"/>
                      </a:lnTo>
                      <a:lnTo>
                        <a:pt x="523" y="177"/>
                      </a:lnTo>
                      <a:lnTo>
                        <a:pt x="524" y="176"/>
                      </a:lnTo>
                      <a:lnTo>
                        <a:pt x="524" y="175"/>
                      </a:lnTo>
                      <a:lnTo>
                        <a:pt x="525" y="175"/>
                      </a:lnTo>
                      <a:lnTo>
                        <a:pt x="526" y="175"/>
                      </a:lnTo>
                      <a:lnTo>
                        <a:pt x="527" y="175"/>
                      </a:lnTo>
                      <a:lnTo>
                        <a:pt x="527" y="174"/>
                      </a:lnTo>
                      <a:lnTo>
                        <a:pt x="527" y="174"/>
                      </a:lnTo>
                      <a:lnTo>
                        <a:pt x="528" y="173"/>
                      </a:lnTo>
                      <a:lnTo>
                        <a:pt x="529" y="172"/>
                      </a:lnTo>
                      <a:lnTo>
                        <a:pt x="530" y="171"/>
                      </a:lnTo>
                      <a:lnTo>
                        <a:pt x="530" y="170"/>
                      </a:lnTo>
                      <a:lnTo>
                        <a:pt x="532" y="169"/>
                      </a:lnTo>
                      <a:lnTo>
                        <a:pt x="532" y="169"/>
                      </a:lnTo>
                      <a:lnTo>
                        <a:pt x="535" y="166"/>
                      </a:lnTo>
                      <a:lnTo>
                        <a:pt x="536" y="165"/>
                      </a:lnTo>
                      <a:lnTo>
                        <a:pt x="535" y="164"/>
                      </a:lnTo>
                      <a:lnTo>
                        <a:pt x="536" y="163"/>
                      </a:lnTo>
                      <a:lnTo>
                        <a:pt x="536" y="162"/>
                      </a:lnTo>
                      <a:lnTo>
                        <a:pt x="537" y="161"/>
                      </a:lnTo>
                      <a:lnTo>
                        <a:pt x="538" y="160"/>
                      </a:lnTo>
                      <a:lnTo>
                        <a:pt x="539" y="159"/>
                      </a:lnTo>
                      <a:lnTo>
                        <a:pt x="539" y="158"/>
                      </a:lnTo>
                      <a:lnTo>
                        <a:pt x="539" y="157"/>
                      </a:lnTo>
                      <a:lnTo>
                        <a:pt x="539" y="155"/>
                      </a:lnTo>
                      <a:lnTo>
                        <a:pt x="539" y="154"/>
                      </a:lnTo>
                      <a:lnTo>
                        <a:pt x="540" y="153"/>
                      </a:lnTo>
                      <a:lnTo>
                        <a:pt x="542" y="150"/>
                      </a:lnTo>
                      <a:lnTo>
                        <a:pt x="543" y="149"/>
                      </a:lnTo>
                      <a:lnTo>
                        <a:pt x="543" y="148"/>
                      </a:lnTo>
                      <a:lnTo>
                        <a:pt x="547" y="147"/>
                      </a:lnTo>
                      <a:lnTo>
                        <a:pt x="548" y="147"/>
                      </a:lnTo>
                      <a:lnTo>
                        <a:pt x="548" y="147"/>
                      </a:lnTo>
                      <a:lnTo>
                        <a:pt x="549" y="147"/>
                      </a:lnTo>
                      <a:lnTo>
                        <a:pt x="550" y="147"/>
                      </a:lnTo>
                      <a:lnTo>
                        <a:pt x="551" y="147"/>
                      </a:lnTo>
                      <a:lnTo>
                        <a:pt x="552" y="147"/>
                      </a:lnTo>
                      <a:lnTo>
                        <a:pt x="553" y="147"/>
                      </a:lnTo>
                      <a:lnTo>
                        <a:pt x="553" y="146"/>
                      </a:lnTo>
                      <a:lnTo>
                        <a:pt x="553" y="146"/>
                      </a:lnTo>
                      <a:lnTo>
                        <a:pt x="553" y="145"/>
                      </a:lnTo>
                      <a:lnTo>
                        <a:pt x="554" y="142"/>
                      </a:lnTo>
                      <a:lnTo>
                        <a:pt x="554" y="143"/>
                      </a:lnTo>
                      <a:lnTo>
                        <a:pt x="555" y="143"/>
                      </a:lnTo>
                      <a:lnTo>
                        <a:pt x="557" y="144"/>
                      </a:lnTo>
                      <a:lnTo>
                        <a:pt x="558" y="144"/>
                      </a:lnTo>
                      <a:lnTo>
                        <a:pt x="560" y="145"/>
                      </a:lnTo>
                      <a:lnTo>
                        <a:pt x="561" y="145"/>
                      </a:lnTo>
                      <a:lnTo>
                        <a:pt x="562" y="146"/>
                      </a:lnTo>
                      <a:lnTo>
                        <a:pt x="563" y="146"/>
                      </a:lnTo>
                      <a:lnTo>
                        <a:pt x="564" y="146"/>
                      </a:lnTo>
                      <a:lnTo>
                        <a:pt x="565" y="146"/>
                      </a:lnTo>
                      <a:lnTo>
                        <a:pt x="565" y="145"/>
                      </a:lnTo>
                      <a:lnTo>
                        <a:pt x="566" y="144"/>
                      </a:lnTo>
                      <a:lnTo>
                        <a:pt x="567" y="144"/>
                      </a:lnTo>
                      <a:lnTo>
                        <a:pt x="568" y="144"/>
                      </a:lnTo>
                      <a:lnTo>
                        <a:pt x="569" y="144"/>
                      </a:lnTo>
                      <a:lnTo>
                        <a:pt x="570" y="144"/>
                      </a:lnTo>
                      <a:lnTo>
                        <a:pt x="571" y="142"/>
                      </a:lnTo>
                      <a:lnTo>
                        <a:pt x="571" y="142"/>
                      </a:lnTo>
                      <a:lnTo>
                        <a:pt x="572" y="141"/>
                      </a:lnTo>
                      <a:lnTo>
                        <a:pt x="573" y="140"/>
                      </a:lnTo>
                      <a:lnTo>
                        <a:pt x="574" y="140"/>
                      </a:lnTo>
                      <a:lnTo>
                        <a:pt x="575" y="140"/>
                      </a:lnTo>
                      <a:lnTo>
                        <a:pt x="576" y="141"/>
                      </a:lnTo>
                      <a:lnTo>
                        <a:pt x="577" y="141"/>
                      </a:lnTo>
                      <a:lnTo>
                        <a:pt x="577" y="140"/>
                      </a:lnTo>
                      <a:lnTo>
                        <a:pt x="578" y="140"/>
                      </a:lnTo>
                      <a:lnTo>
                        <a:pt x="579" y="140"/>
                      </a:lnTo>
                      <a:lnTo>
                        <a:pt x="581" y="139"/>
                      </a:lnTo>
                      <a:lnTo>
                        <a:pt x="583" y="139"/>
                      </a:lnTo>
                      <a:lnTo>
                        <a:pt x="584" y="139"/>
                      </a:lnTo>
                      <a:lnTo>
                        <a:pt x="585" y="140"/>
                      </a:lnTo>
                      <a:lnTo>
                        <a:pt x="585" y="140"/>
                      </a:lnTo>
                      <a:lnTo>
                        <a:pt x="586" y="141"/>
                      </a:lnTo>
                      <a:lnTo>
                        <a:pt x="586" y="142"/>
                      </a:lnTo>
                      <a:lnTo>
                        <a:pt x="587" y="144"/>
                      </a:lnTo>
                      <a:lnTo>
                        <a:pt x="588" y="145"/>
                      </a:lnTo>
                      <a:lnTo>
                        <a:pt x="589" y="145"/>
                      </a:lnTo>
                      <a:lnTo>
                        <a:pt x="590" y="145"/>
                      </a:lnTo>
                      <a:lnTo>
                        <a:pt x="591" y="146"/>
                      </a:lnTo>
                      <a:lnTo>
                        <a:pt x="592" y="146"/>
                      </a:lnTo>
                      <a:lnTo>
                        <a:pt x="593" y="147"/>
                      </a:lnTo>
                      <a:lnTo>
                        <a:pt x="594" y="147"/>
                      </a:lnTo>
                      <a:lnTo>
                        <a:pt x="595" y="147"/>
                      </a:lnTo>
                      <a:lnTo>
                        <a:pt x="596" y="147"/>
                      </a:lnTo>
                      <a:lnTo>
                        <a:pt x="596" y="148"/>
                      </a:lnTo>
                      <a:lnTo>
                        <a:pt x="596" y="149"/>
                      </a:lnTo>
                      <a:lnTo>
                        <a:pt x="596" y="149"/>
                      </a:lnTo>
                      <a:lnTo>
                        <a:pt x="594" y="151"/>
                      </a:lnTo>
                      <a:lnTo>
                        <a:pt x="593" y="152"/>
                      </a:lnTo>
                      <a:lnTo>
                        <a:pt x="593" y="153"/>
                      </a:lnTo>
                      <a:lnTo>
                        <a:pt x="594" y="153"/>
                      </a:lnTo>
                      <a:lnTo>
                        <a:pt x="595" y="153"/>
                      </a:lnTo>
                      <a:lnTo>
                        <a:pt x="595" y="153"/>
                      </a:lnTo>
                      <a:lnTo>
                        <a:pt x="595" y="154"/>
                      </a:lnTo>
                      <a:lnTo>
                        <a:pt x="595" y="154"/>
                      </a:lnTo>
                      <a:lnTo>
                        <a:pt x="596" y="155"/>
                      </a:lnTo>
                      <a:lnTo>
                        <a:pt x="596" y="156"/>
                      </a:lnTo>
                      <a:lnTo>
                        <a:pt x="597" y="156"/>
                      </a:lnTo>
                      <a:lnTo>
                        <a:pt x="598" y="158"/>
                      </a:lnTo>
                      <a:lnTo>
                        <a:pt x="598" y="159"/>
                      </a:lnTo>
                      <a:lnTo>
                        <a:pt x="599" y="159"/>
                      </a:lnTo>
                      <a:lnTo>
                        <a:pt x="599" y="160"/>
                      </a:lnTo>
                      <a:lnTo>
                        <a:pt x="600" y="161"/>
                      </a:lnTo>
                      <a:lnTo>
                        <a:pt x="600" y="161"/>
                      </a:lnTo>
                      <a:lnTo>
                        <a:pt x="601" y="161"/>
                      </a:lnTo>
                      <a:lnTo>
                        <a:pt x="602" y="160"/>
                      </a:lnTo>
                      <a:lnTo>
                        <a:pt x="602" y="160"/>
                      </a:lnTo>
                      <a:lnTo>
                        <a:pt x="603" y="159"/>
                      </a:lnTo>
                      <a:lnTo>
                        <a:pt x="603" y="158"/>
                      </a:lnTo>
                      <a:lnTo>
                        <a:pt x="603" y="156"/>
                      </a:lnTo>
                      <a:lnTo>
                        <a:pt x="604" y="156"/>
                      </a:lnTo>
                      <a:lnTo>
                        <a:pt x="604" y="155"/>
                      </a:lnTo>
                      <a:lnTo>
                        <a:pt x="606" y="154"/>
                      </a:lnTo>
                      <a:lnTo>
                        <a:pt x="606" y="154"/>
                      </a:lnTo>
                      <a:lnTo>
                        <a:pt x="606" y="153"/>
                      </a:lnTo>
                      <a:lnTo>
                        <a:pt x="607" y="152"/>
                      </a:lnTo>
                      <a:lnTo>
                        <a:pt x="607" y="151"/>
                      </a:lnTo>
                      <a:lnTo>
                        <a:pt x="608" y="147"/>
                      </a:lnTo>
                      <a:lnTo>
                        <a:pt x="608" y="147"/>
                      </a:lnTo>
                      <a:lnTo>
                        <a:pt x="608" y="146"/>
                      </a:lnTo>
                      <a:lnTo>
                        <a:pt x="609" y="146"/>
                      </a:lnTo>
                      <a:lnTo>
                        <a:pt x="610" y="146"/>
                      </a:lnTo>
                      <a:lnTo>
                        <a:pt x="611" y="146"/>
                      </a:lnTo>
                      <a:lnTo>
                        <a:pt x="612" y="146"/>
                      </a:lnTo>
                      <a:lnTo>
                        <a:pt x="613" y="146"/>
                      </a:lnTo>
                      <a:lnTo>
                        <a:pt x="614" y="146"/>
                      </a:lnTo>
                      <a:lnTo>
                        <a:pt x="616" y="146"/>
                      </a:lnTo>
                      <a:lnTo>
                        <a:pt x="615" y="147"/>
                      </a:lnTo>
                      <a:lnTo>
                        <a:pt x="614" y="147"/>
                      </a:lnTo>
                      <a:lnTo>
                        <a:pt x="614" y="148"/>
                      </a:lnTo>
                      <a:lnTo>
                        <a:pt x="614" y="149"/>
                      </a:lnTo>
                      <a:lnTo>
                        <a:pt x="615" y="153"/>
                      </a:lnTo>
                      <a:lnTo>
                        <a:pt x="616" y="153"/>
                      </a:lnTo>
                      <a:lnTo>
                        <a:pt x="617" y="154"/>
                      </a:lnTo>
                      <a:lnTo>
                        <a:pt x="617" y="155"/>
                      </a:lnTo>
                      <a:lnTo>
                        <a:pt x="618" y="157"/>
                      </a:lnTo>
                      <a:lnTo>
                        <a:pt x="619" y="157"/>
                      </a:lnTo>
                      <a:lnTo>
                        <a:pt x="620" y="156"/>
                      </a:lnTo>
                      <a:lnTo>
                        <a:pt x="621" y="156"/>
                      </a:lnTo>
                      <a:lnTo>
                        <a:pt x="622" y="156"/>
                      </a:lnTo>
                      <a:lnTo>
                        <a:pt x="622" y="156"/>
                      </a:lnTo>
                      <a:lnTo>
                        <a:pt x="624" y="156"/>
                      </a:lnTo>
                      <a:lnTo>
                        <a:pt x="625" y="155"/>
                      </a:lnTo>
                      <a:lnTo>
                        <a:pt x="626" y="155"/>
                      </a:lnTo>
                      <a:lnTo>
                        <a:pt x="626" y="156"/>
                      </a:lnTo>
                      <a:lnTo>
                        <a:pt x="627" y="157"/>
                      </a:lnTo>
                      <a:lnTo>
                        <a:pt x="629" y="158"/>
                      </a:lnTo>
                      <a:lnTo>
                        <a:pt x="629" y="159"/>
                      </a:lnTo>
                      <a:lnTo>
                        <a:pt x="628" y="159"/>
                      </a:lnTo>
                      <a:lnTo>
                        <a:pt x="627" y="159"/>
                      </a:lnTo>
                      <a:lnTo>
                        <a:pt x="627" y="159"/>
                      </a:lnTo>
                      <a:lnTo>
                        <a:pt x="626" y="160"/>
                      </a:lnTo>
                      <a:lnTo>
                        <a:pt x="626" y="162"/>
                      </a:lnTo>
                      <a:lnTo>
                        <a:pt x="626" y="163"/>
                      </a:lnTo>
                      <a:lnTo>
                        <a:pt x="626" y="163"/>
                      </a:lnTo>
                      <a:lnTo>
                        <a:pt x="625" y="163"/>
                      </a:lnTo>
                      <a:lnTo>
                        <a:pt x="624" y="162"/>
                      </a:lnTo>
                      <a:lnTo>
                        <a:pt x="623" y="162"/>
                      </a:lnTo>
                      <a:lnTo>
                        <a:pt x="623" y="163"/>
                      </a:lnTo>
                      <a:lnTo>
                        <a:pt x="623" y="164"/>
                      </a:lnTo>
                      <a:lnTo>
                        <a:pt x="622" y="165"/>
                      </a:lnTo>
                      <a:lnTo>
                        <a:pt x="622" y="166"/>
                      </a:lnTo>
                      <a:lnTo>
                        <a:pt x="621" y="167"/>
                      </a:lnTo>
                      <a:lnTo>
                        <a:pt x="622" y="169"/>
                      </a:lnTo>
                      <a:lnTo>
                        <a:pt x="622" y="169"/>
                      </a:lnTo>
                      <a:lnTo>
                        <a:pt x="623" y="169"/>
                      </a:lnTo>
                      <a:lnTo>
                        <a:pt x="624" y="169"/>
                      </a:lnTo>
                      <a:lnTo>
                        <a:pt x="625" y="169"/>
                      </a:lnTo>
                      <a:lnTo>
                        <a:pt x="625" y="169"/>
                      </a:lnTo>
                      <a:lnTo>
                        <a:pt x="626" y="168"/>
                      </a:lnTo>
                      <a:lnTo>
                        <a:pt x="626" y="168"/>
                      </a:lnTo>
                      <a:lnTo>
                        <a:pt x="627" y="169"/>
                      </a:lnTo>
                      <a:lnTo>
                        <a:pt x="628" y="169"/>
                      </a:lnTo>
                      <a:lnTo>
                        <a:pt x="629" y="170"/>
                      </a:lnTo>
                      <a:lnTo>
                        <a:pt x="630" y="170"/>
                      </a:lnTo>
                      <a:lnTo>
                        <a:pt x="630" y="171"/>
                      </a:lnTo>
                      <a:lnTo>
                        <a:pt x="630" y="171"/>
                      </a:lnTo>
                      <a:lnTo>
                        <a:pt x="630" y="172"/>
                      </a:lnTo>
                      <a:lnTo>
                        <a:pt x="630" y="173"/>
                      </a:lnTo>
                      <a:lnTo>
                        <a:pt x="631" y="173"/>
                      </a:lnTo>
                      <a:lnTo>
                        <a:pt x="632" y="173"/>
                      </a:lnTo>
                      <a:lnTo>
                        <a:pt x="632" y="174"/>
                      </a:lnTo>
                      <a:lnTo>
                        <a:pt x="633" y="175"/>
                      </a:lnTo>
                      <a:lnTo>
                        <a:pt x="633" y="175"/>
                      </a:lnTo>
                      <a:lnTo>
                        <a:pt x="632" y="176"/>
                      </a:lnTo>
                      <a:lnTo>
                        <a:pt x="631" y="177"/>
                      </a:lnTo>
                      <a:lnTo>
                        <a:pt x="631" y="178"/>
                      </a:lnTo>
                      <a:lnTo>
                        <a:pt x="630" y="179"/>
                      </a:lnTo>
                      <a:lnTo>
                        <a:pt x="629" y="180"/>
                      </a:lnTo>
                      <a:lnTo>
                        <a:pt x="630" y="180"/>
                      </a:lnTo>
                      <a:lnTo>
                        <a:pt x="630" y="181"/>
                      </a:lnTo>
                      <a:lnTo>
                        <a:pt x="630" y="181"/>
                      </a:lnTo>
                      <a:lnTo>
                        <a:pt x="629" y="181"/>
                      </a:lnTo>
                      <a:lnTo>
                        <a:pt x="629" y="182"/>
                      </a:lnTo>
                      <a:lnTo>
                        <a:pt x="628" y="182"/>
                      </a:lnTo>
                      <a:lnTo>
                        <a:pt x="627" y="182"/>
                      </a:lnTo>
                      <a:lnTo>
                        <a:pt x="626" y="181"/>
                      </a:lnTo>
                      <a:lnTo>
                        <a:pt x="625" y="181"/>
                      </a:lnTo>
                      <a:lnTo>
                        <a:pt x="625" y="183"/>
                      </a:lnTo>
                      <a:lnTo>
                        <a:pt x="624" y="184"/>
                      </a:lnTo>
                      <a:lnTo>
                        <a:pt x="624" y="185"/>
                      </a:lnTo>
                      <a:lnTo>
                        <a:pt x="625" y="185"/>
                      </a:lnTo>
                      <a:lnTo>
                        <a:pt x="625" y="186"/>
                      </a:lnTo>
                      <a:lnTo>
                        <a:pt x="625" y="187"/>
                      </a:lnTo>
                      <a:lnTo>
                        <a:pt x="624" y="186"/>
                      </a:lnTo>
                      <a:lnTo>
                        <a:pt x="623" y="186"/>
                      </a:lnTo>
                      <a:lnTo>
                        <a:pt x="622" y="187"/>
                      </a:lnTo>
                      <a:lnTo>
                        <a:pt x="622" y="188"/>
                      </a:lnTo>
                      <a:lnTo>
                        <a:pt x="622" y="188"/>
                      </a:lnTo>
                      <a:lnTo>
                        <a:pt x="621" y="188"/>
                      </a:lnTo>
                      <a:lnTo>
                        <a:pt x="621" y="189"/>
                      </a:lnTo>
                      <a:lnTo>
                        <a:pt x="621" y="190"/>
                      </a:lnTo>
                      <a:lnTo>
                        <a:pt x="621" y="191"/>
                      </a:lnTo>
                      <a:lnTo>
                        <a:pt x="621" y="192"/>
                      </a:lnTo>
                      <a:lnTo>
                        <a:pt x="621" y="193"/>
                      </a:lnTo>
                      <a:lnTo>
                        <a:pt x="621" y="192"/>
                      </a:lnTo>
                      <a:lnTo>
                        <a:pt x="622" y="190"/>
                      </a:lnTo>
                      <a:lnTo>
                        <a:pt x="622" y="190"/>
                      </a:lnTo>
                      <a:lnTo>
                        <a:pt x="624" y="191"/>
                      </a:lnTo>
                      <a:lnTo>
                        <a:pt x="625" y="191"/>
                      </a:lnTo>
                      <a:lnTo>
                        <a:pt x="625" y="192"/>
                      </a:lnTo>
                      <a:lnTo>
                        <a:pt x="625" y="193"/>
                      </a:lnTo>
                      <a:lnTo>
                        <a:pt x="625" y="194"/>
                      </a:lnTo>
                      <a:lnTo>
                        <a:pt x="624" y="195"/>
                      </a:lnTo>
                      <a:lnTo>
                        <a:pt x="624" y="195"/>
                      </a:lnTo>
                      <a:lnTo>
                        <a:pt x="623" y="196"/>
                      </a:lnTo>
                      <a:lnTo>
                        <a:pt x="622" y="196"/>
                      </a:lnTo>
                      <a:lnTo>
                        <a:pt x="622" y="197"/>
                      </a:lnTo>
                      <a:lnTo>
                        <a:pt x="622" y="197"/>
                      </a:lnTo>
                      <a:lnTo>
                        <a:pt x="622" y="197"/>
                      </a:lnTo>
                      <a:lnTo>
                        <a:pt x="622" y="198"/>
                      </a:lnTo>
                      <a:lnTo>
                        <a:pt x="621" y="199"/>
                      </a:lnTo>
                      <a:lnTo>
                        <a:pt x="621" y="199"/>
                      </a:lnTo>
                      <a:lnTo>
                        <a:pt x="620" y="199"/>
                      </a:lnTo>
                      <a:lnTo>
                        <a:pt x="618" y="199"/>
                      </a:lnTo>
                      <a:lnTo>
                        <a:pt x="618" y="198"/>
                      </a:lnTo>
                      <a:lnTo>
                        <a:pt x="617" y="198"/>
                      </a:lnTo>
                      <a:lnTo>
                        <a:pt x="616" y="198"/>
                      </a:lnTo>
                      <a:lnTo>
                        <a:pt x="615" y="198"/>
                      </a:lnTo>
                      <a:lnTo>
                        <a:pt x="615" y="199"/>
                      </a:lnTo>
                      <a:lnTo>
                        <a:pt x="615" y="200"/>
                      </a:lnTo>
                      <a:lnTo>
                        <a:pt x="616" y="201"/>
                      </a:lnTo>
                      <a:lnTo>
                        <a:pt x="615" y="201"/>
                      </a:lnTo>
                      <a:lnTo>
                        <a:pt x="614" y="202"/>
                      </a:lnTo>
                      <a:lnTo>
                        <a:pt x="614" y="202"/>
                      </a:lnTo>
                      <a:lnTo>
                        <a:pt x="611" y="203"/>
                      </a:lnTo>
                      <a:lnTo>
                        <a:pt x="610" y="203"/>
                      </a:lnTo>
                      <a:lnTo>
                        <a:pt x="609" y="203"/>
                      </a:lnTo>
                      <a:lnTo>
                        <a:pt x="608" y="204"/>
                      </a:lnTo>
                      <a:lnTo>
                        <a:pt x="607" y="204"/>
                      </a:lnTo>
                      <a:lnTo>
                        <a:pt x="607" y="205"/>
                      </a:lnTo>
                      <a:lnTo>
                        <a:pt x="606" y="206"/>
                      </a:lnTo>
                      <a:lnTo>
                        <a:pt x="606" y="206"/>
                      </a:lnTo>
                      <a:lnTo>
                        <a:pt x="605" y="207"/>
                      </a:lnTo>
                      <a:lnTo>
                        <a:pt x="604" y="207"/>
                      </a:lnTo>
                      <a:lnTo>
                        <a:pt x="604" y="207"/>
                      </a:lnTo>
                      <a:lnTo>
                        <a:pt x="603" y="208"/>
                      </a:lnTo>
                      <a:lnTo>
                        <a:pt x="602" y="209"/>
                      </a:lnTo>
                      <a:lnTo>
                        <a:pt x="601" y="209"/>
                      </a:lnTo>
                      <a:lnTo>
                        <a:pt x="600" y="209"/>
                      </a:lnTo>
                      <a:lnTo>
                        <a:pt x="600" y="209"/>
                      </a:lnTo>
                      <a:lnTo>
                        <a:pt x="599" y="209"/>
                      </a:lnTo>
                      <a:lnTo>
                        <a:pt x="598" y="209"/>
                      </a:lnTo>
                      <a:lnTo>
                        <a:pt x="597" y="208"/>
                      </a:lnTo>
                      <a:lnTo>
                        <a:pt x="597" y="208"/>
                      </a:lnTo>
                      <a:lnTo>
                        <a:pt x="596" y="207"/>
                      </a:lnTo>
                      <a:lnTo>
                        <a:pt x="596" y="207"/>
                      </a:lnTo>
                      <a:lnTo>
                        <a:pt x="593" y="204"/>
                      </a:lnTo>
                      <a:lnTo>
                        <a:pt x="592" y="202"/>
                      </a:lnTo>
                      <a:lnTo>
                        <a:pt x="591" y="202"/>
                      </a:lnTo>
                      <a:lnTo>
                        <a:pt x="589" y="201"/>
                      </a:lnTo>
                      <a:lnTo>
                        <a:pt x="588" y="201"/>
                      </a:lnTo>
                      <a:lnTo>
                        <a:pt x="587" y="203"/>
                      </a:lnTo>
                      <a:lnTo>
                        <a:pt x="586" y="204"/>
                      </a:lnTo>
                      <a:lnTo>
                        <a:pt x="585" y="204"/>
                      </a:lnTo>
                      <a:lnTo>
                        <a:pt x="584" y="204"/>
                      </a:lnTo>
                      <a:lnTo>
                        <a:pt x="584" y="205"/>
                      </a:lnTo>
                      <a:lnTo>
                        <a:pt x="583" y="205"/>
                      </a:lnTo>
                      <a:lnTo>
                        <a:pt x="582" y="206"/>
                      </a:lnTo>
                      <a:lnTo>
                        <a:pt x="581" y="207"/>
                      </a:lnTo>
                      <a:lnTo>
                        <a:pt x="581" y="207"/>
                      </a:lnTo>
                      <a:lnTo>
                        <a:pt x="580" y="207"/>
                      </a:lnTo>
                      <a:lnTo>
                        <a:pt x="579" y="208"/>
                      </a:lnTo>
                      <a:lnTo>
                        <a:pt x="579" y="208"/>
                      </a:lnTo>
                      <a:lnTo>
                        <a:pt x="579" y="209"/>
                      </a:lnTo>
                      <a:lnTo>
                        <a:pt x="578" y="210"/>
                      </a:lnTo>
                      <a:lnTo>
                        <a:pt x="578" y="212"/>
                      </a:lnTo>
                      <a:lnTo>
                        <a:pt x="577" y="214"/>
                      </a:lnTo>
                      <a:lnTo>
                        <a:pt x="578" y="215"/>
                      </a:lnTo>
                      <a:lnTo>
                        <a:pt x="578" y="215"/>
                      </a:lnTo>
                      <a:lnTo>
                        <a:pt x="579" y="216"/>
                      </a:lnTo>
                      <a:lnTo>
                        <a:pt x="580" y="218"/>
                      </a:lnTo>
                      <a:lnTo>
                        <a:pt x="580" y="218"/>
                      </a:lnTo>
                      <a:lnTo>
                        <a:pt x="579" y="220"/>
                      </a:lnTo>
                      <a:lnTo>
                        <a:pt x="578" y="220"/>
                      </a:lnTo>
                      <a:lnTo>
                        <a:pt x="576" y="220"/>
                      </a:lnTo>
                      <a:lnTo>
                        <a:pt x="575" y="220"/>
                      </a:lnTo>
                      <a:lnTo>
                        <a:pt x="572" y="219"/>
                      </a:lnTo>
                      <a:lnTo>
                        <a:pt x="572" y="219"/>
                      </a:lnTo>
                      <a:lnTo>
                        <a:pt x="571" y="219"/>
                      </a:lnTo>
                      <a:lnTo>
                        <a:pt x="570" y="219"/>
                      </a:lnTo>
                      <a:lnTo>
                        <a:pt x="569" y="219"/>
                      </a:lnTo>
                      <a:lnTo>
                        <a:pt x="568" y="219"/>
                      </a:lnTo>
                      <a:lnTo>
                        <a:pt x="566" y="218"/>
                      </a:lnTo>
                      <a:lnTo>
                        <a:pt x="566" y="218"/>
                      </a:lnTo>
                      <a:lnTo>
                        <a:pt x="565" y="218"/>
                      </a:lnTo>
                      <a:lnTo>
                        <a:pt x="564" y="218"/>
                      </a:lnTo>
                      <a:lnTo>
                        <a:pt x="563" y="218"/>
                      </a:lnTo>
                      <a:lnTo>
                        <a:pt x="562" y="218"/>
                      </a:lnTo>
                      <a:lnTo>
                        <a:pt x="562" y="217"/>
                      </a:lnTo>
                      <a:lnTo>
                        <a:pt x="561" y="217"/>
                      </a:lnTo>
                      <a:lnTo>
                        <a:pt x="560" y="217"/>
                      </a:lnTo>
                      <a:lnTo>
                        <a:pt x="558" y="217"/>
                      </a:lnTo>
                      <a:lnTo>
                        <a:pt x="557" y="218"/>
                      </a:lnTo>
                      <a:lnTo>
                        <a:pt x="555" y="221"/>
                      </a:lnTo>
                      <a:lnTo>
                        <a:pt x="555" y="222"/>
                      </a:lnTo>
                      <a:lnTo>
                        <a:pt x="554" y="223"/>
                      </a:lnTo>
                      <a:lnTo>
                        <a:pt x="554" y="225"/>
                      </a:lnTo>
                      <a:lnTo>
                        <a:pt x="553" y="225"/>
                      </a:lnTo>
                      <a:lnTo>
                        <a:pt x="552" y="224"/>
                      </a:lnTo>
                      <a:lnTo>
                        <a:pt x="552" y="224"/>
                      </a:lnTo>
                      <a:lnTo>
                        <a:pt x="549" y="223"/>
                      </a:lnTo>
                      <a:lnTo>
                        <a:pt x="549" y="223"/>
                      </a:lnTo>
                      <a:lnTo>
                        <a:pt x="548" y="222"/>
                      </a:lnTo>
                      <a:lnTo>
                        <a:pt x="547" y="222"/>
                      </a:lnTo>
                      <a:lnTo>
                        <a:pt x="547" y="221"/>
                      </a:lnTo>
                      <a:lnTo>
                        <a:pt x="546" y="221"/>
                      </a:lnTo>
                      <a:lnTo>
                        <a:pt x="546" y="221"/>
                      </a:lnTo>
                      <a:lnTo>
                        <a:pt x="545" y="222"/>
                      </a:lnTo>
                      <a:lnTo>
                        <a:pt x="545" y="224"/>
                      </a:lnTo>
                      <a:lnTo>
                        <a:pt x="544" y="225"/>
                      </a:lnTo>
                      <a:lnTo>
                        <a:pt x="544" y="225"/>
                      </a:lnTo>
                      <a:lnTo>
                        <a:pt x="543" y="226"/>
                      </a:lnTo>
                      <a:lnTo>
                        <a:pt x="542" y="227"/>
                      </a:lnTo>
                      <a:lnTo>
                        <a:pt x="541" y="227"/>
                      </a:lnTo>
                      <a:lnTo>
                        <a:pt x="540" y="226"/>
                      </a:lnTo>
                      <a:lnTo>
                        <a:pt x="539" y="227"/>
                      </a:lnTo>
                      <a:lnTo>
                        <a:pt x="539" y="227"/>
                      </a:lnTo>
                      <a:lnTo>
                        <a:pt x="538" y="228"/>
                      </a:lnTo>
                      <a:lnTo>
                        <a:pt x="537" y="228"/>
                      </a:lnTo>
                      <a:lnTo>
                        <a:pt x="535" y="229"/>
                      </a:lnTo>
                      <a:lnTo>
                        <a:pt x="535" y="230"/>
                      </a:lnTo>
                      <a:lnTo>
                        <a:pt x="536" y="232"/>
                      </a:lnTo>
                      <a:lnTo>
                        <a:pt x="538" y="234"/>
                      </a:lnTo>
                      <a:lnTo>
                        <a:pt x="538" y="235"/>
                      </a:lnTo>
                      <a:lnTo>
                        <a:pt x="538" y="236"/>
                      </a:lnTo>
                      <a:lnTo>
                        <a:pt x="537" y="239"/>
                      </a:lnTo>
                      <a:lnTo>
                        <a:pt x="538" y="240"/>
                      </a:lnTo>
                      <a:lnTo>
                        <a:pt x="540" y="242"/>
                      </a:lnTo>
                      <a:lnTo>
                        <a:pt x="541" y="244"/>
                      </a:lnTo>
                      <a:lnTo>
                        <a:pt x="542" y="245"/>
                      </a:lnTo>
                      <a:lnTo>
                        <a:pt x="542" y="245"/>
                      </a:lnTo>
                      <a:lnTo>
                        <a:pt x="542" y="247"/>
                      </a:lnTo>
                      <a:lnTo>
                        <a:pt x="543" y="248"/>
                      </a:lnTo>
                      <a:lnTo>
                        <a:pt x="543" y="251"/>
                      </a:lnTo>
                      <a:lnTo>
                        <a:pt x="543" y="252"/>
                      </a:lnTo>
                      <a:lnTo>
                        <a:pt x="543" y="252"/>
                      </a:lnTo>
                      <a:lnTo>
                        <a:pt x="543" y="253"/>
                      </a:lnTo>
                      <a:lnTo>
                        <a:pt x="543" y="255"/>
                      </a:lnTo>
                      <a:lnTo>
                        <a:pt x="542" y="256"/>
                      </a:lnTo>
                      <a:lnTo>
                        <a:pt x="542" y="256"/>
                      </a:lnTo>
                      <a:lnTo>
                        <a:pt x="540" y="258"/>
                      </a:lnTo>
                      <a:lnTo>
                        <a:pt x="540" y="258"/>
                      </a:lnTo>
                      <a:lnTo>
                        <a:pt x="545" y="261"/>
                      </a:lnTo>
                      <a:lnTo>
                        <a:pt x="545" y="261"/>
                      </a:lnTo>
                      <a:lnTo>
                        <a:pt x="546" y="262"/>
                      </a:lnTo>
                      <a:lnTo>
                        <a:pt x="547" y="263"/>
                      </a:lnTo>
                      <a:lnTo>
                        <a:pt x="548" y="265"/>
                      </a:lnTo>
                      <a:lnTo>
                        <a:pt x="548" y="266"/>
                      </a:lnTo>
                      <a:lnTo>
                        <a:pt x="548" y="268"/>
                      </a:lnTo>
                      <a:lnTo>
                        <a:pt x="548" y="268"/>
                      </a:lnTo>
                      <a:lnTo>
                        <a:pt x="548" y="269"/>
                      </a:lnTo>
                      <a:lnTo>
                        <a:pt x="549" y="269"/>
                      </a:lnTo>
                      <a:lnTo>
                        <a:pt x="550" y="269"/>
                      </a:lnTo>
                      <a:lnTo>
                        <a:pt x="551" y="269"/>
                      </a:lnTo>
                      <a:lnTo>
                        <a:pt x="552" y="269"/>
                      </a:lnTo>
                      <a:lnTo>
                        <a:pt x="552" y="269"/>
                      </a:lnTo>
                      <a:lnTo>
                        <a:pt x="552" y="270"/>
                      </a:lnTo>
                      <a:lnTo>
                        <a:pt x="552" y="271"/>
                      </a:lnTo>
                      <a:lnTo>
                        <a:pt x="551" y="274"/>
                      </a:lnTo>
                      <a:lnTo>
                        <a:pt x="551" y="276"/>
                      </a:lnTo>
                      <a:lnTo>
                        <a:pt x="550" y="276"/>
                      </a:lnTo>
                      <a:lnTo>
                        <a:pt x="549" y="276"/>
                      </a:lnTo>
                      <a:lnTo>
                        <a:pt x="548" y="275"/>
                      </a:lnTo>
                      <a:lnTo>
                        <a:pt x="547" y="275"/>
                      </a:lnTo>
                      <a:lnTo>
                        <a:pt x="545" y="275"/>
                      </a:lnTo>
                      <a:lnTo>
                        <a:pt x="544" y="274"/>
                      </a:lnTo>
                      <a:lnTo>
                        <a:pt x="543" y="274"/>
                      </a:lnTo>
                      <a:lnTo>
                        <a:pt x="542" y="274"/>
                      </a:lnTo>
                      <a:lnTo>
                        <a:pt x="541" y="273"/>
                      </a:lnTo>
                      <a:lnTo>
                        <a:pt x="539" y="272"/>
                      </a:lnTo>
                      <a:lnTo>
                        <a:pt x="539" y="272"/>
                      </a:lnTo>
                      <a:lnTo>
                        <a:pt x="538" y="272"/>
                      </a:lnTo>
                      <a:lnTo>
                        <a:pt x="537" y="272"/>
                      </a:lnTo>
                      <a:lnTo>
                        <a:pt x="536" y="272"/>
                      </a:lnTo>
                      <a:lnTo>
                        <a:pt x="533" y="271"/>
                      </a:lnTo>
                      <a:lnTo>
                        <a:pt x="533" y="271"/>
                      </a:lnTo>
                      <a:lnTo>
                        <a:pt x="532" y="270"/>
                      </a:lnTo>
                      <a:lnTo>
                        <a:pt x="532" y="269"/>
                      </a:lnTo>
                      <a:lnTo>
                        <a:pt x="531" y="269"/>
                      </a:lnTo>
                      <a:lnTo>
                        <a:pt x="529" y="269"/>
                      </a:lnTo>
                      <a:lnTo>
                        <a:pt x="528" y="269"/>
                      </a:lnTo>
                      <a:lnTo>
                        <a:pt x="528" y="269"/>
                      </a:lnTo>
                      <a:lnTo>
                        <a:pt x="526" y="271"/>
                      </a:lnTo>
                      <a:lnTo>
                        <a:pt x="524" y="272"/>
                      </a:lnTo>
                      <a:lnTo>
                        <a:pt x="522" y="273"/>
                      </a:lnTo>
                      <a:lnTo>
                        <a:pt x="523" y="274"/>
                      </a:lnTo>
                      <a:lnTo>
                        <a:pt x="523" y="275"/>
                      </a:lnTo>
                      <a:lnTo>
                        <a:pt x="524" y="277"/>
                      </a:lnTo>
                      <a:lnTo>
                        <a:pt x="525" y="279"/>
                      </a:lnTo>
                      <a:lnTo>
                        <a:pt x="524" y="280"/>
                      </a:lnTo>
                      <a:lnTo>
                        <a:pt x="524" y="281"/>
                      </a:lnTo>
                      <a:lnTo>
                        <a:pt x="523" y="281"/>
                      </a:lnTo>
                      <a:lnTo>
                        <a:pt x="523" y="281"/>
                      </a:lnTo>
                      <a:lnTo>
                        <a:pt x="522" y="281"/>
                      </a:lnTo>
                      <a:lnTo>
                        <a:pt x="521" y="281"/>
                      </a:lnTo>
                      <a:lnTo>
                        <a:pt x="519" y="281"/>
                      </a:lnTo>
                      <a:lnTo>
                        <a:pt x="518" y="281"/>
                      </a:lnTo>
                      <a:lnTo>
                        <a:pt x="515" y="281"/>
                      </a:lnTo>
                      <a:lnTo>
                        <a:pt x="514" y="282"/>
                      </a:lnTo>
                      <a:lnTo>
                        <a:pt x="514" y="284"/>
                      </a:lnTo>
                      <a:lnTo>
                        <a:pt x="514" y="284"/>
                      </a:lnTo>
                      <a:lnTo>
                        <a:pt x="512" y="286"/>
                      </a:lnTo>
                      <a:lnTo>
                        <a:pt x="511" y="288"/>
                      </a:lnTo>
                      <a:lnTo>
                        <a:pt x="510" y="289"/>
                      </a:lnTo>
                      <a:lnTo>
                        <a:pt x="508" y="290"/>
                      </a:lnTo>
                      <a:lnTo>
                        <a:pt x="509" y="291"/>
                      </a:lnTo>
                      <a:lnTo>
                        <a:pt x="510" y="295"/>
                      </a:lnTo>
                      <a:lnTo>
                        <a:pt x="510" y="296"/>
                      </a:lnTo>
                      <a:lnTo>
                        <a:pt x="508" y="297"/>
                      </a:lnTo>
                      <a:lnTo>
                        <a:pt x="507" y="298"/>
                      </a:lnTo>
                      <a:lnTo>
                        <a:pt x="507" y="299"/>
                      </a:lnTo>
                      <a:lnTo>
                        <a:pt x="507" y="299"/>
                      </a:lnTo>
                      <a:lnTo>
                        <a:pt x="507" y="300"/>
                      </a:lnTo>
                      <a:lnTo>
                        <a:pt x="508" y="300"/>
                      </a:lnTo>
                      <a:lnTo>
                        <a:pt x="509" y="301"/>
                      </a:lnTo>
                      <a:lnTo>
                        <a:pt x="509" y="302"/>
                      </a:lnTo>
                      <a:lnTo>
                        <a:pt x="509" y="302"/>
                      </a:lnTo>
                      <a:lnTo>
                        <a:pt x="509" y="304"/>
                      </a:lnTo>
                      <a:lnTo>
                        <a:pt x="509" y="305"/>
                      </a:lnTo>
                      <a:lnTo>
                        <a:pt x="508" y="307"/>
                      </a:lnTo>
                      <a:lnTo>
                        <a:pt x="507" y="307"/>
                      </a:lnTo>
                      <a:lnTo>
                        <a:pt x="506" y="309"/>
                      </a:lnTo>
                      <a:lnTo>
                        <a:pt x="506" y="309"/>
                      </a:lnTo>
                      <a:lnTo>
                        <a:pt x="505" y="310"/>
                      </a:lnTo>
                      <a:lnTo>
                        <a:pt x="503" y="313"/>
                      </a:lnTo>
                      <a:lnTo>
                        <a:pt x="503" y="313"/>
                      </a:lnTo>
                      <a:lnTo>
                        <a:pt x="502" y="315"/>
                      </a:lnTo>
                      <a:lnTo>
                        <a:pt x="501" y="318"/>
                      </a:lnTo>
                      <a:lnTo>
                        <a:pt x="501" y="319"/>
                      </a:lnTo>
                      <a:lnTo>
                        <a:pt x="500" y="319"/>
                      </a:lnTo>
                      <a:lnTo>
                        <a:pt x="500" y="320"/>
                      </a:lnTo>
                      <a:lnTo>
                        <a:pt x="499" y="321"/>
                      </a:lnTo>
                      <a:lnTo>
                        <a:pt x="499" y="321"/>
                      </a:lnTo>
                      <a:lnTo>
                        <a:pt x="498" y="322"/>
                      </a:lnTo>
                      <a:lnTo>
                        <a:pt x="498" y="322"/>
                      </a:lnTo>
                      <a:lnTo>
                        <a:pt x="497" y="323"/>
                      </a:lnTo>
                      <a:lnTo>
                        <a:pt x="497" y="324"/>
                      </a:lnTo>
                      <a:lnTo>
                        <a:pt x="496" y="325"/>
                      </a:lnTo>
                      <a:lnTo>
                        <a:pt x="496" y="326"/>
                      </a:lnTo>
                      <a:lnTo>
                        <a:pt x="496" y="327"/>
                      </a:lnTo>
                      <a:lnTo>
                        <a:pt x="495" y="327"/>
                      </a:lnTo>
                      <a:lnTo>
                        <a:pt x="494" y="331"/>
                      </a:lnTo>
                      <a:lnTo>
                        <a:pt x="493" y="332"/>
                      </a:lnTo>
                      <a:lnTo>
                        <a:pt x="492" y="333"/>
                      </a:lnTo>
                      <a:lnTo>
                        <a:pt x="491" y="333"/>
                      </a:lnTo>
                      <a:lnTo>
                        <a:pt x="491" y="333"/>
                      </a:lnTo>
                      <a:lnTo>
                        <a:pt x="491" y="334"/>
                      </a:lnTo>
                      <a:lnTo>
                        <a:pt x="491" y="335"/>
                      </a:lnTo>
                      <a:lnTo>
                        <a:pt x="489" y="334"/>
                      </a:lnTo>
                      <a:lnTo>
                        <a:pt x="488" y="334"/>
                      </a:lnTo>
                      <a:lnTo>
                        <a:pt x="488" y="335"/>
                      </a:lnTo>
                      <a:lnTo>
                        <a:pt x="488" y="341"/>
                      </a:lnTo>
                      <a:lnTo>
                        <a:pt x="488" y="341"/>
                      </a:lnTo>
                      <a:lnTo>
                        <a:pt x="488" y="342"/>
                      </a:lnTo>
                      <a:lnTo>
                        <a:pt x="488" y="343"/>
                      </a:lnTo>
                      <a:lnTo>
                        <a:pt x="489" y="343"/>
                      </a:lnTo>
                      <a:lnTo>
                        <a:pt x="489" y="344"/>
                      </a:lnTo>
                      <a:lnTo>
                        <a:pt x="490" y="344"/>
                      </a:lnTo>
                      <a:lnTo>
                        <a:pt x="491" y="344"/>
                      </a:lnTo>
                      <a:lnTo>
                        <a:pt x="492" y="345"/>
                      </a:lnTo>
                      <a:lnTo>
                        <a:pt x="492" y="345"/>
                      </a:lnTo>
                      <a:lnTo>
                        <a:pt x="491" y="345"/>
                      </a:lnTo>
                      <a:lnTo>
                        <a:pt x="492" y="345"/>
                      </a:lnTo>
                      <a:lnTo>
                        <a:pt x="492" y="345"/>
                      </a:lnTo>
                      <a:lnTo>
                        <a:pt x="496" y="345"/>
                      </a:lnTo>
                      <a:lnTo>
                        <a:pt x="497" y="345"/>
                      </a:lnTo>
                      <a:lnTo>
                        <a:pt x="497" y="345"/>
                      </a:lnTo>
                      <a:lnTo>
                        <a:pt x="498" y="345"/>
                      </a:lnTo>
                      <a:lnTo>
                        <a:pt x="500" y="346"/>
                      </a:lnTo>
                      <a:lnTo>
                        <a:pt x="507" y="347"/>
                      </a:lnTo>
                      <a:lnTo>
                        <a:pt x="511" y="346"/>
                      </a:lnTo>
                      <a:lnTo>
                        <a:pt x="512" y="345"/>
                      </a:lnTo>
                      <a:lnTo>
                        <a:pt x="515" y="345"/>
                      </a:lnTo>
                      <a:lnTo>
                        <a:pt x="515" y="344"/>
                      </a:lnTo>
                      <a:lnTo>
                        <a:pt x="520" y="343"/>
                      </a:lnTo>
                      <a:lnTo>
                        <a:pt x="525" y="344"/>
                      </a:lnTo>
                      <a:lnTo>
                        <a:pt x="527" y="342"/>
                      </a:lnTo>
                      <a:lnTo>
                        <a:pt x="528" y="342"/>
                      </a:lnTo>
                      <a:lnTo>
                        <a:pt x="531" y="342"/>
                      </a:lnTo>
                      <a:lnTo>
                        <a:pt x="532" y="342"/>
                      </a:lnTo>
                      <a:lnTo>
                        <a:pt x="533" y="342"/>
                      </a:lnTo>
                      <a:lnTo>
                        <a:pt x="535" y="342"/>
                      </a:lnTo>
                      <a:lnTo>
                        <a:pt x="536" y="342"/>
                      </a:lnTo>
                      <a:lnTo>
                        <a:pt x="537" y="342"/>
                      </a:lnTo>
                      <a:lnTo>
                        <a:pt x="542" y="342"/>
                      </a:lnTo>
                      <a:lnTo>
                        <a:pt x="543" y="342"/>
                      </a:lnTo>
                      <a:lnTo>
                        <a:pt x="544" y="344"/>
                      </a:lnTo>
                      <a:lnTo>
                        <a:pt x="545" y="344"/>
                      </a:lnTo>
                      <a:lnTo>
                        <a:pt x="547" y="347"/>
                      </a:lnTo>
                      <a:lnTo>
                        <a:pt x="548" y="348"/>
                      </a:lnTo>
                      <a:lnTo>
                        <a:pt x="548" y="349"/>
                      </a:lnTo>
                      <a:lnTo>
                        <a:pt x="549" y="350"/>
                      </a:lnTo>
                      <a:lnTo>
                        <a:pt x="549" y="350"/>
                      </a:lnTo>
                      <a:lnTo>
                        <a:pt x="549" y="349"/>
                      </a:lnTo>
                      <a:lnTo>
                        <a:pt x="548" y="348"/>
                      </a:lnTo>
                      <a:lnTo>
                        <a:pt x="549" y="348"/>
                      </a:lnTo>
                      <a:lnTo>
                        <a:pt x="550" y="348"/>
                      </a:lnTo>
                      <a:lnTo>
                        <a:pt x="551" y="348"/>
                      </a:lnTo>
                      <a:lnTo>
                        <a:pt x="551" y="349"/>
                      </a:lnTo>
                      <a:lnTo>
                        <a:pt x="552" y="348"/>
                      </a:lnTo>
                      <a:lnTo>
                        <a:pt x="554" y="348"/>
                      </a:lnTo>
                      <a:lnTo>
                        <a:pt x="554" y="348"/>
                      </a:lnTo>
                      <a:lnTo>
                        <a:pt x="555" y="348"/>
                      </a:lnTo>
                      <a:lnTo>
                        <a:pt x="556" y="348"/>
                      </a:lnTo>
                      <a:lnTo>
                        <a:pt x="559" y="349"/>
                      </a:lnTo>
                      <a:lnTo>
                        <a:pt x="560" y="349"/>
                      </a:lnTo>
                      <a:lnTo>
                        <a:pt x="561" y="349"/>
                      </a:lnTo>
                      <a:lnTo>
                        <a:pt x="561" y="348"/>
                      </a:lnTo>
                      <a:lnTo>
                        <a:pt x="562" y="348"/>
                      </a:lnTo>
                      <a:lnTo>
                        <a:pt x="563" y="349"/>
                      </a:lnTo>
                      <a:lnTo>
                        <a:pt x="563" y="350"/>
                      </a:lnTo>
                      <a:lnTo>
                        <a:pt x="564" y="351"/>
                      </a:lnTo>
                      <a:lnTo>
                        <a:pt x="564" y="351"/>
                      </a:lnTo>
                      <a:lnTo>
                        <a:pt x="567" y="352"/>
                      </a:lnTo>
                      <a:lnTo>
                        <a:pt x="567" y="352"/>
                      </a:lnTo>
                      <a:lnTo>
                        <a:pt x="568" y="352"/>
                      </a:lnTo>
                      <a:lnTo>
                        <a:pt x="569" y="353"/>
                      </a:lnTo>
                      <a:lnTo>
                        <a:pt x="570" y="353"/>
                      </a:lnTo>
                      <a:lnTo>
                        <a:pt x="570" y="353"/>
                      </a:lnTo>
                      <a:lnTo>
                        <a:pt x="571" y="354"/>
                      </a:lnTo>
                      <a:lnTo>
                        <a:pt x="572" y="354"/>
                      </a:lnTo>
                      <a:lnTo>
                        <a:pt x="573" y="355"/>
                      </a:lnTo>
                      <a:lnTo>
                        <a:pt x="573" y="356"/>
                      </a:lnTo>
                      <a:lnTo>
                        <a:pt x="572" y="358"/>
                      </a:lnTo>
                      <a:lnTo>
                        <a:pt x="572" y="359"/>
                      </a:lnTo>
                      <a:lnTo>
                        <a:pt x="572" y="363"/>
                      </a:lnTo>
                      <a:lnTo>
                        <a:pt x="572" y="364"/>
                      </a:lnTo>
                      <a:lnTo>
                        <a:pt x="574" y="363"/>
                      </a:lnTo>
                      <a:lnTo>
                        <a:pt x="574" y="366"/>
                      </a:lnTo>
                      <a:lnTo>
                        <a:pt x="580" y="370"/>
                      </a:lnTo>
                      <a:lnTo>
                        <a:pt x="579" y="373"/>
                      </a:lnTo>
                      <a:lnTo>
                        <a:pt x="579" y="376"/>
                      </a:lnTo>
                      <a:lnTo>
                        <a:pt x="579" y="376"/>
                      </a:lnTo>
                      <a:lnTo>
                        <a:pt x="575" y="375"/>
                      </a:lnTo>
                      <a:lnTo>
                        <a:pt x="571" y="376"/>
                      </a:lnTo>
                      <a:lnTo>
                        <a:pt x="570" y="375"/>
                      </a:lnTo>
                      <a:lnTo>
                        <a:pt x="568" y="373"/>
                      </a:lnTo>
                      <a:lnTo>
                        <a:pt x="568" y="376"/>
                      </a:lnTo>
                      <a:lnTo>
                        <a:pt x="566" y="376"/>
                      </a:lnTo>
                      <a:lnTo>
                        <a:pt x="566" y="378"/>
                      </a:lnTo>
                      <a:lnTo>
                        <a:pt x="564" y="379"/>
                      </a:lnTo>
                      <a:lnTo>
                        <a:pt x="563" y="379"/>
                      </a:lnTo>
                      <a:lnTo>
                        <a:pt x="560" y="380"/>
                      </a:lnTo>
                      <a:lnTo>
                        <a:pt x="559" y="381"/>
                      </a:lnTo>
                      <a:lnTo>
                        <a:pt x="557" y="381"/>
                      </a:lnTo>
                      <a:lnTo>
                        <a:pt x="556" y="381"/>
                      </a:lnTo>
                      <a:lnTo>
                        <a:pt x="556" y="383"/>
                      </a:lnTo>
                      <a:lnTo>
                        <a:pt x="556" y="384"/>
                      </a:lnTo>
                      <a:lnTo>
                        <a:pt x="555" y="385"/>
                      </a:lnTo>
                      <a:lnTo>
                        <a:pt x="555" y="386"/>
                      </a:lnTo>
                      <a:lnTo>
                        <a:pt x="554" y="387"/>
                      </a:lnTo>
                      <a:lnTo>
                        <a:pt x="554" y="388"/>
                      </a:lnTo>
                      <a:lnTo>
                        <a:pt x="552" y="390"/>
                      </a:lnTo>
                      <a:lnTo>
                        <a:pt x="553" y="390"/>
                      </a:lnTo>
                      <a:lnTo>
                        <a:pt x="554" y="390"/>
                      </a:lnTo>
                      <a:lnTo>
                        <a:pt x="554" y="390"/>
                      </a:lnTo>
                      <a:lnTo>
                        <a:pt x="555" y="390"/>
                      </a:lnTo>
                      <a:lnTo>
                        <a:pt x="556" y="390"/>
                      </a:lnTo>
                      <a:lnTo>
                        <a:pt x="557" y="391"/>
                      </a:lnTo>
                      <a:lnTo>
                        <a:pt x="558" y="391"/>
                      </a:lnTo>
                      <a:lnTo>
                        <a:pt x="559" y="391"/>
                      </a:lnTo>
                      <a:lnTo>
                        <a:pt x="560" y="391"/>
                      </a:lnTo>
                      <a:lnTo>
                        <a:pt x="560" y="391"/>
                      </a:lnTo>
                      <a:lnTo>
                        <a:pt x="561" y="391"/>
                      </a:lnTo>
                      <a:lnTo>
                        <a:pt x="561" y="389"/>
                      </a:lnTo>
                      <a:lnTo>
                        <a:pt x="562" y="389"/>
                      </a:lnTo>
                      <a:lnTo>
                        <a:pt x="563" y="389"/>
                      </a:lnTo>
                      <a:lnTo>
                        <a:pt x="563" y="389"/>
                      </a:lnTo>
                      <a:lnTo>
                        <a:pt x="564" y="388"/>
                      </a:lnTo>
                      <a:lnTo>
                        <a:pt x="565" y="388"/>
                      </a:lnTo>
                      <a:lnTo>
                        <a:pt x="565" y="389"/>
                      </a:lnTo>
                      <a:lnTo>
                        <a:pt x="566" y="389"/>
                      </a:lnTo>
                      <a:lnTo>
                        <a:pt x="568" y="390"/>
                      </a:lnTo>
                      <a:lnTo>
                        <a:pt x="568" y="390"/>
                      </a:lnTo>
                      <a:lnTo>
                        <a:pt x="568" y="391"/>
                      </a:lnTo>
                      <a:lnTo>
                        <a:pt x="568" y="394"/>
                      </a:lnTo>
                      <a:lnTo>
                        <a:pt x="569" y="394"/>
                      </a:lnTo>
                      <a:lnTo>
                        <a:pt x="572" y="394"/>
                      </a:lnTo>
                      <a:lnTo>
                        <a:pt x="572" y="394"/>
                      </a:lnTo>
                      <a:lnTo>
                        <a:pt x="573" y="394"/>
                      </a:lnTo>
                      <a:lnTo>
                        <a:pt x="574" y="395"/>
                      </a:lnTo>
                      <a:lnTo>
                        <a:pt x="574" y="396"/>
                      </a:lnTo>
                      <a:lnTo>
                        <a:pt x="575" y="396"/>
                      </a:lnTo>
                      <a:lnTo>
                        <a:pt x="576" y="396"/>
                      </a:lnTo>
                      <a:lnTo>
                        <a:pt x="577" y="397"/>
                      </a:lnTo>
                      <a:lnTo>
                        <a:pt x="578" y="397"/>
                      </a:lnTo>
                      <a:lnTo>
                        <a:pt x="580" y="397"/>
                      </a:lnTo>
                      <a:lnTo>
                        <a:pt x="582" y="398"/>
                      </a:lnTo>
                      <a:lnTo>
                        <a:pt x="582" y="398"/>
                      </a:lnTo>
                      <a:lnTo>
                        <a:pt x="582" y="399"/>
                      </a:lnTo>
                      <a:lnTo>
                        <a:pt x="581" y="399"/>
                      </a:lnTo>
                      <a:lnTo>
                        <a:pt x="581" y="400"/>
                      </a:lnTo>
                      <a:lnTo>
                        <a:pt x="580" y="400"/>
                      </a:lnTo>
                      <a:lnTo>
                        <a:pt x="579" y="400"/>
                      </a:lnTo>
                      <a:lnTo>
                        <a:pt x="579" y="401"/>
                      </a:lnTo>
                      <a:lnTo>
                        <a:pt x="578" y="401"/>
                      </a:lnTo>
                      <a:lnTo>
                        <a:pt x="577" y="401"/>
                      </a:lnTo>
                      <a:lnTo>
                        <a:pt x="577" y="402"/>
                      </a:lnTo>
                      <a:lnTo>
                        <a:pt x="577" y="402"/>
                      </a:lnTo>
                      <a:lnTo>
                        <a:pt x="578" y="403"/>
                      </a:lnTo>
                      <a:lnTo>
                        <a:pt x="577" y="403"/>
                      </a:lnTo>
                      <a:lnTo>
                        <a:pt x="577" y="404"/>
                      </a:lnTo>
                      <a:lnTo>
                        <a:pt x="576" y="404"/>
                      </a:lnTo>
                      <a:lnTo>
                        <a:pt x="576" y="404"/>
                      </a:lnTo>
                      <a:lnTo>
                        <a:pt x="576" y="405"/>
                      </a:lnTo>
                      <a:lnTo>
                        <a:pt x="577" y="406"/>
                      </a:lnTo>
                      <a:lnTo>
                        <a:pt x="576" y="406"/>
                      </a:lnTo>
                      <a:lnTo>
                        <a:pt x="576" y="407"/>
                      </a:lnTo>
                      <a:lnTo>
                        <a:pt x="576" y="407"/>
                      </a:lnTo>
                      <a:lnTo>
                        <a:pt x="576" y="408"/>
                      </a:lnTo>
                      <a:lnTo>
                        <a:pt x="576" y="409"/>
                      </a:lnTo>
                      <a:lnTo>
                        <a:pt x="577" y="409"/>
                      </a:lnTo>
                      <a:lnTo>
                        <a:pt x="577" y="410"/>
                      </a:lnTo>
                      <a:lnTo>
                        <a:pt x="577" y="411"/>
                      </a:lnTo>
                      <a:lnTo>
                        <a:pt x="577" y="412"/>
                      </a:lnTo>
                      <a:lnTo>
                        <a:pt x="576" y="412"/>
                      </a:lnTo>
                      <a:lnTo>
                        <a:pt x="575" y="412"/>
                      </a:lnTo>
                      <a:lnTo>
                        <a:pt x="575" y="412"/>
                      </a:lnTo>
                      <a:lnTo>
                        <a:pt x="574" y="412"/>
                      </a:lnTo>
                      <a:lnTo>
                        <a:pt x="573" y="412"/>
                      </a:lnTo>
                      <a:lnTo>
                        <a:pt x="572" y="412"/>
                      </a:lnTo>
                      <a:lnTo>
                        <a:pt x="572" y="412"/>
                      </a:lnTo>
                      <a:lnTo>
                        <a:pt x="571" y="412"/>
                      </a:lnTo>
                      <a:lnTo>
                        <a:pt x="570" y="412"/>
                      </a:lnTo>
                      <a:lnTo>
                        <a:pt x="570" y="412"/>
                      </a:lnTo>
                      <a:lnTo>
                        <a:pt x="569" y="412"/>
                      </a:lnTo>
                      <a:lnTo>
                        <a:pt x="569" y="412"/>
                      </a:lnTo>
                      <a:lnTo>
                        <a:pt x="568" y="412"/>
                      </a:lnTo>
                      <a:lnTo>
                        <a:pt x="568" y="412"/>
                      </a:lnTo>
                      <a:lnTo>
                        <a:pt x="568" y="412"/>
                      </a:lnTo>
                      <a:lnTo>
                        <a:pt x="568" y="412"/>
                      </a:lnTo>
                      <a:lnTo>
                        <a:pt x="568" y="412"/>
                      </a:lnTo>
                      <a:lnTo>
                        <a:pt x="567" y="412"/>
                      </a:lnTo>
                      <a:lnTo>
                        <a:pt x="567" y="412"/>
                      </a:lnTo>
                      <a:lnTo>
                        <a:pt x="567" y="412"/>
                      </a:lnTo>
                      <a:lnTo>
                        <a:pt x="567" y="413"/>
                      </a:lnTo>
                      <a:lnTo>
                        <a:pt x="566" y="413"/>
                      </a:lnTo>
                      <a:lnTo>
                        <a:pt x="565" y="414"/>
                      </a:lnTo>
                      <a:lnTo>
                        <a:pt x="565" y="414"/>
                      </a:lnTo>
                      <a:lnTo>
                        <a:pt x="564" y="414"/>
                      </a:lnTo>
                      <a:lnTo>
                        <a:pt x="563" y="414"/>
                      </a:lnTo>
                      <a:lnTo>
                        <a:pt x="563" y="414"/>
                      </a:lnTo>
                      <a:lnTo>
                        <a:pt x="562" y="414"/>
                      </a:lnTo>
                      <a:lnTo>
                        <a:pt x="561" y="414"/>
                      </a:lnTo>
                      <a:lnTo>
                        <a:pt x="561" y="414"/>
                      </a:lnTo>
                      <a:lnTo>
                        <a:pt x="560" y="414"/>
                      </a:lnTo>
                      <a:lnTo>
                        <a:pt x="559" y="414"/>
                      </a:lnTo>
                      <a:lnTo>
                        <a:pt x="559" y="414"/>
                      </a:lnTo>
                      <a:lnTo>
                        <a:pt x="559" y="414"/>
                      </a:lnTo>
                      <a:lnTo>
                        <a:pt x="558" y="414"/>
                      </a:lnTo>
                      <a:lnTo>
                        <a:pt x="558" y="414"/>
                      </a:lnTo>
                      <a:lnTo>
                        <a:pt x="558" y="415"/>
                      </a:lnTo>
                      <a:lnTo>
                        <a:pt x="558" y="415"/>
                      </a:lnTo>
                      <a:lnTo>
                        <a:pt x="558" y="415"/>
                      </a:lnTo>
                      <a:lnTo>
                        <a:pt x="557" y="415"/>
                      </a:lnTo>
                      <a:lnTo>
                        <a:pt x="557" y="415"/>
                      </a:lnTo>
                      <a:lnTo>
                        <a:pt x="557" y="415"/>
                      </a:lnTo>
                      <a:lnTo>
                        <a:pt x="557" y="415"/>
                      </a:lnTo>
                      <a:lnTo>
                        <a:pt x="556" y="415"/>
                      </a:lnTo>
                      <a:lnTo>
                        <a:pt x="555" y="415"/>
                      </a:lnTo>
                      <a:lnTo>
                        <a:pt x="555" y="416"/>
                      </a:lnTo>
                      <a:lnTo>
                        <a:pt x="554" y="416"/>
                      </a:lnTo>
                      <a:lnTo>
                        <a:pt x="554" y="416"/>
                      </a:lnTo>
                      <a:lnTo>
                        <a:pt x="554" y="416"/>
                      </a:lnTo>
                      <a:lnTo>
                        <a:pt x="553" y="417"/>
                      </a:lnTo>
                      <a:lnTo>
                        <a:pt x="553" y="417"/>
                      </a:lnTo>
                      <a:lnTo>
                        <a:pt x="553" y="417"/>
                      </a:lnTo>
                      <a:lnTo>
                        <a:pt x="552" y="418"/>
                      </a:lnTo>
                      <a:lnTo>
                        <a:pt x="552" y="418"/>
                      </a:lnTo>
                      <a:lnTo>
                        <a:pt x="552" y="418"/>
                      </a:lnTo>
                      <a:lnTo>
                        <a:pt x="552" y="418"/>
                      </a:lnTo>
                      <a:lnTo>
                        <a:pt x="552" y="418"/>
                      </a:lnTo>
                      <a:lnTo>
                        <a:pt x="552" y="418"/>
                      </a:lnTo>
                      <a:lnTo>
                        <a:pt x="551" y="419"/>
                      </a:lnTo>
                      <a:lnTo>
                        <a:pt x="551" y="419"/>
                      </a:lnTo>
                      <a:lnTo>
                        <a:pt x="550" y="420"/>
                      </a:lnTo>
                      <a:lnTo>
                        <a:pt x="551" y="420"/>
                      </a:lnTo>
                      <a:lnTo>
                        <a:pt x="551" y="421"/>
                      </a:lnTo>
                      <a:lnTo>
                        <a:pt x="551" y="421"/>
                      </a:lnTo>
                      <a:lnTo>
                        <a:pt x="550" y="422"/>
                      </a:lnTo>
                      <a:lnTo>
                        <a:pt x="550" y="423"/>
                      </a:lnTo>
                      <a:lnTo>
                        <a:pt x="550" y="424"/>
                      </a:lnTo>
                      <a:lnTo>
                        <a:pt x="550" y="424"/>
                      </a:lnTo>
                      <a:lnTo>
                        <a:pt x="550" y="425"/>
                      </a:lnTo>
                      <a:lnTo>
                        <a:pt x="551" y="426"/>
                      </a:lnTo>
                      <a:lnTo>
                        <a:pt x="551" y="426"/>
                      </a:lnTo>
                      <a:lnTo>
                        <a:pt x="552" y="426"/>
                      </a:lnTo>
                      <a:lnTo>
                        <a:pt x="553" y="426"/>
                      </a:lnTo>
                      <a:lnTo>
                        <a:pt x="554" y="427"/>
                      </a:lnTo>
                      <a:lnTo>
                        <a:pt x="554" y="427"/>
                      </a:lnTo>
                      <a:lnTo>
                        <a:pt x="553" y="427"/>
                      </a:lnTo>
                      <a:lnTo>
                        <a:pt x="552" y="427"/>
                      </a:lnTo>
                      <a:lnTo>
                        <a:pt x="552" y="427"/>
                      </a:lnTo>
                      <a:lnTo>
                        <a:pt x="551" y="427"/>
                      </a:lnTo>
                      <a:lnTo>
                        <a:pt x="551" y="426"/>
                      </a:lnTo>
                      <a:lnTo>
                        <a:pt x="550" y="426"/>
                      </a:lnTo>
                      <a:lnTo>
                        <a:pt x="550" y="426"/>
                      </a:lnTo>
                      <a:lnTo>
                        <a:pt x="549" y="427"/>
                      </a:lnTo>
                      <a:lnTo>
                        <a:pt x="548" y="427"/>
                      </a:lnTo>
                      <a:lnTo>
                        <a:pt x="548" y="426"/>
                      </a:lnTo>
                      <a:lnTo>
                        <a:pt x="547" y="426"/>
                      </a:lnTo>
                      <a:lnTo>
                        <a:pt x="546" y="426"/>
                      </a:lnTo>
                      <a:lnTo>
                        <a:pt x="546" y="426"/>
                      </a:lnTo>
                      <a:lnTo>
                        <a:pt x="545" y="426"/>
                      </a:lnTo>
                      <a:lnTo>
                        <a:pt x="544" y="426"/>
                      </a:lnTo>
                      <a:lnTo>
                        <a:pt x="544" y="426"/>
                      </a:lnTo>
                      <a:lnTo>
                        <a:pt x="543" y="426"/>
                      </a:lnTo>
                      <a:lnTo>
                        <a:pt x="542" y="426"/>
                      </a:lnTo>
                      <a:lnTo>
                        <a:pt x="542" y="426"/>
                      </a:lnTo>
                      <a:lnTo>
                        <a:pt x="541" y="426"/>
                      </a:lnTo>
                      <a:lnTo>
                        <a:pt x="540" y="426"/>
                      </a:lnTo>
                      <a:lnTo>
                        <a:pt x="540" y="426"/>
                      </a:lnTo>
                      <a:lnTo>
                        <a:pt x="539" y="425"/>
                      </a:lnTo>
                      <a:lnTo>
                        <a:pt x="538" y="425"/>
                      </a:lnTo>
                      <a:lnTo>
                        <a:pt x="538" y="425"/>
                      </a:lnTo>
                      <a:lnTo>
                        <a:pt x="537" y="425"/>
                      </a:lnTo>
                      <a:lnTo>
                        <a:pt x="537" y="425"/>
                      </a:lnTo>
                      <a:lnTo>
                        <a:pt x="537" y="425"/>
                      </a:lnTo>
                      <a:lnTo>
                        <a:pt x="536" y="425"/>
                      </a:lnTo>
                      <a:lnTo>
                        <a:pt x="535" y="424"/>
                      </a:lnTo>
                      <a:lnTo>
                        <a:pt x="535" y="425"/>
                      </a:lnTo>
                      <a:lnTo>
                        <a:pt x="534" y="425"/>
                      </a:lnTo>
                      <a:lnTo>
                        <a:pt x="533" y="424"/>
                      </a:lnTo>
                      <a:lnTo>
                        <a:pt x="533" y="424"/>
                      </a:lnTo>
                      <a:lnTo>
                        <a:pt x="532" y="424"/>
                      </a:lnTo>
                      <a:lnTo>
                        <a:pt x="532" y="424"/>
                      </a:lnTo>
                      <a:lnTo>
                        <a:pt x="531" y="424"/>
                      </a:lnTo>
                      <a:lnTo>
                        <a:pt x="530" y="424"/>
                      </a:lnTo>
                      <a:lnTo>
                        <a:pt x="530" y="424"/>
                      </a:lnTo>
                      <a:lnTo>
                        <a:pt x="529" y="424"/>
                      </a:lnTo>
                      <a:lnTo>
                        <a:pt x="529" y="424"/>
                      </a:lnTo>
                      <a:lnTo>
                        <a:pt x="528" y="424"/>
                      </a:lnTo>
                      <a:lnTo>
                        <a:pt x="528" y="424"/>
                      </a:lnTo>
                      <a:lnTo>
                        <a:pt x="527" y="424"/>
                      </a:lnTo>
                      <a:lnTo>
                        <a:pt x="527" y="424"/>
                      </a:lnTo>
                      <a:lnTo>
                        <a:pt x="527" y="424"/>
                      </a:lnTo>
                      <a:lnTo>
                        <a:pt x="527" y="424"/>
                      </a:lnTo>
                      <a:lnTo>
                        <a:pt x="526" y="424"/>
                      </a:lnTo>
                      <a:lnTo>
                        <a:pt x="526" y="424"/>
                      </a:lnTo>
                      <a:lnTo>
                        <a:pt x="526" y="424"/>
                      </a:lnTo>
                      <a:lnTo>
                        <a:pt x="525" y="424"/>
                      </a:lnTo>
                      <a:lnTo>
                        <a:pt x="525" y="424"/>
                      </a:lnTo>
                      <a:lnTo>
                        <a:pt x="525" y="424"/>
                      </a:lnTo>
                      <a:lnTo>
                        <a:pt x="525" y="424"/>
                      </a:lnTo>
                      <a:lnTo>
                        <a:pt x="524" y="424"/>
                      </a:lnTo>
                      <a:lnTo>
                        <a:pt x="524" y="424"/>
                      </a:lnTo>
                      <a:lnTo>
                        <a:pt x="524" y="424"/>
                      </a:lnTo>
                      <a:lnTo>
                        <a:pt x="524" y="424"/>
                      </a:lnTo>
                      <a:lnTo>
                        <a:pt x="523" y="423"/>
                      </a:lnTo>
                      <a:lnTo>
                        <a:pt x="523" y="424"/>
                      </a:lnTo>
                      <a:lnTo>
                        <a:pt x="522" y="424"/>
                      </a:lnTo>
                      <a:lnTo>
                        <a:pt x="522" y="424"/>
                      </a:lnTo>
                      <a:lnTo>
                        <a:pt x="522" y="424"/>
                      </a:lnTo>
                      <a:lnTo>
                        <a:pt x="521" y="424"/>
                      </a:lnTo>
                      <a:lnTo>
                        <a:pt x="520" y="424"/>
                      </a:lnTo>
                      <a:lnTo>
                        <a:pt x="520" y="424"/>
                      </a:lnTo>
                      <a:lnTo>
                        <a:pt x="520" y="424"/>
                      </a:lnTo>
                      <a:lnTo>
                        <a:pt x="519" y="423"/>
                      </a:lnTo>
                      <a:lnTo>
                        <a:pt x="519" y="423"/>
                      </a:lnTo>
                      <a:lnTo>
                        <a:pt x="519" y="423"/>
                      </a:lnTo>
                      <a:lnTo>
                        <a:pt x="519" y="423"/>
                      </a:lnTo>
                      <a:lnTo>
                        <a:pt x="519" y="424"/>
                      </a:lnTo>
                      <a:lnTo>
                        <a:pt x="519" y="424"/>
                      </a:lnTo>
                      <a:lnTo>
                        <a:pt x="519" y="424"/>
                      </a:lnTo>
                      <a:lnTo>
                        <a:pt x="519" y="424"/>
                      </a:lnTo>
                      <a:lnTo>
                        <a:pt x="519" y="424"/>
                      </a:lnTo>
                      <a:lnTo>
                        <a:pt x="519" y="424"/>
                      </a:lnTo>
                      <a:lnTo>
                        <a:pt x="519" y="424"/>
                      </a:lnTo>
                      <a:lnTo>
                        <a:pt x="518" y="424"/>
                      </a:lnTo>
                      <a:lnTo>
                        <a:pt x="518" y="424"/>
                      </a:lnTo>
                      <a:lnTo>
                        <a:pt x="518" y="424"/>
                      </a:lnTo>
                      <a:lnTo>
                        <a:pt x="518" y="424"/>
                      </a:lnTo>
                      <a:lnTo>
                        <a:pt x="518" y="424"/>
                      </a:lnTo>
                      <a:lnTo>
                        <a:pt x="517" y="423"/>
                      </a:lnTo>
                      <a:lnTo>
                        <a:pt x="517" y="423"/>
                      </a:lnTo>
                      <a:lnTo>
                        <a:pt x="517" y="423"/>
                      </a:lnTo>
                      <a:lnTo>
                        <a:pt x="517" y="423"/>
                      </a:lnTo>
                      <a:lnTo>
                        <a:pt x="516" y="423"/>
                      </a:lnTo>
                      <a:lnTo>
                        <a:pt x="516" y="423"/>
                      </a:lnTo>
                      <a:lnTo>
                        <a:pt x="516" y="423"/>
                      </a:lnTo>
                      <a:lnTo>
                        <a:pt x="516" y="423"/>
                      </a:lnTo>
                      <a:lnTo>
                        <a:pt x="516" y="423"/>
                      </a:lnTo>
                      <a:lnTo>
                        <a:pt x="516" y="423"/>
                      </a:lnTo>
                      <a:lnTo>
                        <a:pt x="515" y="423"/>
                      </a:lnTo>
                      <a:lnTo>
                        <a:pt x="515" y="423"/>
                      </a:lnTo>
                      <a:lnTo>
                        <a:pt x="515" y="423"/>
                      </a:lnTo>
                      <a:lnTo>
                        <a:pt x="514" y="423"/>
                      </a:lnTo>
                      <a:lnTo>
                        <a:pt x="514" y="423"/>
                      </a:lnTo>
                      <a:lnTo>
                        <a:pt x="513" y="423"/>
                      </a:lnTo>
                      <a:lnTo>
                        <a:pt x="513" y="423"/>
                      </a:lnTo>
                      <a:lnTo>
                        <a:pt x="513" y="423"/>
                      </a:lnTo>
                      <a:lnTo>
                        <a:pt x="512" y="423"/>
                      </a:lnTo>
                      <a:lnTo>
                        <a:pt x="512" y="423"/>
                      </a:lnTo>
                      <a:lnTo>
                        <a:pt x="511" y="423"/>
                      </a:lnTo>
                      <a:lnTo>
                        <a:pt x="511" y="424"/>
                      </a:lnTo>
                      <a:lnTo>
                        <a:pt x="511" y="424"/>
                      </a:lnTo>
                      <a:lnTo>
                        <a:pt x="511" y="424"/>
                      </a:lnTo>
                      <a:lnTo>
                        <a:pt x="511" y="424"/>
                      </a:lnTo>
                      <a:lnTo>
                        <a:pt x="511" y="424"/>
                      </a:lnTo>
                      <a:lnTo>
                        <a:pt x="511" y="425"/>
                      </a:lnTo>
                      <a:lnTo>
                        <a:pt x="511" y="425"/>
                      </a:lnTo>
                      <a:lnTo>
                        <a:pt x="511" y="425"/>
                      </a:lnTo>
                      <a:lnTo>
                        <a:pt x="511" y="425"/>
                      </a:lnTo>
                      <a:lnTo>
                        <a:pt x="511" y="425"/>
                      </a:lnTo>
                      <a:lnTo>
                        <a:pt x="511" y="425"/>
                      </a:lnTo>
                      <a:lnTo>
                        <a:pt x="511" y="424"/>
                      </a:lnTo>
                      <a:lnTo>
                        <a:pt x="510" y="424"/>
                      </a:lnTo>
                      <a:lnTo>
                        <a:pt x="510" y="424"/>
                      </a:lnTo>
                      <a:lnTo>
                        <a:pt x="510" y="424"/>
                      </a:lnTo>
                      <a:lnTo>
                        <a:pt x="509" y="424"/>
                      </a:lnTo>
                      <a:lnTo>
                        <a:pt x="509" y="424"/>
                      </a:lnTo>
                      <a:lnTo>
                        <a:pt x="509" y="424"/>
                      </a:lnTo>
                      <a:lnTo>
                        <a:pt x="508" y="423"/>
                      </a:lnTo>
                      <a:lnTo>
                        <a:pt x="508" y="423"/>
                      </a:lnTo>
                      <a:lnTo>
                        <a:pt x="507" y="423"/>
                      </a:lnTo>
                      <a:lnTo>
                        <a:pt x="506" y="422"/>
                      </a:lnTo>
                      <a:lnTo>
                        <a:pt x="505" y="422"/>
                      </a:lnTo>
                      <a:lnTo>
                        <a:pt x="505" y="422"/>
                      </a:lnTo>
                      <a:lnTo>
                        <a:pt x="504" y="421"/>
                      </a:lnTo>
                      <a:lnTo>
                        <a:pt x="503" y="421"/>
                      </a:lnTo>
                      <a:lnTo>
                        <a:pt x="503" y="421"/>
                      </a:lnTo>
                      <a:lnTo>
                        <a:pt x="502" y="421"/>
                      </a:lnTo>
                      <a:lnTo>
                        <a:pt x="501" y="421"/>
                      </a:lnTo>
                      <a:lnTo>
                        <a:pt x="500" y="420"/>
                      </a:lnTo>
                      <a:lnTo>
                        <a:pt x="500" y="420"/>
                      </a:lnTo>
                      <a:lnTo>
                        <a:pt x="499" y="420"/>
                      </a:lnTo>
                      <a:lnTo>
                        <a:pt x="498" y="420"/>
                      </a:lnTo>
                      <a:lnTo>
                        <a:pt x="498" y="420"/>
                      </a:lnTo>
                      <a:lnTo>
                        <a:pt x="497" y="419"/>
                      </a:lnTo>
                      <a:lnTo>
                        <a:pt x="496" y="419"/>
                      </a:lnTo>
                      <a:lnTo>
                        <a:pt x="495" y="419"/>
                      </a:lnTo>
                      <a:lnTo>
                        <a:pt x="495" y="418"/>
                      </a:lnTo>
                      <a:lnTo>
                        <a:pt x="495" y="418"/>
                      </a:lnTo>
                      <a:lnTo>
                        <a:pt x="495" y="418"/>
                      </a:lnTo>
                      <a:lnTo>
                        <a:pt x="494" y="418"/>
                      </a:lnTo>
                      <a:lnTo>
                        <a:pt x="494" y="418"/>
                      </a:lnTo>
                      <a:lnTo>
                        <a:pt x="494" y="418"/>
                      </a:lnTo>
                      <a:lnTo>
                        <a:pt x="494" y="418"/>
                      </a:lnTo>
                      <a:lnTo>
                        <a:pt x="494" y="418"/>
                      </a:lnTo>
                      <a:lnTo>
                        <a:pt x="494" y="418"/>
                      </a:lnTo>
                      <a:lnTo>
                        <a:pt x="494" y="418"/>
                      </a:lnTo>
                      <a:lnTo>
                        <a:pt x="493" y="418"/>
                      </a:lnTo>
                      <a:lnTo>
                        <a:pt x="493" y="418"/>
                      </a:lnTo>
                      <a:lnTo>
                        <a:pt x="493" y="417"/>
                      </a:lnTo>
                      <a:lnTo>
                        <a:pt x="492" y="417"/>
                      </a:lnTo>
                      <a:lnTo>
                        <a:pt x="492" y="417"/>
                      </a:lnTo>
                      <a:lnTo>
                        <a:pt x="492" y="417"/>
                      </a:lnTo>
                      <a:lnTo>
                        <a:pt x="492" y="417"/>
                      </a:lnTo>
                      <a:lnTo>
                        <a:pt x="491" y="417"/>
                      </a:lnTo>
                      <a:lnTo>
                        <a:pt x="491" y="417"/>
                      </a:lnTo>
                      <a:lnTo>
                        <a:pt x="491" y="417"/>
                      </a:lnTo>
                      <a:lnTo>
                        <a:pt x="491" y="417"/>
                      </a:lnTo>
                      <a:lnTo>
                        <a:pt x="491" y="418"/>
                      </a:lnTo>
                      <a:lnTo>
                        <a:pt x="490" y="418"/>
                      </a:lnTo>
                      <a:lnTo>
                        <a:pt x="490" y="418"/>
                      </a:lnTo>
                      <a:lnTo>
                        <a:pt x="490" y="418"/>
                      </a:lnTo>
                      <a:lnTo>
                        <a:pt x="490" y="418"/>
                      </a:lnTo>
                      <a:lnTo>
                        <a:pt x="491" y="418"/>
                      </a:lnTo>
                      <a:lnTo>
                        <a:pt x="490" y="418"/>
                      </a:lnTo>
                      <a:lnTo>
                        <a:pt x="490" y="418"/>
                      </a:lnTo>
                      <a:lnTo>
                        <a:pt x="489" y="418"/>
                      </a:lnTo>
                      <a:lnTo>
                        <a:pt x="488" y="417"/>
                      </a:lnTo>
                      <a:lnTo>
                        <a:pt x="488" y="417"/>
                      </a:lnTo>
                      <a:lnTo>
                        <a:pt x="487" y="417"/>
                      </a:lnTo>
                      <a:lnTo>
                        <a:pt x="486" y="417"/>
                      </a:lnTo>
                      <a:lnTo>
                        <a:pt x="485" y="416"/>
                      </a:lnTo>
                      <a:lnTo>
                        <a:pt x="485" y="416"/>
                      </a:lnTo>
                      <a:lnTo>
                        <a:pt x="484" y="416"/>
                      </a:lnTo>
                      <a:lnTo>
                        <a:pt x="483" y="416"/>
                      </a:lnTo>
                      <a:lnTo>
                        <a:pt x="482" y="415"/>
                      </a:lnTo>
                      <a:lnTo>
                        <a:pt x="481" y="415"/>
                      </a:lnTo>
                      <a:lnTo>
                        <a:pt x="481" y="415"/>
                      </a:lnTo>
                      <a:lnTo>
                        <a:pt x="480" y="415"/>
                      </a:lnTo>
                      <a:lnTo>
                        <a:pt x="480" y="415"/>
                      </a:lnTo>
                      <a:lnTo>
                        <a:pt x="479" y="414"/>
                      </a:lnTo>
                      <a:lnTo>
                        <a:pt x="478" y="414"/>
                      </a:lnTo>
                      <a:lnTo>
                        <a:pt x="478" y="414"/>
                      </a:lnTo>
                      <a:lnTo>
                        <a:pt x="477" y="414"/>
                      </a:lnTo>
                      <a:lnTo>
                        <a:pt x="476" y="414"/>
                      </a:lnTo>
                      <a:lnTo>
                        <a:pt x="475" y="414"/>
                      </a:lnTo>
                      <a:lnTo>
                        <a:pt x="475" y="414"/>
                      </a:lnTo>
                      <a:lnTo>
                        <a:pt x="474" y="414"/>
                      </a:lnTo>
                      <a:lnTo>
                        <a:pt x="473" y="414"/>
                      </a:lnTo>
                      <a:lnTo>
                        <a:pt x="473" y="414"/>
                      </a:lnTo>
                      <a:lnTo>
                        <a:pt x="473" y="413"/>
                      </a:lnTo>
                      <a:lnTo>
                        <a:pt x="472" y="413"/>
                      </a:lnTo>
                      <a:lnTo>
                        <a:pt x="472" y="413"/>
                      </a:lnTo>
                      <a:lnTo>
                        <a:pt x="471" y="413"/>
                      </a:lnTo>
                      <a:lnTo>
                        <a:pt x="471" y="413"/>
                      </a:lnTo>
                      <a:lnTo>
                        <a:pt x="470" y="414"/>
                      </a:lnTo>
                      <a:lnTo>
                        <a:pt x="470" y="414"/>
                      </a:lnTo>
                      <a:lnTo>
                        <a:pt x="470" y="415"/>
                      </a:lnTo>
                      <a:lnTo>
                        <a:pt x="469" y="415"/>
                      </a:lnTo>
                      <a:lnTo>
                        <a:pt x="469" y="416"/>
                      </a:lnTo>
                      <a:lnTo>
                        <a:pt x="468" y="416"/>
                      </a:lnTo>
                      <a:lnTo>
                        <a:pt x="467" y="416"/>
                      </a:lnTo>
                      <a:lnTo>
                        <a:pt x="467" y="417"/>
                      </a:lnTo>
                      <a:lnTo>
                        <a:pt x="466" y="417"/>
                      </a:lnTo>
                      <a:lnTo>
                        <a:pt x="465" y="418"/>
                      </a:lnTo>
                      <a:lnTo>
                        <a:pt x="465" y="418"/>
                      </a:lnTo>
                      <a:lnTo>
                        <a:pt x="464" y="418"/>
                      </a:lnTo>
                      <a:lnTo>
                        <a:pt x="464" y="419"/>
                      </a:lnTo>
                      <a:lnTo>
                        <a:pt x="463" y="420"/>
                      </a:lnTo>
                      <a:lnTo>
                        <a:pt x="463" y="420"/>
                      </a:lnTo>
                      <a:lnTo>
                        <a:pt x="462" y="420"/>
                      </a:lnTo>
                      <a:lnTo>
                        <a:pt x="461" y="420"/>
                      </a:lnTo>
                      <a:lnTo>
                        <a:pt x="461" y="420"/>
                      </a:lnTo>
                      <a:lnTo>
                        <a:pt x="460" y="420"/>
                      </a:lnTo>
                      <a:lnTo>
                        <a:pt x="459" y="421"/>
                      </a:lnTo>
                      <a:lnTo>
                        <a:pt x="459" y="421"/>
                      </a:lnTo>
                      <a:lnTo>
                        <a:pt x="458" y="421"/>
                      </a:lnTo>
                      <a:lnTo>
                        <a:pt x="458" y="421"/>
                      </a:lnTo>
                      <a:lnTo>
                        <a:pt x="457" y="421"/>
                      </a:lnTo>
                      <a:lnTo>
                        <a:pt x="456" y="421"/>
                      </a:lnTo>
                      <a:lnTo>
                        <a:pt x="456" y="421"/>
                      </a:lnTo>
                      <a:lnTo>
                        <a:pt x="455" y="421"/>
                      </a:lnTo>
                      <a:lnTo>
                        <a:pt x="454" y="421"/>
                      </a:lnTo>
                      <a:lnTo>
                        <a:pt x="454" y="421"/>
                      </a:lnTo>
                      <a:lnTo>
                        <a:pt x="454" y="420"/>
                      </a:lnTo>
                      <a:lnTo>
                        <a:pt x="454" y="420"/>
                      </a:lnTo>
                      <a:lnTo>
                        <a:pt x="454" y="420"/>
                      </a:lnTo>
                      <a:lnTo>
                        <a:pt x="454" y="420"/>
                      </a:lnTo>
                      <a:lnTo>
                        <a:pt x="454" y="420"/>
                      </a:lnTo>
                      <a:lnTo>
                        <a:pt x="453" y="421"/>
                      </a:lnTo>
                      <a:lnTo>
                        <a:pt x="453" y="421"/>
                      </a:lnTo>
                      <a:lnTo>
                        <a:pt x="453" y="421"/>
                      </a:lnTo>
                      <a:lnTo>
                        <a:pt x="453" y="421"/>
                      </a:lnTo>
                      <a:lnTo>
                        <a:pt x="453" y="421"/>
                      </a:lnTo>
                      <a:lnTo>
                        <a:pt x="453" y="421"/>
                      </a:lnTo>
                      <a:lnTo>
                        <a:pt x="452" y="421"/>
                      </a:lnTo>
                      <a:lnTo>
                        <a:pt x="452" y="421"/>
                      </a:lnTo>
                      <a:lnTo>
                        <a:pt x="452" y="421"/>
                      </a:lnTo>
                      <a:lnTo>
                        <a:pt x="451" y="421"/>
                      </a:lnTo>
                      <a:lnTo>
                        <a:pt x="451" y="421"/>
                      </a:lnTo>
                      <a:lnTo>
                        <a:pt x="450" y="421"/>
                      </a:lnTo>
                      <a:lnTo>
                        <a:pt x="450" y="420"/>
                      </a:lnTo>
                      <a:lnTo>
                        <a:pt x="450" y="420"/>
                      </a:lnTo>
                      <a:lnTo>
                        <a:pt x="450" y="420"/>
                      </a:lnTo>
                      <a:lnTo>
                        <a:pt x="450" y="420"/>
                      </a:lnTo>
                      <a:lnTo>
                        <a:pt x="450" y="420"/>
                      </a:lnTo>
                      <a:lnTo>
                        <a:pt x="450" y="420"/>
                      </a:lnTo>
                      <a:lnTo>
                        <a:pt x="450" y="420"/>
                      </a:lnTo>
                      <a:lnTo>
                        <a:pt x="449" y="420"/>
                      </a:lnTo>
                      <a:lnTo>
                        <a:pt x="449" y="420"/>
                      </a:lnTo>
                      <a:lnTo>
                        <a:pt x="449" y="420"/>
                      </a:lnTo>
                      <a:lnTo>
                        <a:pt x="449" y="420"/>
                      </a:lnTo>
                      <a:lnTo>
                        <a:pt x="449" y="420"/>
                      </a:lnTo>
                      <a:lnTo>
                        <a:pt x="449" y="420"/>
                      </a:lnTo>
                      <a:lnTo>
                        <a:pt x="448" y="420"/>
                      </a:lnTo>
                      <a:lnTo>
                        <a:pt x="447" y="420"/>
                      </a:lnTo>
                      <a:lnTo>
                        <a:pt x="447" y="420"/>
                      </a:lnTo>
                      <a:lnTo>
                        <a:pt x="446" y="420"/>
                      </a:lnTo>
                      <a:lnTo>
                        <a:pt x="446" y="420"/>
                      </a:lnTo>
                      <a:lnTo>
                        <a:pt x="446" y="420"/>
                      </a:lnTo>
                      <a:lnTo>
                        <a:pt x="445" y="420"/>
                      </a:lnTo>
                      <a:lnTo>
                        <a:pt x="445" y="420"/>
                      </a:lnTo>
                      <a:lnTo>
                        <a:pt x="444" y="420"/>
                      </a:lnTo>
                      <a:lnTo>
                        <a:pt x="444" y="420"/>
                      </a:lnTo>
                      <a:lnTo>
                        <a:pt x="443" y="420"/>
                      </a:lnTo>
                      <a:lnTo>
                        <a:pt x="443" y="420"/>
                      </a:lnTo>
                      <a:lnTo>
                        <a:pt x="443" y="420"/>
                      </a:lnTo>
                      <a:lnTo>
                        <a:pt x="442" y="420"/>
                      </a:lnTo>
                      <a:lnTo>
                        <a:pt x="442" y="420"/>
                      </a:lnTo>
                      <a:lnTo>
                        <a:pt x="442" y="420"/>
                      </a:lnTo>
                      <a:lnTo>
                        <a:pt x="441" y="420"/>
                      </a:lnTo>
                      <a:lnTo>
                        <a:pt x="441" y="420"/>
                      </a:lnTo>
                      <a:lnTo>
                        <a:pt x="441" y="420"/>
                      </a:lnTo>
                      <a:lnTo>
                        <a:pt x="441" y="420"/>
                      </a:lnTo>
                      <a:lnTo>
                        <a:pt x="440" y="421"/>
                      </a:lnTo>
                      <a:lnTo>
                        <a:pt x="440" y="421"/>
                      </a:lnTo>
                      <a:lnTo>
                        <a:pt x="440" y="421"/>
                      </a:lnTo>
                      <a:lnTo>
                        <a:pt x="439" y="421"/>
                      </a:lnTo>
                      <a:lnTo>
                        <a:pt x="439" y="421"/>
                      </a:lnTo>
                      <a:lnTo>
                        <a:pt x="439" y="421"/>
                      </a:lnTo>
                      <a:lnTo>
                        <a:pt x="439" y="421"/>
                      </a:lnTo>
                      <a:lnTo>
                        <a:pt x="438" y="421"/>
                      </a:lnTo>
                      <a:lnTo>
                        <a:pt x="438" y="421"/>
                      </a:lnTo>
                      <a:lnTo>
                        <a:pt x="438" y="421"/>
                      </a:lnTo>
                      <a:lnTo>
                        <a:pt x="438" y="421"/>
                      </a:lnTo>
                      <a:lnTo>
                        <a:pt x="437" y="421"/>
                      </a:lnTo>
                      <a:lnTo>
                        <a:pt x="437" y="421"/>
                      </a:lnTo>
                      <a:lnTo>
                        <a:pt x="437" y="421"/>
                      </a:lnTo>
                      <a:lnTo>
                        <a:pt x="436" y="421"/>
                      </a:lnTo>
                      <a:lnTo>
                        <a:pt x="436" y="422"/>
                      </a:lnTo>
                      <a:lnTo>
                        <a:pt x="436" y="422"/>
                      </a:lnTo>
                      <a:lnTo>
                        <a:pt x="436" y="422"/>
                      </a:lnTo>
                      <a:lnTo>
                        <a:pt x="436" y="422"/>
                      </a:lnTo>
                      <a:lnTo>
                        <a:pt x="436" y="422"/>
                      </a:lnTo>
                      <a:lnTo>
                        <a:pt x="436" y="422"/>
                      </a:lnTo>
                      <a:lnTo>
                        <a:pt x="435" y="422"/>
                      </a:lnTo>
                      <a:lnTo>
                        <a:pt x="435" y="422"/>
                      </a:lnTo>
                      <a:lnTo>
                        <a:pt x="435" y="422"/>
                      </a:lnTo>
                      <a:lnTo>
                        <a:pt x="435" y="422"/>
                      </a:lnTo>
                      <a:lnTo>
                        <a:pt x="435" y="422"/>
                      </a:lnTo>
                      <a:lnTo>
                        <a:pt x="435" y="422"/>
                      </a:lnTo>
                      <a:lnTo>
                        <a:pt x="434" y="422"/>
                      </a:lnTo>
                      <a:lnTo>
                        <a:pt x="434" y="423"/>
                      </a:lnTo>
                      <a:lnTo>
                        <a:pt x="434" y="423"/>
                      </a:lnTo>
                      <a:lnTo>
                        <a:pt x="434" y="423"/>
                      </a:lnTo>
                      <a:lnTo>
                        <a:pt x="433" y="423"/>
                      </a:lnTo>
                      <a:lnTo>
                        <a:pt x="433" y="423"/>
                      </a:lnTo>
                      <a:lnTo>
                        <a:pt x="433" y="423"/>
                      </a:lnTo>
                      <a:lnTo>
                        <a:pt x="433" y="423"/>
                      </a:lnTo>
                      <a:lnTo>
                        <a:pt x="433" y="423"/>
                      </a:lnTo>
                      <a:lnTo>
                        <a:pt x="432" y="423"/>
                      </a:lnTo>
                      <a:lnTo>
                        <a:pt x="432" y="424"/>
                      </a:lnTo>
                      <a:lnTo>
                        <a:pt x="432" y="424"/>
                      </a:lnTo>
                      <a:lnTo>
                        <a:pt x="432" y="424"/>
                      </a:lnTo>
                      <a:lnTo>
                        <a:pt x="431" y="424"/>
                      </a:lnTo>
                      <a:lnTo>
                        <a:pt x="431" y="424"/>
                      </a:lnTo>
                      <a:lnTo>
                        <a:pt x="431" y="424"/>
                      </a:lnTo>
                      <a:lnTo>
                        <a:pt x="431" y="424"/>
                      </a:lnTo>
                      <a:lnTo>
                        <a:pt x="430" y="424"/>
                      </a:lnTo>
                      <a:lnTo>
                        <a:pt x="430" y="425"/>
                      </a:lnTo>
                      <a:lnTo>
                        <a:pt x="430" y="425"/>
                      </a:lnTo>
                      <a:lnTo>
                        <a:pt x="430" y="425"/>
                      </a:lnTo>
                      <a:lnTo>
                        <a:pt x="430" y="425"/>
                      </a:lnTo>
                      <a:lnTo>
                        <a:pt x="430" y="425"/>
                      </a:lnTo>
                      <a:lnTo>
                        <a:pt x="430" y="425"/>
                      </a:lnTo>
                      <a:lnTo>
                        <a:pt x="429" y="426"/>
                      </a:lnTo>
                      <a:lnTo>
                        <a:pt x="429" y="426"/>
                      </a:lnTo>
                      <a:lnTo>
                        <a:pt x="429" y="426"/>
                      </a:lnTo>
                      <a:lnTo>
                        <a:pt x="429" y="427"/>
                      </a:lnTo>
                      <a:lnTo>
                        <a:pt x="428" y="427"/>
                      </a:lnTo>
                      <a:lnTo>
                        <a:pt x="428" y="427"/>
                      </a:lnTo>
                      <a:lnTo>
                        <a:pt x="428" y="428"/>
                      </a:lnTo>
                      <a:lnTo>
                        <a:pt x="427" y="428"/>
                      </a:lnTo>
                      <a:lnTo>
                        <a:pt x="427" y="428"/>
                      </a:lnTo>
                      <a:lnTo>
                        <a:pt x="427" y="428"/>
                      </a:lnTo>
                      <a:lnTo>
                        <a:pt x="427" y="429"/>
                      </a:lnTo>
                      <a:lnTo>
                        <a:pt x="427" y="429"/>
                      </a:lnTo>
                      <a:lnTo>
                        <a:pt x="427" y="429"/>
                      </a:lnTo>
                      <a:lnTo>
                        <a:pt x="427" y="429"/>
                      </a:lnTo>
                      <a:lnTo>
                        <a:pt x="427" y="429"/>
                      </a:lnTo>
                      <a:lnTo>
                        <a:pt x="427" y="430"/>
                      </a:lnTo>
                      <a:lnTo>
                        <a:pt x="427" y="430"/>
                      </a:lnTo>
                      <a:lnTo>
                        <a:pt x="426" y="431"/>
                      </a:lnTo>
                      <a:lnTo>
                        <a:pt x="426" y="432"/>
                      </a:lnTo>
                      <a:lnTo>
                        <a:pt x="426" y="432"/>
                      </a:lnTo>
                      <a:lnTo>
                        <a:pt x="426" y="433"/>
                      </a:lnTo>
                      <a:lnTo>
                        <a:pt x="427" y="434"/>
                      </a:lnTo>
                      <a:lnTo>
                        <a:pt x="427" y="434"/>
                      </a:lnTo>
                      <a:lnTo>
                        <a:pt x="428" y="435"/>
                      </a:lnTo>
                      <a:lnTo>
                        <a:pt x="429" y="435"/>
                      </a:lnTo>
                      <a:lnTo>
                        <a:pt x="429" y="435"/>
                      </a:lnTo>
                      <a:lnTo>
                        <a:pt x="430" y="435"/>
                      </a:lnTo>
                      <a:lnTo>
                        <a:pt x="431" y="435"/>
                      </a:lnTo>
                      <a:lnTo>
                        <a:pt x="431" y="436"/>
                      </a:lnTo>
                      <a:lnTo>
                        <a:pt x="431" y="436"/>
                      </a:lnTo>
                      <a:lnTo>
                        <a:pt x="430" y="437"/>
                      </a:lnTo>
                      <a:lnTo>
                        <a:pt x="430" y="437"/>
                      </a:lnTo>
                      <a:lnTo>
                        <a:pt x="429" y="437"/>
                      </a:lnTo>
                      <a:lnTo>
                        <a:pt x="429" y="438"/>
                      </a:lnTo>
                      <a:lnTo>
                        <a:pt x="428" y="438"/>
                      </a:lnTo>
                      <a:lnTo>
                        <a:pt x="427" y="438"/>
                      </a:lnTo>
                      <a:lnTo>
                        <a:pt x="426" y="438"/>
                      </a:lnTo>
                      <a:lnTo>
                        <a:pt x="426" y="438"/>
                      </a:lnTo>
                      <a:lnTo>
                        <a:pt x="425" y="438"/>
                      </a:lnTo>
                      <a:lnTo>
                        <a:pt x="424" y="439"/>
                      </a:lnTo>
                      <a:lnTo>
                        <a:pt x="424" y="439"/>
                      </a:lnTo>
                      <a:lnTo>
                        <a:pt x="423" y="439"/>
                      </a:lnTo>
                      <a:lnTo>
                        <a:pt x="422" y="439"/>
                      </a:lnTo>
                      <a:lnTo>
                        <a:pt x="422" y="439"/>
                      </a:lnTo>
                      <a:lnTo>
                        <a:pt x="421" y="439"/>
                      </a:lnTo>
                      <a:lnTo>
                        <a:pt x="421" y="439"/>
                      </a:lnTo>
                      <a:lnTo>
                        <a:pt x="420" y="439"/>
                      </a:lnTo>
                      <a:lnTo>
                        <a:pt x="420" y="439"/>
                      </a:lnTo>
                      <a:lnTo>
                        <a:pt x="420" y="439"/>
                      </a:lnTo>
                      <a:lnTo>
                        <a:pt x="419" y="439"/>
                      </a:lnTo>
                      <a:lnTo>
                        <a:pt x="419" y="439"/>
                      </a:lnTo>
                      <a:lnTo>
                        <a:pt x="418" y="439"/>
                      </a:lnTo>
                      <a:lnTo>
                        <a:pt x="418" y="439"/>
                      </a:lnTo>
                      <a:lnTo>
                        <a:pt x="417" y="439"/>
                      </a:lnTo>
                      <a:lnTo>
                        <a:pt x="416" y="439"/>
                      </a:lnTo>
                      <a:lnTo>
                        <a:pt x="415" y="440"/>
                      </a:lnTo>
                      <a:lnTo>
                        <a:pt x="415" y="440"/>
                      </a:lnTo>
                      <a:lnTo>
                        <a:pt x="414" y="440"/>
                      </a:lnTo>
                      <a:lnTo>
                        <a:pt x="413" y="440"/>
                      </a:lnTo>
                      <a:lnTo>
                        <a:pt x="412" y="441"/>
                      </a:lnTo>
                      <a:lnTo>
                        <a:pt x="412" y="441"/>
                      </a:lnTo>
                      <a:lnTo>
                        <a:pt x="411" y="442"/>
                      </a:lnTo>
                      <a:lnTo>
                        <a:pt x="410" y="442"/>
                      </a:lnTo>
                      <a:lnTo>
                        <a:pt x="410" y="442"/>
                      </a:lnTo>
                      <a:lnTo>
                        <a:pt x="409" y="443"/>
                      </a:lnTo>
                      <a:lnTo>
                        <a:pt x="408" y="443"/>
                      </a:lnTo>
                      <a:lnTo>
                        <a:pt x="408" y="444"/>
                      </a:lnTo>
                      <a:lnTo>
                        <a:pt x="407" y="445"/>
                      </a:lnTo>
                      <a:lnTo>
                        <a:pt x="407" y="445"/>
                      </a:lnTo>
                      <a:lnTo>
                        <a:pt x="407" y="445"/>
                      </a:lnTo>
                      <a:lnTo>
                        <a:pt x="407" y="446"/>
                      </a:lnTo>
                      <a:lnTo>
                        <a:pt x="407" y="446"/>
                      </a:lnTo>
                      <a:lnTo>
                        <a:pt x="407" y="446"/>
                      </a:lnTo>
                      <a:lnTo>
                        <a:pt x="407" y="446"/>
                      </a:lnTo>
                      <a:lnTo>
                        <a:pt x="407" y="446"/>
                      </a:lnTo>
                      <a:lnTo>
                        <a:pt x="407" y="446"/>
                      </a:lnTo>
                      <a:lnTo>
                        <a:pt x="407" y="446"/>
                      </a:lnTo>
                      <a:lnTo>
                        <a:pt x="407" y="446"/>
                      </a:lnTo>
                      <a:lnTo>
                        <a:pt x="407" y="447"/>
                      </a:lnTo>
                      <a:lnTo>
                        <a:pt x="407" y="448"/>
                      </a:lnTo>
                      <a:lnTo>
                        <a:pt x="408" y="449"/>
                      </a:lnTo>
                      <a:lnTo>
                        <a:pt x="408" y="449"/>
                      </a:lnTo>
                      <a:lnTo>
                        <a:pt x="409" y="449"/>
                      </a:lnTo>
                      <a:lnTo>
                        <a:pt x="410" y="449"/>
                      </a:lnTo>
                      <a:lnTo>
                        <a:pt x="410" y="450"/>
                      </a:lnTo>
                      <a:lnTo>
                        <a:pt x="410" y="450"/>
                      </a:lnTo>
                      <a:lnTo>
                        <a:pt x="409" y="450"/>
                      </a:lnTo>
                      <a:lnTo>
                        <a:pt x="408" y="450"/>
                      </a:lnTo>
                      <a:lnTo>
                        <a:pt x="407" y="451"/>
                      </a:lnTo>
                      <a:lnTo>
                        <a:pt x="407" y="451"/>
                      </a:lnTo>
                      <a:lnTo>
                        <a:pt x="406" y="452"/>
                      </a:lnTo>
                      <a:lnTo>
                        <a:pt x="406" y="453"/>
                      </a:lnTo>
                      <a:lnTo>
                        <a:pt x="406" y="454"/>
                      </a:lnTo>
                      <a:lnTo>
                        <a:pt x="407" y="454"/>
                      </a:lnTo>
                      <a:lnTo>
                        <a:pt x="406" y="455"/>
                      </a:lnTo>
                      <a:lnTo>
                        <a:pt x="406" y="455"/>
                      </a:lnTo>
                      <a:lnTo>
                        <a:pt x="405" y="455"/>
                      </a:lnTo>
                      <a:lnTo>
                        <a:pt x="404" y="455"/>
                      </a:lnTo>
                      <a:lnTo>
                        <a:pt x="404" y="455"/>
                      </a:lnTo>
                      <a:lnTo>
                        <a:pt x="404" y="455"/>
                      </a:lnTo>
                      <a:lnTo>
                        <a:pt x="404" y="455"/>
                      </a:lnTo>
                      <a:lnTo>
                        <a:pt x="404" y="456"/>
                      </a:lnTo>
                      <a:lnTo>
                        <a:pt x="404" y="456"/>
                      </a:lnTo>
                      <a:lnTo>
                        <a:pt x="404" y="456"/>
                      </a:lnTo>
                      <a:lnTo>
                        <a:pt x="404" y="456"/>
                      </a:lnTo>
                      <a:lnTo>
                        <a:pt x="403" y="456"/>
                      </a:lnTo>
                      <a:lnTo>
                        <a:pt x="403" y="457"/>
                      </a:lnTo>
                      <a:lnTo>
                        <a:pt x="403" y="457"/>
                      </a:lnTo>
                      <a:lnTo>
                        <a:pt x="402" y="457"/>
                      </a:lnTo>
                      <a:lnTo>
                        <a:pt x="401" y="457"/>
                      </a:lnTo>
                      <a:lnTo>
                        <a:pt x="401" y="458"/>
                      </a:lnTo>
                      <a:lnTo>
                        <a:pt x="400" y="458"/>
                      </a:lnTo>
                      <a:lnTo>
                        <a:pt x="399" y="459"/>
                      </a:lnTo>
                      <a:lnTo>
                        <a:pt x="399" y="459"/>
                      </a:lnTo>
                      <a:lnTo>
                        <a:pt x="398" y="459"/>
                      </a:lnTo>
                      <a:lnTo>
                        <a:pt x="397" y="459"/>
                      </a:lnTo>
                      <a:lnTo>
                        <a:pt x="396" y="459"/>
                      </a:lnTo>
                      <a:lnTo>
                        <a:pt x="396" y="459"/>
                      </a:lnTo>
                      <a:lnTo>
                        <a:pt x="395" y="459"/>
                      </a:lnTo>
                      <a:lnTo>
                        <a:pt x="394" y="459"/>
                      </a:lnTo>
                      <a:lnTo>
                        <a:pt x="393" y="460"/>
                      </a:lnTo>
                      <a:lnTo>
                        <a:pt x="392" y="460"/>
                      </a:lnTo>
                      <a:lnTo>
                        <a:pt x="392" y="460"/>
                      </a:lnTo>
                      <a:lnTo>
                        <a:pt x="391" y="460"/>
                      </a:lnTo>
                      <a:lnTo>
                        <a:pt x="390" y="460"/>
                      </a:lnTo>
                      <a:lnTo>
                        <a:pt x="390" y="461"/>
                      </a:lnTo>
                      <a:lnTo>
                        <a:pt x="389" y="461"/>
                      </a:lnTo>
                      <a:lnTo>
                        <a:pt x="388" y="461"/>
                      </a:lnTo>
                      <a:lnTo>
                        <a:pt x="388" y="461"/>
                      </a:lnTo>
                      <a:lnTo>
                        <a:pt x="387" y="461"/>
                      </a:lnTo>
                      <a:lnTo>
                        <a:pt x="386" y="461"/>
                      </a:lnTo>
                      <a:lnTo>
                        <a:pt x="386" y="461"/>
                      </a:lnTo>
                      <a:lnTo>
                        <a:pt x="385" y="461"/>
                      </a:lnTo>
                      <a:lnTo>
                        <a:pt x="384" y="461"/>
                      </a:lnTo>
                      <a:lnTo>
                        <a:pt x="384" y="460"/>
                      </a:lnTo>
                      <a:lnTo>
                        <a:pt x="383" y="460"/>
                      </a:lnTo>
                      <a:lnTo>
                        <a:pt x="382" y="460"/>
                      </a:lnTo>
                      <a:lnTo>
                        <a:pt x="382" y="460"/>
                      </a:lnTo>
                      <a:lnTo>
                        <a:pt x="381" y="460"/>
                      </a:lnTo>
                      <a:lnTo>
                        <a:pt x="380" y="459"/>
                      </a:lnTo>
                      <a:lnTo>
                        <a:pt x="380" y="459"/>
                      </a:lnTo>
                      <a:lnTo>
                        <a:pt x="379" y="459"/>
                      </a:lnTo>
                      <a:lnTo>
                        <a:pt x="378" y="459"/>
                      </a:lnTo>
                      <a:lnTo>
                        <a:pt x="377" y="458"/>
                      </a:lnTo>
                      <a:lnTo>
                        <a:pt x="376" y="458"/>
                      </a:lnTo>
                      <a:lnTo>
                        <a:pt x="375" y="458"/>
                      </a:lnTo>
                      <a:lnTo>
                        <a:pt x="374" y="457"/>
                      </a:lnTo>
                      <a:lnTo>
                        <a:pt x="374" y="457"/>
                      </a:lnTo>
                      <a:lnTo>
                        <a:pt x="373" y="457"/>
                      </a:lnTo>
                      <a:lnTo>
                        <a:pt x="372" y="457"/>
                      </a:lnTo>
                      <a:lnTo>
                        <a:pt x="371" y="457"/>
                      </a:lnTo>
                      <a:lnTo>
                        <a:pt x="371" y="457"/>
                      </a:lnTo>
                      <a:lnTo>
                        <a:pt x="370" y="456"/>
                      </a:lnTo>
                      <a:lnTo>
                        <a:pt x="369" y="456"/>
                      </a:lnTo>
                      <a:lnTo>
                        <a:pt x="368" y="456"/>
                      </a:lnTo>
                      <a:lnTo>
                        <a:pt x="368" y="457"/>
                      </a:lnTo>
                      <a:lnTo>
                        <a:pt x="367" y="457"/>
                      </a:lnTo>
                      <a:lnTo>
                        <a:pt x="366" y="457"/>
                      </a:lnTo>
                      <a:lnTo>
                        <a:pt x="366" y="457"/>
                      </a:lnTo>
                      <a:lnTo>
                        <a:pt x="365" y="458"/>
                      </a:lnTo>
                      <a:lnTo>
                        <a:pt x="365" y="458"/>
                      </a:lnTo>
                      <a:lnTo>
                        <a:pt x="364" y="458"/>
                      </a:lnTo>
                      <a:lnTo>
                        <a:pt x="363" y="458"/>
                      </a:lnTo>
                      <a:lnTo>
                        <a:pt x="362" y="458"/>
                      </a:lnTo>
                      <a:lnTo>
                        <a:pt x="361" y="458"/>
                      </a:lnTo>
                      <a:lnTo>
                        <a:pt x="361" y="458"/>
                      </a:lnTo>
                      <a:lnTo>
                        <a:pt x="360" y="458"/>
                      </a:lnTo>
                      <a:lnTo>
                        <a:pt x="359" y="459"/>
                      </a:lnTo>
                      <a:lnTo>
                        <a:pt x="359" y="460"/>
                      </a:lnTo>
                      <a:lnTo>
                        <a:pt x="359" y="460"/>
                      </a:lnTo>
                      <a:lnTo>
                        <a:pt x="359" y="461"/>
                      </a:lnTo>
                      <a:lnTo>
                        <a:pt x="359" y="461"/>
                      </a:lnTo>
                      <a:lnTo>
                        <a:pt x="358" y="461"/>
                      </a:lnTo>
                      <a:lnTo>
                        <a:pt x="358" y="462"/>
                      </a:lnTo>
                      <a:lnTo>
                        <a:pt x="357" y="462"/>
                      </a:lnTo>
                      <a:lnTo>
                        <a:pt x="357" y="462"/>
                      </a:lnTo>
                      <a:lnTo>
                        <a:pt x="356" y="463"/>
                      </a:lnTo>
                      <a:lnTo>
                        <a:pt x="355" y="463"/>
                      </a:lnTo>
                      <a:lnTo>
                        <a:pt x="355" y="463"/>
                      </a:lnTo>
                      <a:lnTo>
                        <a:pt x="354" y="464"/>
                      </a:lnTo>
                      <a:lnTo>
                        <a:pt x="354" y="464"/>
                      </a:lnTo>
                      <a:lnTo>
                        <a:pt x="353" y="464"/>
                      </a:lnTo>
                      <a:lnTo>
                        <a:pt x="353" y="464"/>
                      </a:lnTo>
                      <a:lnTo>
                        <a:pt x="353" y="464"/>
                      </a:lnTo>
                      <a:lnTo>
                        <a:pt x="353" y="464"/>
                      </a:lnTo>
                      <a:lnTo>
                        <a:pt x="352" y="464"/>
                      </a:lnTo>
                      <a:lnTo>
                        <a:pt x="352" y="464"/>
                      </a:lnTo>
                      <a:lnTo>
                        <a:pt x="352" y="464"/>
                      </a:lnTo>
                      <a:lnTo>
                        <a:pt x="352" y="464"/>
                      </a:lnTo>
                      <a:lnTo>
                        <a:pt x="352" y="464"/>
                      </a:lnTo>
                      <a:lnTo>
                        <a:pt x="352" y="464"/>
                      </a:lnTo>
                      <a:lnTo>
                        <a:pt x="352" y="464"/>
                      </a:lnTo>
                      <a:lnTo>
                        <a:pt x="352" y="464"/>
                      </a:lnTo>
                      <a:lnTo>
                        <a:pt x="351" y="465"/>
                      </a:lnTo>
                      <a:lnTo>
                        <a:pt x="351" y="465"/>
                      </a:lnTo>
                      <a:lnTo>
                        <a:pt x="351" y="465"/>
                      </a:lnTo>
                      <a:lnTo>
                        <a:pt x="350" y="465"/>
                      </a:lnTo>
                      <a:lnTo>
                        <a:pt x="350" y="466"/>
                      </a:lnTo>
                      <a:lnTo>
                        <a:pt x="350" y="466"/>
                      </a:lnTo>
                      <a:lnTo>
                        <a:pt x="350" y="466"/>
                      </a:lnTo>
                      <a:lnTo>
                        <a:pt x="349" y="466"/>
                      </a:lnTo>
                      <a:lnTo>
                        <a:pt x="348" y="466"/>
                      </a:lnTo>
                      <a:lnTo>
                        <a:pt x="348" y="466"/>
                      </a:lnTo>
                      <a:lnTo>
                        <a:pt x="347" y="466"/>
                      </a:lnTo>
                      <a:lnTo>
                        <a:pt x="346" y="466"/>
                      </a:lnTo>
                      <a:lnTo>
                        <a:pt x="346" y="466"/>
                      </a:lnTo>
                      <a:lnTo>
                        <a:pt x="345" y="466"/>
                      </a:lnTo>
                      <a:lnTo>
                        <a:pt x="344" y="465"/>
                      </a:lnTo>
                      <a:lnTo>
                        <a:pt x="344" y="465"/>
                      </a:lnTo>
                      <a:lnTo>
                        <a:pt x="343" y="465"/>
                      </a:lnTo>
                      <a:lnTo>
                        <a:pt x="342" y="464"/>
                      </a:lnTo>
                      <a:lnTo>
                        <a:pt x="342" y="464"/>
                      </a:lnTo>
                      <a:lnTo>
                        <a:pt x="341" y="464"/>
                      </a:lnTo>
                      <a:lnTo>
                        <a:pt x="340" y="464"/>
                      </a:lnTo>
                      <a:lnTo>
                        <a:pt x="340" y="464"/>
                      </a:lnTo>
                      <a:lnTo>
                        <a:pt x="339" y="463"/>
                      </a:lnTo>
                      <a:lnTo>
                        <a:pt x="338" y="463"/>
                      </a:lnTo>
                      <a:lnTo>
                        <a:pt x="338" y="463"/>
                      </a:lnTo>
                      <a:lnTo>
                        <a:pt x="337" y="462"/>
                      </a:lnTo>
                      <a:lnTo>
                        <a:pt x="337" y="462"/>
                      </a:lnTo>
                      <a:lnTo>
                        <a:pt x="336" y="462"/>
                      </a:lnTo>
                      <a:lnTo>
                        <a:pt x="335" y="461"/>
                      </a:lnTo>
                      <a:lnTo>
                        <a:pt x="334" y="461"/>
                      </a:lnTo>
                      <a:lnTo>
                        <a:pt x="334" y="461"/>
                      </a:lnTo>
                      <a:lnTo>
                        <a:pt x="333" y="460"/>
                      </a:lnTo>
                      <a:lnTo>
                        <a:pt x="332" y="460"/>
                      </a:lnTo>
                      <a:lnTo>
                        <a:pt x="331" y="460"/>
                      </a:lnTo>
                      <a:lnTo>
                        <a:pt x="331" y="460"/>
                      </a:lnTo>
                      <a:lnTo>
                        <a:pt x="330" y="459"/>
                      </a:lnTo>
                      <a:lnTo>
                        <a:pt x="329" y="459"/>
                      </a:lnTo>
                      <a:lnTo>
                        <a:pt x="328" y="459"/>
                      </a:lnTo>
                      <a:lnTo>
                        <a:pt x="327" y="459"/>
                      </a:lnTo>
                      <a:lnTo>
                        <a:pt x="327" y="459"/>
                      </a:lnTo>
                      <a:lnTo>
                        <a:pt x="326" y="459"/>
                      </a:lnTo>
                      <a:lnTo>
                        <a:pt x="325" y="458"/>
                      </a:lnTo>
                      <a:lnTo>
                        <a:pt x="324" y="458"/>
                      </a:lnTo>
                      <a:lnTo>
                        <a:pt x="324" y="458"/>
                      </a:lnTo>
                      <a:lnTo>
                        <a:pt x="323" y="458"/>
                      </a:lnTo>
                      <a:lnTo>
                        <a:pt x="322" y="458"/>
                      </a:lnTo>
                      <a:lnTo>
                        <a:pt x="321" y="458"/>
                      </a:lnTo>
                      <a:lnTo>
                        <a:pt x="320" y="458"/>
                      </a:lnTo>
                      <a:lnTo>
                        <a:pt x="320" y="458"/>
                      </a:lnTo>
                      <a:lnTo>
                        <a:pt x="319" y="458"/>
                      </a:lnTo>
                      <a:lnTo>
                        <a:pt x="318" y="458"/>
                      </a:lnTo>
                      <a:lnTo>
                        <a:pt x="317" y="457"/>
                      </a:lnTo>
                      <a:lnTo>
                        <a:pt x="317" y="457"/>
                      </a:lnTo>
                      <a:lnTo>
                        <a:pt x="316" y="457"/>
                      </a:lnTo>
                      <a:lnTo>
                        <a:pt x="315" y="457"/>
                      </a:lnTo>
                      <a:lnTo>
                        <a:pt x="314" y="457"/>
                      </a:lnTo>
                      <a:lnTo>
                        <a:pt x="313" y="457"/>
                      </a:lnTo>
                      <a:lnTo>
                        <a:pt x="313" y="457"/>
                      </a:lnTo>
                      <a:lnTo>
                        <a:pt x="312" y="458"/>
                      </a:lnTo>
                      <a:lnTo>
                        <a:pt x="311" y="458"/>
                      </a:lnTo>
                      <a:lnTo>
                        <a:pt x="311" y="458"/>
                      </a:lnTo>
                      <a:lnTo>
                        <a:pt x="310" y="458"/>
                      </a:lnTo>
                      <a:lnTo>
                        <a:pt x="309" y="458"/>
                      </a:lnTo>
                      <a:lnTo>
                        <a:pt x="309" y="458"/>
                      </a:lnTo>
                      <a:lnTo>
                        <a:pt x="308" y="458"/>
                      </a:lnTo>
                      <a:lnTo>
                        <a:pt x="307" y="459"/>
                      </a:lnTo>
                      <a:lnTo>
                        <a:pt x="306" y="459"/>
                      </a:lnTo>
                      <a:lnTo>
                        <a:pt x="306" y="460"/>
                      </a:lnTo>
                      <a:lnTo>
                        <a:pt x="305" y="460"/>
                      </a:lnTo>
                      <a:lnTo>
                        <a:pt x="304" y="461"/>
                      </a:lnTo>
                      <a:lnTo>
                        <a:pt x="304" y="461"/>
                      </a:lnTo>
                      <a:lnTo>
                        <a:pt x="303" y="461"/>
                      </a:lnTo>
                      <a:lnTo>
                        <a:pt x="303" y="462"/>
                      </a:lnTo>
                      <a:lnTo>
                        <a:pt x="303" y="462"/>
                      </a:lnTo>
                      <a:lnTo>
                        <a:pt x="303" y="463"/>
                      </a:lnTo>
                      <a:lnTo>
                        <a:pt x="303" y="463"/>
                      </a:lnTo>
                      <a:lnTo>
                        <a:pt x="303" y="463"/>
                      </a:lnTo>
                      <a:lnTo>
                        <a:pt x="303" y="464"/>
                      </a:lnTo>
                      <a:lnTo>
                        <a:pt x="303" y="464"/>
                      </a:lnTo>
                      <a:lnTo>
                        <a:pt x="303" y="464"/>
                      </a:lnTo>
                      <a:lnTo>
                        <a:pt x="303" y="464"/>
                      </a:lnTo>
                      <a:lnTo>
                        <a:pt x="303" y="464"/>
                      </a:lnTo>
                      <a:lnTo>
                        <a:pt x="304" y="464"/>
                      </a:lnTo>
                      <a:lnTo>
                        <a:pt x="304" y="464"/>
                      </a:lnTo>
                      <a:lnTo>
                        <a:pt x="304" y="465"/>
                      </a:lnTo>
                      <a:lnTo>
                        <a:pt x="304" y="465"/>
                      </a:lnTo>
                      <a:lnTo>
                        <a:pt x="305" y="465"/>
                      </a:lnTo>
                      <a:lnTo>
                        <a:pt x="305" y="466"/>
                      </a:lnTo>
                      <a:lnTo>
                        <a:pt x="305" y="466"/>
                      </a:lnTo>
                      <a:lnTo>
                        <a:pt x="305" y="467"/>
                      </a:lnTo>
                      <a:lnTo>
                        <a:pt x="305" y="467"/>
                      </a:lnTo>
                      <a:lnTo>
                        <a:pt x="305" y="467"/>
                      </a:lnTo>
                      <a:lnTo>
                        <a:pt x="305" y="468"/>
                      </a:lnTo>
                      <a:lnTo>
                        <a:pt x="304" y="468"/>
                      </a:lnTo>
                      <a:lnTo>
                        <a:pt x="305" y="469"/>
                      </a:lnTo>
                      <a:lnTo>
                        <a:pt x="304" y="469"/>
                      </a:lnTo>
                      <a:lnTo>
                        <a:pt x="303" y="469"/>
                      </a:lnTo>
                      <a:lnTo>
                        <a:pt x="303" y="470"/>
                      </a:lnTo>
                      <a:lnTo>
                        <a:pt x="303" y="470"/>
                      </a:lnTo>
                      <a:lnTo>
                        <a:pt x="302" y="470"/>
                      </a:lnTo>
                      <a:lnTo>
                        <a:pt x="301" y="470"/>
                      </a:lnTo>
                      <a:lnTo>
                        <a:pt x="301" y="470"/>
                      </a:lnTo>
                      <a:lnTo>
                        <a:pt x="300" y="470"/>
                      </a:lnTo>
                      <a:lnTo>
                        <a:pt x="299" y="470"/>
                      </a:lnTo>
                      <a:lnTo>
                        <a:pt x="298" y="470"/>
                      </a:lnTo>
                      <a:lnTo>
                        <a:pt x="298" y="470"/>
                      </a:lnTo>
                      <a:lnTo>
                        <a:pt x="297" y="469"/>
                      </a:lnTo>
                      <a:lnTo>
                        <a:pt x="296" y="469"/>
                      </a:lnTo>
                      <a:lnTo>
                        <a:pt x="296" y="469"/>
                      </a:lnTo>
                      <a:lnTo>
                        <a:pt x="295" y="469"/>
                      </a:lnTo>
                      <a:lnTo>
                        <a:pt x="294" y="469"/>
                      </a:lnTo>
                      <a:lnTo>
                        <a:pt x="293" y="468"/>
                      </a:lnTo>
                      <a:lnTo>
                        <a:pt x="293" y="468"/>
                      </a:lnTo>
                      <a:lnTo>
                        <a:pt x="292" y="468"/>
                      </a:lnTo>
                      <a:lnTo>
                        <a:pt x="291" y="468"/>
                      </a:lnTo>
                      <a:lnTo>
                        <a:pt x="291" y="468"/>
                      </a:lnTo>
                      <a:lnTo>
                        <a:pt x="290" y="468"/>
                      </a:lnTo>
                      <a:lnTo>
                        <a:pt x="289" y="468"/>
                      </a:lnTo>
                      <a:lnTo>
                        <a:pt x="288" y="468"/>
                      </a:lnTo>
                      <a:lnTo>
                        <a:pt x="288" y="468"/>
                      </a:lnTo>
                      <a:lnTo>
                        <a:pt x="287" y="468"/>
                      </a:lnTo>
                      <a:lnTo>
                        <a:pt x="286" y="468"/>
                      </a:lnTo>
                      <a:lnTo>
                        <a:pt x="285" y="467"/>
                      </a:lnTo>
                      <a:lnTo>
                        <a:pt x="284" y="467"/>
                      </a:lnTo>
                      <a:lnTo>
                        <a:pt x="283" y="467"/>
                      </a:lnTo>
                      <a:lnTo>
                        <a:pt x="283" y="468"/>
                      </a:lnTo>
                      <a:lnTo>
                        <a:pt x="282" y="468"/>
                      </a:lnTo>
                      <a:lnTo>
                        <a:pt x="281" y="468"/>
                      </a:lnTo>
                      <a:lnTo>
                        <a:pt x="280" y="468"/>
                      </a:lnTo>
                      <a:lnTo>
                        <a:pt x="280" y="468"/>
                      </a:lnTo>
                      <a:lnTo>
                        <a:pt x="279" y="468"/>
                      </a:lnTo>
                      <a:lnTo>
                        <a:pt x="278" y="468"/>
                      </a:lnTo>
                      <a:lnTo>
                        <a:pt x="277" y="469"/>
                      </a:lnTo>
                      <a:lnTo>
                        <a:pt x="277" y="469"/>
                      </a:lnTo>
                      <a:lnTo>
                        <a:pt x="276" y="469"/>
                      </a:lnTo>
                      <a:lnTo>
                        <a:pt x="275" y="469"/>
                      </a:lnTo>
                      <a:lnTo>
                        <a:pt x="274" y="469"/>
                      </a:lnTo>
                      <a:lnTo>
                        <a:pt x="274" y="469"/>
                      </a:lnTo>
                      <a:lnTo>
                        <a:pt x="273" y="470"/>
                      </a:lnTo>
                      <a:lnTo>
                        <a:pt x="272" y="470"/>
                      </a:lnTo>
                      <a:lnTo>
                        <a:pt x="271" y="470"/>
                      </a:lnTo>
                      <a:lnTo>
                        <a:pt x="271" y="471"/>
                      </a:lnTo>
                      <a:lnTo>
                        <a:pt x="270" y="471"/>
                      </a:lnTo>
                      <a:lnTo>
                        <a:pt x="269" y="471"/>
                      </a:lnTo>
                      <a:lnTo>
                        <a:pt x="268" y="471"/>
                      </a:lnTo>
                      <a:lnTo>
                        <a:pt x="268" y="472"/>
                      </a:lnTo>
                      <a:lnTo>
                        <a:pt x="267" y="472"/>
                      </a:lnTo>
                      <a:lnTo>
                        <a:pt x="266" y="473"/>
                      </a:lnTo>
                      <a:lnTo>
                        <a:pt x="265" y="473"/>
                      </a:lnTo>
                      <a:lnTo>
                        <a:pt x="265" y="474"/>
                      </a:lnTo>
                      <a:lnTo>
                        <a:pt x="264" y="474"/>
                      </a:lnTo>
                      <a:lnTo>
                        <a:pt x="263" y="475"/>
                      </a:lnTo>
                      <a:lnTo>
                        <a:pt x="263" y="475"/>
                      </a:lnTo>
                      <a:lnTo>
                        <a:pt x="262" y="475"/>
                      </a:lnTo>
                      <a:lnTo>
                        <a:pt x="262" y="476"/>
                      </a:lnTo>
                      <a:lnTo>
                        <a:pt x="262" y="476"/>
                      </a:lnTo>
                      <a:lnTo>
                        <a:pt x="261" y="476"/>
                      </a:lnTo>
                      <a:lnTo>
                        <a:pt x="261" y="476"/>
                      </a:lnTo>
                      <a:lnTo>
                        <a:pt x="261" y="477"/>
                      </a:lnTo>
                      <a:lnTo>
                        <a:pt x="261" y="477"/>
                      </a:lnTo>
                      <a:lnTo>
                        <a:pt x="261" y="477"/>
                      </a:lnTo>
                      <a:lnTo>
                        <a:pt x="261" y="477"/>
                      </a:lnTo>
                      <a:lnTo>
                        <a:pt x="260" y="478"/>
                      </a:lnTo>
                      <a:lnTo>
                        <a:pt x="260" y="480"/>
                      </a:lnTo>
                      <a:lnTo>
                        <a:pt x="259" y="480"/>
                      </a:lnTo>
                      <a:lnTo>
                        <a:pt x="259" y="481"/>
                      </a:lnTo>
                      <a:lnTo>
                        <a:pt x="258" y="482"/>
                      </a:lnTo>
                      <a:lnTo>
                        <a:pt x="258" y="482"/>
                      </a:lnTo>
                      <a:lnTo>
                        <a:pt x="257" y="482"/>
                      </a:lnTo>
                      <a:lnTo>
                        <a:pt x="257" y="483"/>
                      </a:lnTo>
                      <a:lnTo>
                        <a:pt x="256" y="483"/>
                      </a:lnTo>
                      <a:lnTo>
                        <a:pt x="255" y="483"/>
                      </a:lnTo>
                      <a:lnTo>
                        <a:pt x="254" y="484"/>
                      </a:lnTo>
                      <a:lnTo>
                        <a:pt x="254" y="484"/>
                      </a:lnTo>
                      <a:lnTo>
                        <a:pt x="253" y="485"/>
                      </a:lnTo>
                      <a:lnTo>
                        <a:pt x="253" y="485"/>
                      </a:lnTo>
                      <a:lnTo>
                        <a:pt x="252" y="486"/>
                      </a:lnTo>
                      <a:lnTo>
                        <a:pt x="252" y="487"/>
                      </a:lnTo>
                      <a:lnTo>
                        <a:pt x="251" y="487"/>
                      </a:lnTo>
                      <a:lnTo>
                        <a:pt x="250" y="488"/>
                      </a:lnTo>
                      <a:lnTo>
                        <a:pt x="249" y="488"/>
                      </a:lnTo>
                      <a:lnTo>
                        <a:pt x="249" y="488"/>
                      </a:lnTo>
                      <a:lnTo>
                        <a:pt x="248" y="488"/>
                      </a:lnTo>
                      <a:lnTo>
                        <a:pt x="247" y="489"/>
                      </a:lnTo>
                      <a:lnTo>
                        <a:pt x="246" y="489"/>
                      </a:lnTo>
                      <a:lnTo>
                        <a:pt x="246" y="489"/>
                      </a:lnTo>
                      <a:lnTo>
                        <a:pt x="245" y="490"/>
                      </a:lnTo>
                      <a:lnTo>
                        <a:pt x="244" y="490"/>
                      </a:lnTo>
                      <a:lnTo>
                        <a:pt x="244" y="491"/>
                      </a:lnTo>
                      <a:lnTo>
                        <a:pt x="244" y="491"/>
                      </a:lnTo>
                      <a:lnTo>
                        <a:pt x="243" y="491"/>
                      </a:lnTo>
                      <a:lnTo>
                        <a:pt x="243" y="492"/>
                      </a:lnTo>
                      <a:lnTo>
                        <a:pt x="243" y="492"/>
                      </a:lnTo>
                      <a:lnTo>
                        <a:pt x="242" y="492"/>
                      </a:lnTo>
                      <a:lnTo>
                        <a:pt x="242" y="493"/>
                      </a:lnTo>
                      <a:lnTo>
                        <a:pt x="242" y="493"/>
                      </a:lnTo>
                      <a:lnTo>
                        <a:pt x="242" y="494"/>
                      </a:lnTo>
                      <a:lnTo>
                        <a:pt x="242" y="494"/>
                      </a:lnTo>
                      <a:lnTo>
                        <a:pt x="242" y="494"/>
                      </a:lnTo>
                      <a:lnTo>
                        <a:pt x="242" y="494"/>
                      </a:lnTo>
                      <a:lnTo>
                        <a:pt x="242" y="495"/>
                      </a:lnTo>
                      <a:lnTo>
                        <a:pt x="242" y="495"/>
                      </a:lnTo>
                      <a:lnTo>
                        <a:pt x="242" y="495"/>
                      </a:lnTo>
                      <a:lnTo>
                        <a:pt x="242" y="495"/>
                      </a:lnTo>
                      <a:lnTo>
                        <a:pt x="242" y="496"/>
                      </a:lnTo>
                      <a:lnTo>
                        <a:pt x="242" y="496"/>
                      </a:lnTo>
                      <a:lnTo>
                        <a:pt x="242" y="496"/>
                      </a:lnTo>
                      <a:lnTo>
                        <a:pt x="242" y="496"/>
                      </a:lnTo>
                      <a:lnTo>
                        <a:pt x="242" y="496"/>
                      </a:lnTo>
                      <a:lnTo>
                        <a:pt x="242" y="496"/>
                      </a:lnTo>
                      <a:lnTo>
                        <a:pt x="242" y="496"/>
                      </a:lnTo>
                      <a:lnTo>
                        <a:pt x="241" y="496"/>
                      </a:lnTo>
                      <a:lnTo>
                        <a:pt x="241" y="496"/>
                      </a:lnTo>
                      <a:lnTo>
                        <a:pt x="241" y="496"/>
                      </a:lnTo>
                      <a:lnTo>
                        <a:pt x="241" y="496"/>
                      </a:lnTo>
                      <a:lnTo>
                        <a:pt x="240" y="496"/>
                      </a:lnTo>
                      <a:lnTo>
                        <a:pt x="240" y="496"/>
                      </a:lnTo>
                      <a:lnTo>
                        <a:pt x="239" y="496"/>
                      </a:lnTo>
                      <a:lnTo>
                        <a:pt x="238" y="496"/>
                      </a:lnTo>
                      <a:lnTo>
                        <a:pt x="238" y="496"/>
                      </a:lnTo>
                      <a:lnTo>
                        <a:pt x="237" y="497"/>
                      </a:lnTo>
                      <a:lnTo>
                        <a:pt x="236" y="497"/>
                      </a:lnTo>
                      <a:lnTo>
                        <a:pt x="236" y="497"/>
                      </a:lnTo>
                      <a:lnTo>
                        <a:pt x="235" y="497"/>
                      </a:lnTo>
                      <a:lnTo>
                        <a:pt x="235" y="497"/>
                      </a:lnTo>
                      <a:lnTo>
                        <a:pt x="233" y="498"/>
                      </a:lnTo>
                      <a:lnTo>
                        <a:pt x="232" y="498"/>
                      </a:lnTo>
                      <a:lnTo>
                        <a:pt x="232" y="499"/>
                      </a:lnTo>
                      <a:lnTo>
                        <a:pt x="231" y="499"/>
                      </a:lnTo>
                      <a:lnTo>
                        <a:pt x="230" y="500"/>
                      </a:lnTo>
                      <a:lnTo>
                        <a:pt x="230" y="500"/>
                      </a:lnTo>
                      <a:lnTo>
                        <a:pt x="229" y="500"/>
                      </a:lnTo>
                      <a:lnTo>
                        <a:pt x="228" y="501"/>
                      </a:lnTo>
                      <a:lnTo>
                        <a:pt x="228" y="501"/>
                      </a:lnTo>
                      <a:lnTo>
                        <a:pt x="227" y="502"/>
                      </a:lnTo>
                      <a:lnTo>
                        <a:pt x="227" y="502"/>
                      </a:lnTo>
                      <a:lnTo>
                        <a:pt x="227" y="503"/>
                      </a:lnTo>
                      <a:lnTo>
                        <a:pt x="226" y="503"/>
                      </a:lnTo>
                      <a:lnTo>
                        <a:pt x="226" y="503"/>
                      </a:lnTo>
                      <a:lnTo>
                        <a:pt x="226" y="503"/>
                      </a:lnTo>
                      <a:lnTo>
                        <a:pt x="225" y="504"/>
                      </a:lnTo>
                      <a:lnTo>
                        <a:pt x="225" y="504"/>
                      </a:lnTo>
                      <a:lnTo>
                        <a:pt x="225" y="504"/>
                      </a:lnTo>
                      <a:lnTo>
                        <a:pt x="225" y="505"/>
                      </a:lnTo>
                      <a:lnTo>
                        <a:pt x="225" y="505"/>
                      </a:lnTo>
                      <a:lnTo>
                        <a:pt x="224" y="506"/>
                      </a:lnTo>
                      <a:lnTo>
                        <a:pt x="224" y="507"/>
                      </a:lnTo>
                      <a:lnTo>
                        <a:pt x="224" y="508"/>
                      </a:lnTo>
                      <a:lnTo>
                        <a:pt x="224" y="508"/>
                      </a:lnTo>
                      <a:lnTo>
                        <a:pt x="225" y="509"/>
                      </a:lnTo>
                      <a:lnTo>
                        <a:pt x="226" y="509"/>
                      </a:lnTo>
                      <a:lnTo>
                        <a:pt x="226" y="510"/>
                      </a:lnTo>
                      <a:lnTo>
                        <a:pt x="225" y="510"/>
                      </a:lnTo>
                      <a:lnTo>
                        <a:pt x="224" y="511"/>
                      </a:lnTo>
                      <a:lnTo>
                        <a:pt x="224" y="511"/>
                      </a:lnTo>
                      <a:lnTo>
                        <a:pt x="223" y="511"/>
                      </a:lnTo>
                      <a:lnTo>
                        <a:pt x="222" y="511"/>
                      </a:lnTo>
                      <a:lnTo>
                        <a:pt x="222" y="511"/>
                      </a:lnTo>
                      <a:lnTo>
                        <a:pt x="222" y="511"/>
                      </a:lnTo>
                      <a:lnTo>
                        <a:pt x="222" y="512"/>
                      </a:lnTo>
                      <a:lnTo>
                        <a:pt x="222" y="512"/>
                      </a:lnTo>
                      <a:lnTo>
                        <a:pt x="222" y="512"/>
                      </a:lnTo>
                      <a:lnTo>
                        <a:pt x="221" y="512"/>
                      </a:lnTo>
                      <a:lnTo>
                        <a:pt x="221" y="512"/>
                      </a:lnTo>
                      <a:lnTo>
                        <a:pt x="221" y="512"/>
                      </a:lnTo>
                      <a:lnTo>
                        <a:pt x="221" y="513"/>
                      </a:lnTo>
                      <a:lnTo>
                        <a:pt x="220" y="513"/>
                      </a:lnTo>
                      <a:lnTo>
                        <a:pt x="220" y="513"/>
                      </a:lnTo>
                      <a:lnTo>
                        <a:pt x="219" y="513"/>
                      </a:lnTo>
                      <a:lnTo>
                        <a:pt x="218" y="513"/>
                      </a:lnTo>
                      <a:lnTo>
                        <a:pt x="218" y="513"/>
                      </a:lnTo>
                      <a:lnTo>
                        <a:pt x="217" y="512"/>
                      </a:lnTo>
                      <a:lnTo>
                        <a:pt x="216" y="512"/>
                      </a:lnTo>
                      <a:lnTo>
                        <a:pt x="216" y="512"/>
                      </a:lnTo>
                      <a:lnTo>
                        <a:pt x="215" y="511"/>
                      </a:lnTo>
                      <a:lnTo>
                        <a:pt x="215" y="511"/>
                      </a:lnTo>
                      <a:lnTo>
                        <a:pt x="215" y="511"/>
                      </a:lnTo>
                      <a:lnTo>
                        <a:pt x="215" y="511"/>
                      </a:lnTo>
                      <a:lnTo>
                        <a:pt x="215" y="511"/>
                      </a:lnTo>
                      <a:lnTo>
                        <a:pt x="215" y="511"/>
                      </a:lnTo>
                      <a:lnTo>
                        <a:pt x="215" y="511"/>
                      </a:lnTo>
                      <a:lnTo>
                        <a:pt x="215" y="511"/>
                      </a:lnTo>
                      <a:lnTo>
                        <a:pt x="215" y="511"/>
                      </a:lnTo>
                      <a:lnTo>
                        <a:pt x="215" y="511"/>
                      </a:lnTo>
                      <a:lnTo>
                        <a:pt x="214" y="511"/>
                      </a:lnTo>
                      <a:lnTo>
                        <a:pt x="213" y="510"/>
                      </a:lnTo>
                      <a:lnTo>
                        <a:pt x="213" y="510"/>
                      </a:lnTo>
                      <a:lnTo>
                        <a:pt x="212" y="509"/>
                      </a:lnTo>
                      <a:lnTo>
                        <a:pt x="212" y="509"/>
                      </a:lnTo>
                      <a:lnTo>
                        <a:pt x="211" y="508"/>
                      </a:lnTo>
                      <a:lnTo>
                        <a:pt x="210" y="508"/>
                      </a:lnTo>
                      <a:lnTo>
                        <a:pt x="210" y="508"/>
                      </a:lnTo>
                      <a:lnTo>
                        <a:pt x="209" y="507"/>
                      </a:lnTo>
                      <a:lnTo>
                        <a:pt x="208" y="507"/>
                      </a:lnTo>
                      <a:lnTo>
                        <a:pt x="208" y="506"/>
                      </a:lnTo>
                      <a:lnTo>
                        <a:pt x="207" y="506"/>
                      </a:lnTo>
                      <a:lnTo>
                        <a:pt x="206" y="505"/>
                      </a:lnTo>
                      <a:lnTo>
                        <a:pt x="206" y="505"/>
                      </a:lnTo>
                      <a:lnTo>
                        <a:pt x="205" y="505"/>
                      </a:lnTo>
                      <a:lnTo>
                        <a:pt x="204" y="506"/>
                      </a:lnTo>
                      <a:lnTo>
                        <a:pt x="204" y="505"/>
                      </a:lnTo>
                      <a:lnTo>
                        <a:pt x="203" y="505"/>
                      </a:lnTo>
                      <a:lnTo>
                        <a:pt x="202" y="505"/>
                      </a:lnTo>
                      <a:lnTo>
                        <a:pt x="202" y="505"/>
                      </a:lnTo>
                      <a:lnTo>
                        <a:pt x="201" y="505"/>
                      </a:lnTo>
                      <a:lnTo>
                        <a:pt x="201" y="505"/>
                      </a:lnTo>
                      <a:lnTo>
                        <a:pt x="200" y="505"/>
                      </a:lnTo>
                      <a:lnTo>
                        <a:pt x="199" y="505"/>
                      </a:lnTo>
                      <a:lnTo>
                        <a:pt x="198" y="505"/>
                      </a:lnTo>
                      <a:lnTo>
                        <a:pt x="197" y="505"/>
                      </a:lnTo>
                      <a:lnTo>
                        <a:pt x="197" y="505"/>
                      </a:lnTo>
                      <a:lnTo>
                        <a:pt x="196" y="505"/>
                      </a:lnTo>
                      <a:lnTo>
                        <a:pt x="195" y="506"/>
                      </a:lnTo>
                      <a:lnTo>
                        <a:pt x="194" y="505"/>
                      </a:lnTo>
                      <a:lnTo>
                        <a:pt x="194" y="505"/>
                      </a:lnTo>
                      <a:lnTo>
                        <a:pt x="193" y="505"/>
                      </a:lnTo>
                      <a:lnTo>
                        <a:pt x="192" y="505"/>
                      </a:lnTo>
                      <a:lnTo>
                        <a:pt x="191" y="505"/>
                      </a:lnTo>
                      <a:lnTo>
                        <a:pt x="191" y="505"/>
                      </a:lnTo>
                      <a:lnTo>
                        <a:pt x="190" y="505"/>
                      </a:lnTo>
                      <a:lnTo>
                        <a:pt x="189" y="505"/>
                      </a:lnTo>
                      <a:lnTo>
                        <a:pt x="189" y="505"/>
                      </a:lnTo>
                      <a:lnTo>
                        <a:pt x="189" y="505"/>
                      </a:lnTo>
                      <a:lnTo>
                        <a:pt x="188" y="506"/>
                      </a:lnTo>
                      <a:lnTo>
                        <a:pt x="188" y="506"/>
                      </a:lnTo>
                      <a:lnTo>
                        <a:pt x="187" y="507"/>
                      </a:lnTo>
                      <a:lnTo>
                        <a:pt x="188" y="507"/>
                      </a:lnTo>
                      <a:lnTo>
                        <a:pt x="187" y="507"/>
                      </a:lnTo>
                      <a:lnTo>
                        <a:pt x="187" y="507"/>
                      </a:lnTo>
                      <a:lnTo>
                        <a:pt x="186" y="507"/>
                      </a:lnTo>
                      <a:lnTo>
                        <a:pt x="186" y="508"/>
                      </a:lnTo>
                      <a:lnTo>
                        <a:pt x="185" y="507"/>
                      </a:lnTo>
                      <a:lnTo>
                        <a:pt x="184" y="507"/>
                      </a:lnTo>
                      <a:lnTo>
                        <a:pt x="184" y="507"/>
                      </a:lnTo>
                      <a:lnTo>
                        <a:pt x="184" y="507"/>
                      </a:lnTo>
                      <a:lnTo>
                        <a:pt x="184" y="506"/>
                      </a:lnTo>
                      <a:lnTo>
                        <a:pt x="184" y="505"/>
                      </a:lnTo>
                      <a:lnTo>
                        <a:pt x="184" y="505"/>
                      </a:lnTo>
                      <a:lnTo>
                        <a:pt x="184" y="504"/>
                      </a:lnTo>
                      <a:lnTo>
                        <a:pt x="183" y="504"/>
                      </a:lnTo>
                      <a:lnTo>
                        <a:pt x="182" y="504"/>
                      </a:lnTo>
                      <a:lnTo>
                        <a:pt x="182" y="504"/>
                      </a:lnTo>
                      <a:lnTo>
                        <a:pt x="181" y="504"/>
                      </a:lnTo>
                      <a:lnTo>
                        <a:pt x="181" y="503"/>
                      </a:lnTo>
                      <a:lnTo>
                        <a:pt x="180" y="503"/>
                      </a:lnTo>
                      <a:lnTo>
                        <a:pt x="180" y="502"/>
                      </a:lnTo>
                      <a:lnTo>
                        <a:pt x="180" y="501"/>
                      </a:lnTo>
                      <a:lnTo>
                        <a:pt x="179" y="500"/>
                      </a:lnTo>
                      <a:lnTo>
                        <a:pt x="179" y="501"/>
                      </a:lnTo>
                      <a:lnTo>
                        <a:pt x="178" y="501"/>
                      </a:lnTo>
                      <a:lnTo>
                        <a:pt x="178" y="500"/>
                      </a:lnTo>
                      <a:lnTo>
                        <a:pt x="177" y="499"/>
                      </a:lnTo>
                      <a:lnTo>
                        <a:pt x="176" y="499"/>
                      </a:lnTo>
                      <a:lnTo>
                        <a:pt x="176" y="499"/>
                      </a:lnTo>
                      <a:lnTo>
                        <a:pt x="175" y="498"/>
                      </a:lnTo>
                      <a:lnTo>
                        <a:pt x="175" y="498"/>
                      </a:lnTo>
                      <a:lnTo>
                        <a:pt x="175" y="497"/>
                      </a:lnTo>
                      <a:lnTo>
                        <a:pt x="175" y="497"/>
                      </a:lnTo>
                      <a:lnTo>
                        <a:pt x="175" y="496"/>
                      </a:lnTo>
                      <a:lnTo>
                        <a:pt x="174" y="496"/>
                      </a:lnTo>
                      <a:lnTo>
                        <a:pt x="174" y="496"/>
                      </a:lnTo>
                      <a:lnTo>
                        <a:pt x="174" y="495"/>
                      </a:lnTo>
                      <a:lnTo>
                        <a:pt x="174" y="495"/>
                      </a:lnTo>
                      <a:lnTo>
                        <a:pt x="173" y="494"/>
                      </a:lnTo>
                      <a:lnTo>
                        <a:pt x="173" y="494"/>
                      </a:lnTo>
                      <a:lnTo>
                        <a:pt x="173" y="494"/>
                      </a:lnTo>
                      <a:lnTo>
                        <a:pt x="173" y="494"/>
                      </a:lnTo>
                      <a:lnTo>
                        <a:pt x="173" y="494"/>
                      </a:lnTo>
                      <a:lnTo>
                        <a:pt x="173" y="494"/>
                      </a:lnTo>
                      <a:lnTo>
                        <a:pt x="173" y="494"/>
                      </a:lnTo>
                      <a:lnTo>
                        <a:pt x="173" y="494"/>
                      </a:lnTo>
                      <a:lnTo>
                        <a:pt x="173" y="494"/>
                      </a:lnTo>
                      <a:lnTo>
                        <a:pt x="172" y="494"/>
                      </a:lnTo>
                      <a:lnTo>
                        <a:pt x="172" y="494"/>
                      </a:lnTo>
                      <a:lnTo>
                        <a:pt x="171" y="494"/>
                      </a:lnTo>
                      <a:lnTo>
                        <a:pt x="171" y="494"/>
                      </a:lnTo>
                      <a:lnTo>
                        <a:pt x="170" y="493"/>
                      </a:lnTo>
                      <a:lnTo>
                        <a:pt x="170" y="493"/>
                      </a:lnTo>
                      <a:lnTo>
                        <a:pt x="169" y="493"/>
                      </a:lnTo>
                      <a:lnTo>
                        <a:pt x="169" y="493"/>
                      </a:lnTo>
                      <a:lnTo>
                        <a:pt x="168" y="493"/>
                      </a:lnTo>
                      <a:lnTo>
                        <a:pt x="167" y="493"/>
                      </a:lnTo>
                      <a:lnTo>
                        <a:pt x="167" y="492"/>
                      </a:lnTo>
                      <a:lnTo>
                        <a:pt x="166" y="492"/>
                      </a:lnTo>
                      <a:lnTo>
                        <a:pt x="165" y="492"/>
                      </a:lnTo>
                      <a:lnTo>
                        <a:pt x="165" y="491"/>
                      </a:lnTo>
                      <a:lnTo>
                        <a:pt x="165" y="490"/>
                      </a:lnTo>
                      <a:lnTo>
                        <a:pt x="165" y="489"/>
                      </a:lnTo>
                      <a:lnTo>
                        <a:pt x="164" y="489"/>
                      </a:lnTo>
                      <a:lnTo>
                        <a:pt x="164" y="488"/>
                      </a:lnTo>
                      <a:lnTo>
                        <a:pt x="163" y="487"/>
                      </a:lnTo>
                      <a:lnTo>
                        <a:pt x="163" y="487"/>
                      </a:lnTo>
                      <a:lnTo>
                        <a:pt x="162" y="487"/>
                      </a:lnTo>
                      <a:lnTo>
                        <a:pt x="162" y="487"/>
                      </a:lnTo>
                      <a:lnTo>
                        <a:pt x="162" y="486"/>
                      </a:lnTo>
                      <a:lnTo>
                        <a:pt x="162" y="486"/>
                      </a:lnTo>
                      <a:lnTo>
                        <a:pt x="162" y="486"/>
                      </a:lnTo>
                      <a:lnTo>
                        <a:pt x="161" y="486"/>
                      </a:lnTo>
                      <a:lnTo>
                        <a:pt x="161" y="486"/>
                      </a:lnTo>
                      <a:lnTo>
                        <a:pt x="161" y="486"/>
                      </a:lnTo>
                      <a:lnTo>
                        <a:pt x="161" y="486"/>
                      </a:lnTo>
                      <a:lnTo>
                        <a:pt x="160" y="486"/>
                      </a:lnTo>
                      <a:lnTo>
                        <a:pt x="160" y="486"/>
                      </a:lnTo>
                      <a:lnTo>
                        <a:pt x="159" y="487"/>
                      </a:lnTo>
                      <a:lnTo>
                        <a:pt x="159" y="487"/>
                      </a:lnTo>
                      <a:lnTo>
                        <a:pt x="158" y="487"/>
                      </a:lnTo>
                      <a:lnTo>
                        <a:pt x="158" y="487"/>
                      </a:lnTo>
                      <a:lnTo>
                        <a:pt x="158" y="487"/>
                      </a:lnTo>
                      <a:lnTo>
                        <a:pt x="157" y="487"/>
                      </a:lnTo>
                      <a:lnTo>
                        <a:pt x="157" y="487"/>
                      </a:lnTo>
                      <a:lnTo>
                        <a:pt x="157" y="487"/>
                      </a:lnTo>
                      <a:lnTo>
                        <a:pt x="157" y="487"/>
                      </a:lnTo>
                      <a:lnTo>
                        <a:pt x="157" y="487"/>
                      </a:lnTo>
                      <a:lnTo>
                        <a:pt x="157" y="487"/>
                      </a:lnTo>
                      <a:lnTo>
                        <a:pt x="156" y="487"/>
                      </a:lnTo>
                      <a:lnTo>
                        <a:pt x="156" y="487"/>
                      </a:lnTo>
                      <a:lnTo>
                        <a:pt x="156" y="487"/>
                      </a:lnTo>
                      <a:lnTo>
                        <a:pt x="156" y="487"/>
                      </a:lnTo>
                      <a:lnTo>
                        <a:pt x="156" y="487"/>
                      </a:lnTo>
                      <a:lnTo>
                        <a:pt x="156" y="487"/>
                      </a:lnTo>
                      <a:lnTo>
                        <a:pt x="156" y="488"/>
                      </a:lnTo>
                      <a:lnTo>
                        <a:pt x="156" y="488"/>
                      </a:lnTo>
                      <a:lnTo>
                        <a:pt x="156" y="488"/>
                      </a:lnTo>
                      <a:lnTo>
                        <a:pt x="155" y="488"/>
                      </a:lnTo>
                      <a:lnTo>
                        <a:pt x="155" y="488"/>
                      </a:lnTo>
                      <a:lnTo>
                        <a:pt x="154" y="488"/>
                      </a:lnTo>
                      <a:lnTo>
                        <a:pt x="153" y="488"/>
                      </a:lnTo>
                      <a:lnTo>
                        <a:pt x="153" y="488"/>
                      </a:lnTo>
                      <a:lnTo>
                        <a:pt x="152" y="488"/>
                      </a:lnTo>
                      <a:lnTo>
                        <a:pt x="152" y="489"/>
                      </a:lnTo>
                      <a:lnTo>
                        <a:pt x="151" y="489"/>
                      </a:lnTo>
                      <a:lnTo>
                        <a:pt x="151" y="489"/>
                      </a:lnTo>
                      <a:lnTo>
                        <a:pt x="150" y="489"/>
                      </a:lnTo>
                      <a:lnTo>
                        <a:pt x="150" y="489"/>
                      </a:lnTo>
                      <a:lnTo>
                        <a:pt x="150" y="489"/>
                      </a:lnTo>
                      <a:lnTo>
                        <a:pt x="151" y="488"/>
                      </a:lnTo>
                      <a:lnTo>
                        <a:pt x="151" y="487"/>
                      </a:lnTo>
                      <a:lnTo>
                        <a:pt x="152" y="487"/>
                      </a:lnTo>
                      <a:lnTo>
                        <a:pt x="152" y="487"/>
                      </a:lnTo>
                      <a:lnTo>
                        <a:pt x="153" y="487"/>
                      </a:lnTo>
                      <a:lnTo>
                        <a:pt x="154" y="486"/>
                      </a:lnTo>
                      <a:lnTo>
                        <a:pt x="154" y="485"/>
                      </a:lnTo>
                      <a:lnTo>
                        <a:pt x="154" y="485"/>
                      </a:lnTo>
                      <a:lnTo>
                        <a:pt x="154" y="484"/>
                      </a:lnTo>
                      <a:lnTo>
                        <a:pt x="155" y="484"/>
                      </a:lnTo>
                      <a:lnTo>
                        <a:pt x="155" y="483"/>
                      </a:lnTo>
                      <a:lnTo>
                        <a:pt x="155" y="483"/>
                      </a:lnTo>
                      <a:lnTo>
                        <a:pt x="155" y="482"/>
                      </a:lnTo>
                      <a:lnTo>
                        <a:pt x="156" y="481"/>
                      </a:lnTo>
                      <a:lnTo>
                        <a:pt x="156" y="481"/>
                      </a:lnTo>
                      <a:lnTo>
                        <a:pt x="156" y="480"/>
                      </a:lnTo>
                      <a:lnTo>
                        <a:pt x="157" y="480"/>
                      </a:lnTo>
                      <a:lnTo>
                        <a:pt x="157" y="480"/>
                      </a:lnTo>
                      <a:lnTo>
                        <a:pt x="157" y="479"/>
                      </a:lnTo>
                      <a:lnTo>
                        <a:pt x="158" y="479"/>
                      </a:lnTo>
                      <a:lnTo>
                        <a:pt x="158" y="479"/>
                      </a:lnTo>
                      <a:lnTo>
                        <a:pt x="158" y="479"/>
                      </a:lnTo>
                      <a:lnTo>
                        <a:pt x="158" y="479"/>
                      </a:lnTo>
                      <a:lnTo>
                        <a:pt x="158" y="479"/>
                      </a:lnTo>
                      <a:lnTo>
                        <a:pt x="158" y="479"/>
                      </a:lnTo>
                      <a:lnTo>
                        <a:pt x="158" y="479"/>
                      </a:lnTo>
                      <a:lnTo>
                        <a:pt x="158" y="479"/>
                      </a:lnTo>
                      <a:lnTo>
                        <a:pt x="158" y="479"/>
                      </a:lnTo>
                      <a:lnTo>
                        <a:pt x="158" y="478"/>
                      </a:lnTo>
                      <a:lnTo>
                        <a:pt x="158" y="477"/>
                      </a:lnTo>
                      <a:lnTo>
                        <a:pt x="158" y="476"/>
                      </a:lnTo>
                      <a:lnTo>
                        <a:pt x="158" y="476"/>
                      </a:lnTo>
                      <a:lnTo>
                        <a:pt x="158" y="475"/>
                      </a:lnTo>
                      <a:lnTo>
                        <a:pt x="157" y="474"/>
                      </a:lnTo>
                      <a:lnTo>
                        <a:pt x="157" y="473"/>
                      </a:lnTo>
                      <a:lnTo>
                        <a:pt x="157" y="472"/>
                      </a:lnTo>
                      <a:lnTo>
                        <a:pt x="156" y="472"/>
                      </a:lnTo>
                      <a:lnTo>
                        <a:pt x="156" y="471"/>
                      </a:lnTo>
                      <a:lnTo>
                        <a:pt x="155" y="470"/>
                      </a:lnTo>
                      <a:lnTo>
                        <a:pt x="155" y="469"/>
                      </a:lnTo>
                      <a:lnTo>
                        <a:pt x="154" y="468"/>
                      </a:lnTo>
                      <a:lnTo>
                        <a:pt x="154" y="468"/>
                      </a:lnTo>
                      <a:lnTo>
                        <a:pt x="153" y="467"/>
                      </a:lnTo>
                      <a:lnTo>
                        <a:pt x="153" y="466"/>
                      </a:lnTo>
                      <a:lnTo>
                        <a:pt x="152" y="466"/>
                      </a:lnTo>
                      <a:lnTo>
                        <a:pt x="152" y="465"/>
                      </a:lnTo>
                      <a:lnTo>
                        <a:pt x="151" y="464"/>
                      </a:lnTo>
                      <a:lnTo>
                        <a:pt x="150" y="464"/>
                      </a:lnTo>
                      <a:lnTo>
                        <a:pt x="150" y="463"/>
                      </a:lnTo>
                      <a:lnTo>
                        <a:pt x="149" y="463"/>
                      </a:lnTo>
                      <a:lnTo>
                        <a:pt x="148" y="463"/>
                      </a:lnTo>
                      <a:lnTo>
                        <a:pt x="148" y="463"/>
                      </a:lnTo>
                      <a:lnTo>
                        <a:pt x="147" y="463"/>
                      </a:lnTo>
                      <a:lnTo>
                        <a:pt x="147" y="463"/>
                      </a:lnTo>
                      <a:lnTo>
                        <a:pt x="146" y="464"/>
                      </a:lnTo>
                      <a:lnTo>
                        <a:pt x="145" y="464"/>
                      </a:lnTo>
                      <a:lnTo>
                        <a:pt x="145" y="464"/>
                      </a:lnTo>
                      <a:lnTo>
                        <a:pt x="144" y="465"/>
                      </a:lnTo>
                      <a:lnTo>
                        <a:pt x="144" y="465"/>
                      </a:lnTo>
                      <a:lnTo>
                        <a:pt x="143" y="466"/>
                      </a:lnTo>
                      <a:lnTo>
                        <a:pt x="143" y="466"/>
                      </a:lnTo>
                      <a:lnTo>
                        <a:pt x="143" y="466"/>
                      </a:lnTo>
                      <a:lnTo>
                        <a:pt x="142" y="466"/>
                      </a:lnTo>
                      <a:lnTo>
                        <a:pt x="142" y="466"/>
                      </a:lnTo>
                      <a:lnTo>
                        <a:pt x="142" y="466"/>
                      </a:lnTo>
                      <a:lnTo>
                        <a:pt x="142" y="466"/>
                      </a:lnTo>
                      <a:lnTo>
                        <a:pt x="142" y="466"/>
                      </a:lnTo>
                      <a:lnTo>
                        <a:pt x="142" y="466"/>
                      </a:lnTo>
                      <a:lnTo>
                        <a:pt x="142" y="465"/>
                      </a:lnTo>
                      <a:lnTo>
                        <a:pt x="142" y="465"/>
                      </a:lnTo>
                      <a:lnTo>
                        <a:pt x="142" y="465"/>
                      </a:lnTo>
                      <a:lnTo>
                        <a:pt x="141" y="465"/>
                      </a:lnTo>
                      <a:lnTo>
                        <a:pt x="141" y="465"/>
                      </a:lnTo>
                      <a:lnTo>
                        <a:pt x="141" y="465"/>
                      </a:lnTo>
                      <a:lnTo>
                        <a:pt x="141" y="465"/>
                      </a:lnTo>
                      <a:lnTo>
                        <a:pt x="140" y="465"/>
                      </a:lnTo>
                      <a:lnTo>
                        <a:pt x="140" y="465"/>
                      </a:lnTo>
                      <a:lnTo>
                        <a:pt x="140" y="464"/>
                      </a:lnTo>
                      <a:lnTo>
                        <a:pt x="140" y="464"/>
                      </a:lnTo>
                      <a:lnTo>
                        <a:pt x="140" y="464"/>
                      </a:lnTo>
                      <a:lnTo>
                        <a:pt x="139" y="464"/>
                      </a:lnTo>
                      <a:lnTo>
                        <a:pt x="139" y="464"/>
                      </a:lnTo>
                      <a:lnTo>
                        <a:pt x="138" y="464"/>
                      </a:lnTo>
                      <a:lnTo>
                        <a:pt x="138" y="464"/>
                      </a:lnTo>
                      <a:lnTo>
                        <a:pt x="138" y="464"/>
                      </a:lnTo>
                      <a:lnTo>
                        <a:pt x="137" y="464"/>
                      </a:lnTo>
                      <a:lnTo>
                        <a:pt x="137" y="464"/>
                      </a:lnTo>
                      <a:lnTo>
                        <a:pt x="136" y="464"/>
                      </a:lnTo>
                      <a:lnTo>
                        <a:pt x="136" y="464"/>
                      </a:lnTo>
                      <a:lnTo>
                        <a:pt x="135" y="464"/>
                      </a:lnTo>
                      <a:lnTo>
                        <a:pt x="135" y="464"/>
                      </a:lnTo>
                      <a:lnTo>
                        <a:pt x="135" y="464"/>
                      </a:lnTo>
                      <a:lnTo>
                        <a:pt x="134" y="464"/>
                      </a:lnTo>
                      <a:lnTo>
                        <a:pt x="133" y="463"/>
                      </a:lnTo>
                      <a:lnTo>
                        <a:pt x="133" y="463"/>
                      </a:lnTo>
                      <a:lnTo>
                        <a:pt x="133" y="462"/>
                      </a:lnTo>
                      <a:lnTo>
                        <a:pt x="133" y="462"/>
                      </a:lnTo>
                      <a:lnTo>
                        <a:pt x="134" y="462"/>
                      </a:lnTo>
                      <a:lnTo>
                        <a:pt x="134" y="461"/>
                      </a:lnTo>
                      <a:lnTo>
                        <a:pt x="134" y="461"/>
                      </a:lnTo>
                      <a:lnTo>
                        <a:pt x="134" y="461"/>
                      </a:lnTo>
                      <a:lnTo>
                        <a:pt x="134" y="461"/>
                      </a:lnTo>
                      <a:lnTo>
                        <a:pt x="134" y="461"/>
                      </a:lnTo>
                      <a:lnTo>
                        <a:pt x="134" y="461"/>
                      </a:lnTo>
                      <a:lnTo>
                        <a:pt x="133" y="460"/>
                      </a:lnTo>
                      <a:lnTo>
                        <a:pt x="133" y="459"/>
                      </a:lnTo>
                      <a:lnTo>
                        <a:pt x="132" y="459"/>
                      </a:lnTo>
                      <a:lnTo>
                        <a:pt x="131" y="458"/>
                      </a:lnTo>
                      <a:lnTo>
                        <a:pt x="131" y="458"/>
                      </a:lnTo>
                      <a:lnTo>
                        <a:pt x="130" y="457"/>
                      </a:lnTo>
                      <a:lnTo>
                        <a:pt x="129" y="457"/>
                      </a:lnTo>
                      <a:lnTo>
                        <a:pt x="129" y="456"/>
                      </a:lnTo>
                      <a:lnTo>
                        <a:pt x="128" y="456"/>
                      </a:lnTo>
                      <a:lnTo>
                        <a:pt x="127" y="455"/>
                      </a:lnTo>
                      <a:lnTo>
                        <a:pt x="127" y="455"/>
                      </a:lnTo>
                      <a:lnTo>
                        <a:pt x="126" y="455"/>
                      </a:lnTo>
                      <a:lnTo>
                        <a:pt x="126" y="455"/>
                      </a:lnTo>
                      <a:lnTo>
                        <a:pt x="125" y="455"/>
                      </a:lnTo>
                      <a:lnTo>
                        <a:pt x="124" y="455"/>
                      </a:lnTo>
                      <a:lnTo>
                        <a:pt x="124" y="455"/>
                      </a:lnTo>
                      <a:lnTo>
                        <a:pt x="123" y="455"/>
                      </a:lnTo>
                      <a:lnTo>
                        <a:pt x="122" y="455"/>
                      </a:lnTo>
                      <a:lnTo>
                        <a:pt x="121" y="455"/>
                      </a:lnTo>
                      <a:lnTo>
                        <a:pt x="121" y="455"/>
                      </a:lnTo>
                      <a:lnTo>
                        <a:pt x="120" y="455"/>
                      </a:lnTo>
                      <a:lnTo>
                        <a:pt x="120" y="456"/>
                      </a:lnTo>
                      <a:lnTo>
                        <a:pt x="120" y="456"/>
                      </a:lnTo>
                      <a:lnTo>
                        <a:pt x="120" y="456"/>
                      </a:lnTo>
                      <a:lnTo>
                        <a:pt x="119" y="456"/>
                      </a:lnTo>
                      <a:lnTo>
                        <a:pt x="119" y="457"/>
                      </a:lnTo>
                      <a:lnTo>
                        <a:pt x="119" y="457"/>
                      </a:lnTo>
                      <a:lnTo>
                        <a:pt x="119" y="457"/>
                      </a:lnTo>
                      <a:lnTo>
                        <a:pt x="119" y="457"/>
                      </a:lnTo>
                      <a:lnTo>
                        <a:pt x="118" y="457"/>
                      </a:lnTo>
                      <a:lnTo>
                        <a:pt x="118" y="457"/>
                      </a:lnTo>
                      <a:lnTo>
                        <a:pt x="117" y="457"/>
                      </a:lnTo>
                      <a:lnTo>
                        <a:pt x="117" y="457"/>
                      </a:lnTo>
                      <a:lnTo>
                        <a:pt x="116" y="457"/>
                      </a:lnTo>
                      <a:lnTo>
                        <a:pt x="115" y="456"/>
                      </a:lnTo>
                      <a:lnTo>
                        <a:pt x="115" y="457"/>
                      </a:lnTo>
                      <a:lnTo>
                        <a:pt x="114" y="456"/>
                      </a:lnTo>
                      <a:lnTo>
                        <a:pt x="113" y="456"/>
                      </a:lnTo>
                      <a:lnTo>
                        <a:pt x="112" y="457"/>
                      </a:lnTo>
                      <a:lnTo>
                        <a:pt x="112" y="457"/>
                      </a:lnTo>
                      <a:lnTo>
                        <a:pt x="112" y="458"/>
                      </a:lnTo>
                      <a:lnTo>
                        <a:pt x="111" y="458"/>
                      </a:lnTo>
                      <a:lnTo>
                        <a:pt x="111" y="458"/>
                      </a:lnTo>
                      <a:lnTo>
                        <a:pt x="111" y="459"/>
                      </a:lnTo>
                      <a:lnTo>
                        <a:pt x="110" y="458"/>
                      </a:lnTo>
                      <a:lnTo>
                        <a:pt x="110" y="458"/>
                      </a:lnTo>
                      <a:lnTo>
                        <a:pt x="109" y="458"/>
                      </a:lnTo>
                      <a:lnTo>
                        <a:pt x="109" y="458"/>
                      </a:lnTo>
                      <a:lnTo>
                        <a:pt x="108" y="458"/>
                      </a:lnTo>
                      <a:lnTo>
                        <a:pt x="108" y="458"/>
                      </a:lnTo>
                      <a:lnTo>
                        <a:pt x="108" y="459"/>
                      </a:lnTo>
                      <a:lnTo>
                        <a:pt x="107" y="459"/>
                      </a:lnTo>
                      <a:lnTo>
                        <a:pt x="108" y="459"/>
                      </a:lnTo>
                      <a:lnTo>
                        <a:pt x="108" y="460"/>
                      </a:lnTo>
                      <a:lnTo>
                        <a:pt x="108" y="460"/>
                      </a:lnTo>
                      <a:lnTo>
                        <a:pt x="108" y="460"/>
                      </a:lnTo>
                      <a:lnTo>
                        <a:pt x="108" y="460"/>
                      </a:lnTo>
                      <a:lnTo>
                        <a:pt x="107" y="461"/>
                      </a:lnTo>
                      <a:lnTo>
                        <a:pt x="107" y="460"/>
                      </a:lnTo>
                      <a:lnTo>
                        <a:pt x="107" y="460"/>
                      </a:lnTo>
                      <a:lnTo>
                        <a:pt x="106" y="459"/>
                      </a:lnTo>
                      <a:lnTo>
                        <a:pt x="106" y="459"/>
                      </a:lnTo>
                      <a:lnTo>
                        <a:pt x="105" y="459"/>
                      </a:lnTo>
                      <a:lnTo>
                        <a:pt x="105" y="460"/>
                      </a:lnTo>
                      <a:lnTo>
                        <a:pt x="105" y="460"/>
                      </a:lnTo>
                      <a:lnTo>
                        <a:pt x="104" y="460"/>
                      </a:lnTo>
                      <a:lnTo>
                        <a:pt x="104" y="459"/>
                      </a:lnTo>
                      <a:lnTo>
                        <a:pt x="104" y="459"/>
                      </a:lnTo>
                      <a:lnTo>
                        <a:pt x="104" y="458"/>
                      </a:lnTo>
                      <a:lnTo>
                        <a:pt x="104" y="458"/>
                      </a:lnTo>
                      <a:lnTo>
                        <a:pt x="103" y="457"/>
                      </a:lnTo>
                      <a:lnTo>
                        <a:pt x="104" y="456"/>
                      </a:lnTo>
                      <a:lnTo>
                        <a:pt x="103" y="456"/>
                      </a:lnTo>
                      <a:lnTo>
                        <a:pt x="103" y="456"/>
                      </a:lnTo>
                      <a:lnTo>
                        <a:pt x="103" y="456"/>
                      </a:lnTo>
                      <a:lnTo>
                        <a:pt x="103" y="455"/>
                      </a:lnTo>
                      <a:lnTo>
                        <a:pt x="103" y="455"/>
                      </a:lnTo>
                      <a:lnTo>
                        <a:pt x="103" y="455"/>
                      </a:lnTo>
                      <a:lnTo>
                        <a:pt x="104" y="455"/>
                      </a:lnTo>
                      <a:lnTo>
                        <a:pt x="104" y="455"/>
                      </a:lnTo>
                      <a:lnTo>
                        <a:pt x="104" y="455"/>
                      </a:lnTo>
                      <a:lnTo>
                        <a:pt x="105" y="455"/>
                      </a:lnTo>
                      <a:lnTo>
                        <a:pt x="105" y="455"/>
                      </a:lnTo>
                      <a:lnTo>
                        <a:pt x="105" y="455"/>
                      </a:lnTo>
                      <a:lnTo>
                        <a:pt x="105" y="455"/>
                      </a:lnTo>
                      <a:lnTo>
                        <a:pt x="105" y="455"/>
                      </a:lnTo>
                      <a:lnTo>
                        <a:pt x="105" y="455"/>
                      </a:lnTo>
                      <a:lnTo>
                        <a:pt x="105" y="455"/>
                      </a:lnTo>
                      <a:lnTo>
                        <a:pt x="105" y="455"/>
                      </a:lnTo>
                      <a:lnTo>
                        <a:pt x="105" y="454"/>
                      </a:lnTo>
                      <a:lnTo>
                        <a:pt x="105" y="454"/>
                      </a:lnTo>
                      <a:lnTo>
                        <a:pt x="104" y="454"/>
                      </a:lnTo>
                      <a:lnTo>
                        <a:pt x="104" y="453"/>
                      </a:lnTo>
                      <a:lnTo>
                        <a:pt x="104" y="453"/>
                      </a:lnTo>
                      <a:lnTo>
                        <a:pt x="104" y="453"/>
                      </a:lnTo>
                      <a:lnTo>
                        <a:pt x="104" y="452"/>
                      </a:lnTo>
                      <a:lnTo>
                        <a:pt x="103" y="452"/>
                      </a:lnTo>
                      <a:lnTo>
                        <a:pt x="103" y="451"/>
                      </a:lnTo>
                      <a:lnTo>
                        <a:pt x="104" y="451"/>
                      </a:lnTo>
                      <a:lnTo>
                        <a:pt x="104" y="451"/>
                      </a:lnTo>
                      <a:lnTo>
                        <a:pt x="103" y="451"/>
                      </a:lnTo>
                      <a:lnTo>
                        <a:pt x="103" y="451"/>
                      </a:lnTo>
                      <a:lnTo>
                        <a:pt x="103" y="451"/>
                      </a:lnTo>
                      <a:lnTo>
                        <a:pt x="103" y="451"/>
                      </a:lnTo>
                      <a:lnTo>
                        <a:pt x="103" y="451"/>
                      </a:lnTo>
                      <a:lnTo>
                        <a:pt x="103" y="450"/>
                      </a:lnTo>
                      <a:lnTo>
                        <a:pt x="103" y="450"/>
                      </a:lnTo>
                      <a:lnTo>
                        <a:pt x="103" y="450"/>
                      </a:lnTo>
                      <a:lnTo>
                        <a:pt x="103" y="450"/>
                      </a:lnTo>
                      <a:lnTo>
                        <a:pt x="103" y="450"/>
                      </a:lnTo>
                      <a:lnTo>
                        <a:pt x="103" y="449"/>
                      </a:lnTo>
                      <a:lnTo>
                        <a:pt x="103" y="449"/>
                      </a:lnTo>
                      <a:lnTo>
                        <a:pt x="103" y="449"/>
                      </a:lnTo>
                      <a:lnTo>
                        <a:pt x="103" y="449"/>
                      </a:lnTo>
                      <a:lnTo>
                        <a:pt x="104" y="449"/>
                      </a:lnTo>
                      <a:lnTo>
                        <a:pt x="104" y="449"/>
                      </a:lnTo>
                      <a:lnTo>
                        <a:pt x="104" y="450"/>
                      </a:lnTo>
                      <a:lnTo>
                        <a:pt x="104" y="449"/>
                      </a:lnTo>
                      <a:lnTo>
                        <a:pt x="104" y="449"/>
                      </a:lnTo>
                      <a:lnTo>
                        <a:pt x="104" y="448"/>
                      </a:lnTo>
                      <a:lnTo>
                        <a:pt x="104" y="447"/>
                      </a:lnTo>
                      <a:lnTo>
                        <a:pt x="105" y="447"/>
                      </a:lnTo>
                      <a:lnTo>
                        <a:pt x="105" y="447"/>
                      </a:lnTo>
                      <a:lnTo>
                        <a:pt x="105" y="446"/>
                      </a:lnTo>
                      <a:lnTo>
                        <a:pt x="106" y="446"/>
                      </a:lnTo>
                      <a:lnTo>
                        <a:pt x="106" y="446"/>
                      </a:lnTo>
                      <a:lnTo>
                        <a:pt x="107" y="445"/>
                      </a:lnTo>
                      <a:lnTo>
                        <a:pt x="107" y="444"/>
                      </a:lnTo>
                      <a:lnTo>
                        <a:pt x="107" y="444"/>
                      </a:lnTo>
                      <a:lnTo>
                        <a:pt x="107" y="443"/>
                      </a:lnTo>
                      <a:lnTo>
                        <a:pt x="107" y="442"/>
                      </a:lnTo>
                      <a:lnTo>
                        <a:pt x="106" y="442"/>
                      </a:lnTo>
                      <a:lnTo>
                        <a:pt x="106" y="441"/>
                      </a:lnTo>
                      <a:lnTo>
                        <a:pt x="106" y="441"/>
                      </a:lnTo>
                      <a:lnTo>
                        <a:pt x="105" y="440"/>
                      </a:lnTo>
                      <a:lnTo>
                        <a:pt x="105" y="440"/>
                      </a:lnTo>
                      <a:lnTo>
                        <a:pt x="105" y="440"/>
                      </a:lnTo>
                      <a:lnTo>
                        <a:pt x="105" y="439"/>
                      </a:lnTo>
                      <a:lnTo>
                        <a:pt x="105" y="439"/>
                      </a:lnTo>
                      <a:lnTo>
                        <a:pt x="104" y="438"/>
                      </a:lnTo>
                      <a:lnTo>
                        <a:pt x="104" y="437"/>
                      </a:lnTo>
                      <a:lnTo>
                        <a:pt x="104" y="437"/>
                      </a:lnTo>
                      <a:lnTo>
                        <a:pt x="104" y="436"/>
                      </a:lnTo>
                      <a:lnTo>
                        <a:pt x="104" y="436"/>
                      </a:lnTo>
                      <a:lnTo>
                        <a:pt x="104" y="435"/>
                      </a:lnTo>
                      <a:lnTo>
                        <a:pt x="105" y="435"/>
                      </a:lnTo>
                      <a:lnTo>
                        <a:pt x="105" y="435"/>
                      </a:lnTo>
                      <a:lnTo>
                        <a:pt x="106" y="434"/>
                      </a:lnTo>
                      <a:lnTo>
                        <a:pt x="107" y="434"/>
                      </a:lnTo>
                      <a:lnTo>
                        <a:pt x="107" y="434"/>
                      </a:lnTo>
                      <a:lnTo>
                        <a:pt x="107" y="434"/>
                      </a:lnTo>
                      <a:lnTo>
                        <a:pt x="108" y="434"/>
                      </a:lnTo>
                      <a:lnTo>
                        <a:pt x="108" y="433"/>
                      </a:lnTo>
                      <a:lnTo>
                        <a:pt x="108" y="433"/>
                      </a:lnTo>
                      <a:lnTo>
                        <a:pt x="108" y="433"/>
                      </a:lnTo>
                      <a:lnTo>
                        <a:pt x="108" y="433"/>
                      </a:lnTo>
                      <a:lnTo>
                        <a:pt x="108" y="433"/>
                      </a:lnTo>
                      <a:lnTo>
                        <a:pt x="108" y="432"/>
                      </a:lnTo>
                      <a:lnTo>
                        <a:pt x="108" y="432"/>
                      </a:lnTo>
                      <a:lnTo>
                        <a:pt x="108" y="432"/>
                      </a:lnTo>
                      <a:lnTo>
                        <a:pt x="108" y="432"/>
                      </a:lnTo>
                      <a:lnTo>
                        <a:pt x="107" y="432"/>
                      </a:lnTo>
                      <a:lnTo>
                        <a:pt x="107" y="432"/>
                      </a:lnTo>
                      <a:lnTo>
                        <a:pt x="107" y="432"/>
                      </a:lnTo>
                      <a:lnTo>
                        <a:pt x="107" y="431"/>
                      </a:lnTo>
                      <a:lnTo>
                        <a:pt x="106" y="431"/>
                      </a:lnTo>
                      <a:lnTo>
                        <a:pt x="106" y="430"/>
                      </a:lnTo>
                      <a:lnTo>
                        <a:pt x="106" y="430"/>
                      </a:lnTo>
                      <a:lnTo>
                        <a:pt x="105" y="429"/>
                      </a:lnTo>
                      <a:lnTo>
                        <a:pt x="105" y="428"/>
                      </a:lnTo>
                      <a:lnTo>
                        <a:pt x="104" y="428"/>
                      </a:lnTo>
                      <a:lnTo>
                        <a:pt x="104" y="427"/>
                      </a:lnTo>
                      <a:lnTo>
                        <a:pt x="104" y="427"/>
                      </a:lnTo>
                      <a:lnTo>
                        <a:pt x="103" y="426"/>
                      </a:lnTo>
                      <a:lnTo>
                        <a:pt x="102" y="426"/>
                      </a:lnTo>
                      <a:lnTo>
                        <a:pt x="102" y="425"/>
                      </a:lnTo>
                      <a:lnTo>
                        <a:pt x="101" y="425"/>
                      </a:lnTo>
                      <a:lnTo>
                        <a:pt x="100" y="424"/>
                      </a:lnTo>
                      <a:lnTo>
                        <a:pt x="100" y="424"/>
                      </a:lnTo>
                      <a:lnTo>
                        <a:pt x="99" y="424"/>
                      </a:lnTo>
                      <a:lnTo>
                        <a:pt x="98" y="424"/>
                      </a:lnTo>
                      <a:lnTo>
                        <a:pt x="97" y="423"/>
                      </a:lnTo>
                      <a:lnTo>
                        <a:pt x="97" y="423"/>
                      </a:lnTo>
                      <a:lnTo>
                        <a:pt x="96" y="423"/>
                      </a:lnTo>
                      <a:lnTo>
                        <a:pt x="95" y="423"/>
                      </a:lnTo>
                      <a:lnTo>
                        <a:pt x="94" y="423"/>
                      </a:lnTo>
                      <a:lnTo>
                        <a:pt x="94" y="423"/>
                      </a:lnTo>
                      <a:lnTo>
                        <a:pt x="93" y="423"/>
                      </a:lnTo>
                      <a:lnTo>
                        <a:pt x="92" y="423"/>
                      </a:lnTo>
                      <a:lnTo>
                        <a:pt x="91" y="423"/>
                      </a:lnTo>
                      <a:lnTo>
                        <a:pt x="91" y="423"/>
                      </a:lnTo>
                      <a:lnTo>
                        <a:pt x="90" y="423"/>
                      </a:lnTo>
                      <a:lnTo>
                        <a:pt x="89" y="423"/>
                      </a:lnTo>
                      <a:lnTo>
                        <a:pt x="89" y="423"/>
                      </a:lnTo>
                      <a:lnTo>
                        <a:pt x="88" y="423"/>
                      </a:lnTo>
                      <a:lnTo>
                        <a:pt x="87" y="423"/>
                      </a:lnTo>
                      <a:lnTo>
                        <a:pt x="87" y="423"/>
                      </a:lnTo>
                      <a:lnTo>
                        <a:pt x="86" y="423"/>
                      </a:lnTo>
                      <a:lnTo>
                        <a:pt x="85" y="423"/>
                      </a:lnTo>
                      <a:lnTo>
                        <a:pt x="84" y="423"/>
                      </a:lnTo>
                      <a:lnTo>
                        <a:pt x="84" y="423"/>
                      </a:lnTo>
                      <a:lnTo>
                        <a:pt x="83" y="423"/>
                      </a:lnTo>
                      <a:lnTo>
                        <a:pt x="82" y="423"/>
                      </a:lnTo>
                      <a:lnTo>
                        <a:pt x="81" y="423"/>
                      </a:lnTo>
                      <a:lnTo>
                        <a:pt x="81" y="424"/>
                      </a:lnTo>
                      <a:lnTo>
                        <a:pt x="80" y="424"/>
                      </a:lnTo>
                      <a:lnTo>
                        <a:pt x="79" y="424"/>
                      </a:lnTo>
                      <a:lnTo>
                        <a:pt x="78" y="424"/>
                      </a:lnTo>
                      <a:lnTo>
                        <a:pt x="77" y="425"/>
                      </a:lnTo>
                      <a:lnTo>
                        <a:pt x="77" y="425"/>
                      </a:lnTo>
                      <a:lnTo>
                        <a:pt x="76" y="425"/>
                      </a:lnTo>
                      <a:lnTo>
                        <a:pt x="76" y="425"/>
                      </a:lnTo>
                      <a:lnTo>
                        <a:pt x="75" y="425"/>
                      </a:lnTo>
                      <a:lnTo>
                        <a:pt x="74" y="425"/>
                      </a:lnTo>
                      <a:lnTo>
                        <a:pt x="73" y="425"/>
                      </a:lnTo>
                      <a:lnTo>
                        <a:pt x="73" y="426"/>
                      </a:lnTo>
                      <a:lnTo>
                        <a:pt x="72" y="426"/>
                      </a:lnTo>
                      <a:lnTo>
                        <a:pt x="71" y="426"/>
                      </a:lnTo>
                      <a:lnTo>
                        <a:pt x="70" y="427"/>
                      </a:lnTo>
                      <a:lnTo>
                        <a:pt x="70" y="427"/>
                      </a:lnTo>
                      <a:lnTo>
                        <a:pt x="69" y="427"/>
                      </a:lnTo>
                      <a:lnTo>
                        <a:pt x="68" y="428"/>
                      </a:lnTo>
                      <a:lnTo>
                        <a:pt x="68" y="428"/>
                      </a:lnTo>
                      <a:lnTo>
                        <a:pt x="67" y="429"/>
                      </a:lnTo>
                      <a:lnTo>
                        <a:pt x="67" y="430"/>
                      </a:lnTo>
                      <a:lnTo>
                        <a:pt x="67" y="430"/>
                      </a:lnTo>
                      <a:lnTo>
                        <a:pt x="67" y="430"/>
                      </a:lnTo>
                      <a:lnTo>
                        <a:pt x="66" y="430"/>
                      </a:lnTo>
                      <a:lnTo>
                        <a:pt x="66" y="430"/>
                      </a:lnTo>
                      <a:lnTo>
                        <a:pt x="66" y="431"/>
                      </a:lnTo>
                      <a:lnTo>
                        <a:pt x="66" y="431"/>
                      </a:lnTo>
                      <a:lnTo>
                        <a:pt x="66" y="431"/>
                      </a:lnTo>
                      <a:lnTo>
                        <a:pt x="66" y="431"/>
                      </a:lnTo>
                      <a:lnTo>
                        <a:pt x="67" y="431"/>
                      </a:lnTo>
                      <a:lnTo>
                        <a:pt x="67" y="432"/>
                      </a:lnTo>
                      <a:lnTo>
                        <a:pt x="67" y="432"/>
                      </a:lnTo>
                      <a:lnTo>
                        <a:pt x="66" y="433"/>
                      </a:lnTo>
                      <a:lnTo>
                        <a:pt x="66" y="433"/>
                      </a:lnTo>
                      <a:lnTo>
                        <a:pt x="66" y="434"/>
                      </a:lnTo>
                      <a:lnTo>
                        <a:pt x="66" y="435"/>
                      </a:lnTo>
                      <a:lnTo>
                        <a:pt x="65" y="436"/>
                      </a:lnTo>
                      <a:lnTo>
                        <a:pt x="65" y="437"/>
                      </a:lnTo>
                      <a:lnTo>
                        <a:pt x="66" y="437"/>
                      </a:lnTo>
                      <a:lnTo>
                        <a:pt x="66" y="437"/>
                      </a:lnTo>
                      <a:lnTo>
                        <a:pt x="66" y="436"/>
                      </a:lnTo>
                      <a:lnTo>
                        <a:pt x="67" y="436"/>
                      </a:lnTo>
                      <a:lnTo>
                        <a:pt x="67" y="437"/>
                      </a:lnTo>
                      <a:lnTo>
                        <a:pt x="67" y="438"/>
                      </a:lnTo>
                      <a:lnTo>
                        <a:pt x="68" y="438"/>
                      </a:lnTo>
                      <a:lnTo>
                        <a:pt x="68" y="438"/>
                      </a:lnTo>
                      <a:lnTo>
                        <a:pt x="69" y="439"/>
                      </a:lnTo>
                      <a:lnTo>
                        <a:pt x="69" y="440"/>
                      </a:lnTo>
                      <a:lnTo>
                        <a:pt x="69" y="441"/>
                      </a:lnTo>
                      <a:lnTo>
                        <a:pt x="69" y="441"/>
                      </a:lnTo>
                      <a:lnTo>
                        <a:pt x="70" y="442"/>
                      </a:lnTo>
                      <a:lnTo>
                        <a:pt x="70" y="442"/>
                      </a:lnTo>
                      <a:lnTo>
                        <a:pt x="70" y="442"/>
                      </a:lnTo>
                      <a:lnTo>
                        <a:pt x="70" y="443"/>
                      </a:lnTo>
                      <a:lnTo>
                        <a:pt x="70" y="444"/>
                      </a:lnTo>
                      <a:lnTo>
                        <a:pt x="70" y="444"/>
                      </a:lnTo>
                      <a:lnTo>
                        <a:pt x="69" y="445"/>
                      </a:lnTo>
                      <a:lnTo>
                        <a:pt x="69" y="446"/>
                      </a:lnTo>
                      <a:lnTo>
                        <a:pt x="69" y="446"/>
                      </a:lnTo>
                      <a:lnTo>
                        <a:pt x="70" y="447"/>
                      </a:lnTo>
                      <a:lnTo>
                        <a:pt x="70" y="448"/>
                      </a:lnTo>
                      <a:lnTo>
                        <a:pt x="69" y="448"/>
                      </a:lnTo>
                      <a:lnTo>
                        <a:pt x="69" y="449"/>
                      </a:lnTo>
                      <a:lnTo>
                        <a:pt x="69" y="450"/>
                      </a:lnTo>
                      <a:lnTo>
                        <a:pt x="69" y="451"/>
                      </a:lnTo>
                      <a:lnTo>
                        <a:pt x="69" y="451"/>
                      </a:lnTo>
                      <a:lnTo>
                        <a:pt x="68" y="452"/>
                      </a:lnTo>
                      <a:lnTo>
                        <a:pt x="69" y="452"/>
                      </a:lnTo>
                      <a:lnTo>
                        <a:pt x="69" y="453"/>
                      </a:lnTo>
                      <a:lnTo>
                        <a:pt x="69" y="454"/>
                      </a:lnTo>
                      <a:lnTo>
                        <a:pt x="70" y="454"/>
                      </a:lnTo>
                      <a:lnTo>
                        <a:pt x="70" y="455"/>
                      </a:lnTo>
                      <a:lnTo>
                        <a:pt x="71" y="455"/>
                      </a:lnTo>
                      <a:lnTo>
                        <a:pt x="71" y="456"/>
                      </a:lnTo>
                      <a:lnTo>
                        <a:pt x="72" y="456"/>
                      </a:lnTo>
                      <a:lnTo>
                        <a:pt x="72" y="456"/>
                      </a:lnTo>
                      <a:lnTo>
                        <a:pt x="72" y="456"/>
                      </a:lnTo>
                      <a:lnTo>
                        <a:pt x="71" y="456"/>
                      </a:lnTo>
                      <a:lnTo>
                        <a:pt x="70" y="456"/>
                      </a:lnTo>
                      <a:lnTo>
                        <a:pt x="70" y="457"/>
                      </a:lnTo>
                      <a:lnTo>
                        <a:pt x="69" y="456"/>
                      </a:lnTo>
                      <a:lnTo>
                        <a:pt x="69" y="455"/>
                      </a:lnTo>
                      <a:lnTo>
                        <a:pt x="68" y="455"/>
                      </a:lnTo>
                      <a:lnTo>
                        <a:pt x="68" y="454"/>
                      </a:lnTo>
                      <a:lnTo>
                        <a:pt x="67" y="454"/>
                      </a:lnTo>
                      <a:lnTo>
                        <a:pt x="67" y="454"/>
                      </a:lnTo>
                      <a:lnTo>
                        <a:pt x="66" y="454"/>
                      </a:lnTo>
                      <a:lnTo>
                        <a:pt x="66" y="453"/>
                      </a:lnTo>
                      <a:lnTo>
                        <a:pt x="65" y="453"/>
                      </a:lnTo>
                      <a:lnTo>
                        <a:pt x="65" y="452"/>
                      </a:lnTo>
                      <a:lnTo>
                        <a:pt x="64" y="452"/>
                      </a:lnTo>
                      <a:lnTo>
                        <a:pt x="64" y="451"/>
                      </a:lnTo>
                      <a:lnTo>
                        <a:pt x="63" y="451"/>
                      </a:lnTo>
                      <a:lnTo>
                        <a:pt x="63" y="451"/>
                      </a:lnTo>
                      <a:lnTo>
                        <a:pt x="63" y="450"/>
                      </a:lnTo>
                      <a:lnTo>
                        <a:pt x="63" y="449"/>
                      </a:lnTo>
                      <a:lnTo>
                        <a:pt x="63" y="449"/>
                      </a:lnTo>
                      <a:lnTo>
                        <a:pt x="62" y="448"/>
                      </a:lnTo>
                      <a:lnTo>
                        <a:pt x="62" y="447"/>
                      </a:lnTo>
                      <a:lnTo>
                        <a:pt x="62" y="447"/>
                      </a:lnTo>
                      <a:lnTo>
                        <a:pt x="61" y="446"/>
                      </a:lnTo>
                      <a:lnTo>
                        <a:pt x="61" y="446"/>
                      </a:lnTo>
                      <a:lnTo>
                        <a:pt x="61" y="445"/>
                      </a:lnTo>
                      <a:lnTo>
                        <a:pt x="61" y="445"/>
                      </a:lnTo>
                      <a:lnTo>
                        <a:pt x="61" y="444"/>
                      </a:lnTo>
                      <a:lnTo>
                        <a:pt x="61" y="444"/>
                      </a:lnTo>
                      <a:lnTo>
                        <a:pt x="61" y="443"/>
                      </a:lnTo>
                      <a:lnTo>
                        <a:pt x="61" y="442"/>
                      </a:lnTo>
                      <a:lnTo>
                        <a:pt x="61" y="441"/>
                      </a:lnTo>
                      <a:lnTo>
                        <a:pt x="60" y="440"/>
                      </a:lnTo>
                      <a:lnTo>
                        <a:pt x="60" y="440"/>
                      </a:lnTo>
                      <a:lnTo>
                        <a:pt x="60" y="439"/>
                      </a:lnTo>
                      <a:lnTo>
                        <a:pt x="60" y="438"/>
                      </a:lnTo>
                      <a:lnTo>
                        <a:pt x="60" y="438"/>
                      </a:lnTo>
                      <a:lnTo>
                        <a:pt x="60" y="438"/>
                      </a:lnTo>
                      <a:lnTo>
                        <a:pt x="60" y="438"/>
                      </a:lnTo>
                      <a:lnTo>
                        <a:pt x="60" y="438"/>
                      </a:lnTo>
                      <a:lnTo>
                        <a:pt x="60" y="437"/>
                      </a:lnTo>
                      <a:lnTo>
                        <a:pt x="60" y="437"/>
                      </a:lnTo>
                      <a:lnTo>
                        <a:pt x="60" y="437"/>
                      </a:lnTo>
                      <a:lnTo>
                        <a:pt x="60" y="437"/>
                      </a:lnTo>
                      <a:lnTo>
                        <a:pt x="59" y="437"/>
                      </a:lnTo>
                      <a:lnTo>
                        <a:pt x="59" y="437"/>
                      </a:lnTo>
                      <a:lnTo>
                        <a:pt x="59" y="436"/>
                      </a:lnTo>
                      <a:lnTo>
                        <a:pt x="59" y="436"/>
                      </a:lnTo>
                      <a:lnTo>
                        <a:pt x="59" y="436"/>
                      </a:lnTo>
                      <a:lnTo>
                        <a:pt x="59" y="436"/>
                      </a:lnTo>
                      <a:lnTo>
                        <a:pt x="59" y="436"/>
                      </a:lnTo>
                      <a:lnTo>
                        <a:pt x="59" y="436"/>
                      </a:lnTo>
                      <a:lnTo>
                        <a:pt x="59" y="436"/>
                      </a:lnTo>
                      <a:lnTo>
                        <a:pt x="59" y="436"/>
                      </a:lnTo>
                      <a:lnTo>
                        <a:pt x="58" y="435"/>
                      </a:lnTo>
                      <a:lnTo>
                        <a:pt x="57" y="435"/>
                      </a:lnTo>
                      <a:lnTo>
                        <a:pt x="57" y="435"/>
                      </a:lnTo>
                      <a:lnTo>
                        <a:pt x="57" y="435"/>
                      </a:lnTo>
                      <a:lnTo>
                        <a:pt x="56" y="434"/>
                      </a:lnTo>
                      <a:lnTo>
                        <a:pt x="56" y="433"/>
                      </a:lnTo>
                      <a:lnTo>
                        <a:pt x="55" y="433"/>
                      </a:lnTo>
                      <a:lnTo>
                        <a:pt x="55" y="432"/>
                      </a:lnTo>
                      <a:lnTo>
                        <a:pt x="55" y="431"/>
                      </a:lnTo>
                      <a:lnTo>
                        <a:pt x="55" y="431"/>
                      </a:lnTo>
                      <a:lnTo>
                        <a:pt x="55" y="430"/>
                      </a:lnTo>
                      <a:lnTo>
                        <a:pt x="56" y="430"/>
                      </a:lnTo>
                      <a:lnTo>
                        <a:pt x="56" y="430"/>
                      </a:lnTo>
                      <a:lnTo>
                        <a:pt x="56" y="430"/>
                      </a:lnTo>
                      <a:lnTo>
                        <a:pt x="56" y="430"/>
                      </a:lnTo>
                      <a:lnTo>
                        <a:pt x="57" y="430"/>
                      </a:lnTo>
                      <a:lnTo>
                        <a:pt x="57" y="429"/>
                      </a:lnTo>
                      <a:lnTo>
                        <a:pt x="57" y="429"/>
                      </a:lnTo>
                      <a:lnTo>
                        <a:pt x="57" y="429"/>
                      </a:lnTo>
                      <a:lnTo>
                        <a:pt x="57" y="429"/>
                      </a:lnTo>
                      <a:lnTo>
                        <a:pt x="57" y="429"/>
                      </a:lnTo>
                      <a:lnTo>
                        <a:pt x="57" y="429"/>
                      </a:lnTo>
                      <a:lnTo>
                        <a:pt x="58" y="429"/>
                      </a:lnTo>
                      <a:lnTo>
                        <a:pt x="58" y="429"/>
                      </a:lnTo>
                      <a:lnTo>
                        <a:pt x="58" y="428"/>
                      </a:lnTo>
                      <a:lnTo>
                        <a:pt x="58" y="428"/>
                      </a:lnTo>
                      <a:lnTo>
                        <a:pt x="58" y="427"/>
                      </a:lnTo>
                      <a:lnTo>
                        <a:pt x="59" y="427"/>
                      </a:lnTo>
                      <a:lnTo>
                        <a:pt x="58" y="426"/>
                      </a:lnTo>
                      <a:lnTo>
                        <a:pt x="58" y="426"/>
                      </a:lnTo>
                      <a:lnTo>
                        <a:pt x="58" y="425"/>
                      </a:lnTo>
                      <a:lnTo>
                        <a:pt x="58" y="425"/>
                      </a:lnTo>
                      <a:lnTo>
                        <a:pt x="58" y="424"/>
                      </a:lnTo>
                      <a:lnTo>
                        <a:pt x="58" y="424"/>
                      </a:lnTo>
                      <a:lnTo>
                        <a:pt x="59" y="423"/>
                      </a:lnTo>
                      <a:lnTo>
                        <a:pt x="59" y="423"/>
                      </a:lnTo>
                      <a:lnTo>
                        <a:pt x="59" y="422"/>
                      </a:lnTo>
                      <a:lnTo>
                        <a:pt x="60" y="421"/>
                      </a:lnTo>
                      <a:lnTo>
                        <a:pt x="59" y="421"/>
                      </a:lnTo>
                      <a:lnTo>
                        <a:pt x="59" y="420"/>
                      </a:lnTo>
                      <a:lnTo>
                        <a:pt x="59" y="420"/>
                      </a:lnTo>
                      <a:lnTo>
                        <a:pt x="59" y="420"/>
                      </a:lnTo>
                      <a:lnTo>
                        <a:pt x="58" y="419"/>
                      </a:lnTo>
                      <a:lnTo>
                        <a:pt x="58" y="420"/>
                      </a:lnTo>
                      <a:lnTo>
                        <a:pt x="58" y="421"/>
                      </a:lnTo>
                      <a:lnTo>
                        <a:pt x="57" y="421"/>
                      </a:lnTo>
                      <a:lnTo>
                        <a:pt x="56" y="421"/>
                      </a:lnTo>
                      <a:lnTo>
                        <a:pt x="56" y="421"/>
                      </a:lnTo>
                      <a:lnTo>
                        <a:pt x="55" y="420"/>
                      </a:lnTo>
                      <a:lnTo>
                        <a:pt x="55" y="420"/>
                      </a:lnTo>
                      <a:lnTo>
                        <a:pt x="54" y="419"/>
                      </a:lnTo>
                      <a:lnTo>
                        <a:pt x="54" y="419"/>
                      </a:lnTo>
                      <a:lnTo>
                        <a:pt x="54" y="418"/>
                      </a:lnTo>
                      <a:lnTo>
                        <a:pt x="54" y="418"/>
                      </a:lnTo>
                      <a:lnTo>
                        <a:pt x="54" y="417"/>
                      </a:lnTo>
                      <a:lnTo>
                        <a:pt x="54" y="417"/>
                      </a:lnTo>
                      <a:lnTo>
                        <a:pt x="55" y="417"/>
                      </a:lnTo>
                      <a:lnTo>
                        <a:pt x="56" y="417"/>
                      </a:lnTo>
                      <a:lnTo>
                        <a:pt x="56" y="416"/>
                      </a:lnTo>
                      <a:lnTo>
                        <a:pt x="56" y="416"/>
                      </a:lnTo>
                      <a:lnTo>
                        <a:pt x="56" y="416"/>
                      </a:lnTo>
                      <a:lnTo>
                        <a:pt x="57" y="415"/>
                      </a:lnTo>
                      <a:lnTo>
                        <a:pt x="57" y="415"/>
                      </a:lnTo>
                      <a:lnTo>
                        <a:pt x="57" y="414"/>
                      </a:lnTo>
                      <a:lnTo>
                        <a:pt x="57" y="414"/>
                      </a:lnTo>
                      <a:lnTo>
                        <a:pt x="57" y="413"/>
                      </a:lnTo>
                      <a:lnTo>
                        <a:pt x="58" y="412"/>
                      </a:lnTo>
                      <a:lnTo>
                        <a:pt x="58" y="412"/>
                      </a:lnTo>
                      <a:lnTo>
                        <a:pt x="59" y="412"/>
                      </a:lnTo>
                      <a:lnTo>
                        <a:pt x="59" y="412"/>
                      </a:lnTo>
                      <a:lnTo>
                        <a:pt x="60" y="411"/>
                      </a:lnTo>
                      <a:lnTo>
                        <a:pt x="60" y="410"/>
                      </a:lnTo>
                      <a:lnTo>
                        <a:pt x="60" y="410"/>
                      </a:lnTo>
                      <a:lnTo>
                        <a:pt x="60" y="409"/>
                      </a:lnTo>
                      <a:lnTo>
                        <a:pt x="60" y="409"/>
                      </a:lnTo>
                      <a:lnTo>
                        <a:pt x="60" y="409"/>
                      </a:lnTo>
                      <a:lnTo>
                        <a:pt x="61" y="408"/>
                      </a:lnTo>
                      <a:lnTo>
                        <a:pt x="60" y="408"/>
                      </a:lnTo>
                      <a:lnTo>
                        <a:pt x="60" y="407"/>
                      </a:lnTo>
                      <a:lnTo>
                        <a:pt x="60" y="407"/>
                      </a:lnTo>
                      <a:lnTo>
                        <a:pt x="60" y="406"/>
                      </a:lnTo>
                      <a:lnTo>
                        <a:pt x="61" y="406"/>
                      </a:lnTo>
                      <a:lnTo>
                        <a:pt x="61" y="405"/>
                      </a:lnTo>
                      <a:lnTo>
                        <a:pt x="61" y="404"/>
                      </a:lnTo>
                      <a:lnTo>
                        <a:pt x="62" y="404"/>
                      </a:lnTo>
                      <a:lnTo>
                        <a:pt x="62" y="403"/>
                      </a:lnTo>
                      <a:lnTo>
                        <a:pt x="63" y="403"/>
                      </a:lnTo>
                      <a:lnTo>
                        <a:pt x="63" y="402"/>
                      </a:lnTo>
                      <a:lnTo>
                        <a:pt x="64" y="402"/>
                      </a:lnTo>
                      <a:lnTo>
                        <a:pt x="64" y="402"/>
                      </a:lnTo>
                      <a:lnTo>
                        <a:pt x="64" y="402"/>
                      </a:lnTo>
                      <a:lnTo>
                        <a:pt x="65" y="402"/>
                      </a:lnTo>
                      <a:lnTo>
                        <a:pt x="66" y="402"/>
                      </a:lnTo>
                      <a:lnTo>
                        <a:pt x="66" y="402"/>
                      </a:lnTo>
                      <a:lnTo>
                        <a:pt x="65" y="403"/>
                      </a:lnTo>
                      <a:lnTo>
                        <a:pt x="65" y="403"/>
                      </a:lnTo>
                      <a:lnTo>
                        <a:pt x="65" y="403"/>
                      </a:lnTo>
                      <a:lnTo>
                        <a:pt x="65" y="403"/>
                      </a:lnTo>
                      <a:lnTo>
                        <a:pt x="65" y="403"/>
                      </a:lnTo>
                      <a:lnTo>
                        <a:pt x="65" y="403"/>
                      </a:lnTo>
                      <a:lnTo>
                        <a:pt x="65" y="403"/>
                      </a:lnTo>
                      <a:lnTo>
                        <a:pt x="65" y="403"/>
                      </a:lnTo>
                      <a:lnTo>
                        <a:pt x="66" y="403"/>
                      </a:lnTo>
                      <a:lnTo>
                        <a:pt x="66" y="403"/>
                      </a:lnTo>
                      <a:lnTo>
                        <a:pt x="65" y="403"/>
                      </a:lnTo>
                      <a:lnTo>
                        <a:pt x="66" y="404"/>
                      </a:lnTo>
                      <a:lnTo>
                        <a:pt x="66" y="404"/>
                      </a:lnTo>
                      <a:lnTo>
                        <a:pt x="67" y="404"/>
                      </a:lnTo>
                      <a:lnTo>
                        <a:pt x="67" y="405"/>
                      </a:lnTo>
                      <a:lnTo>
                        <a:pt x="67" y="405"/>
                      </a:lnTo>
                      <a:lnTo>
                        <a:pt x="67" y="404"/>
                      </a:lnTo>
                      <a:lnTo>
                        <a:pt x="67" y="404"/>
                      </a:lnTo>
                      <a:lnTo>
                        <a:pt x="67" y="404"/>
                      </a:lnTo>
                      <a:lnTo>
                        <a:pt x="67" y="404"/>
                      </a:lnTo>
                      <a:lnTo>
                        <a:pt x="66" y="403"/>
                      </a:lnTo>
                      <a:lnTo>
                        <a:pt x="67" y="404"/>
                      </a:lnTo>
                      <a:lnTo>
                        <a:pt x="67" y="404"/>
                      </a:lnTo>
                      <a:lnTo>
                        <a:pt x="67" y="405"/>
                      </a:lnTo>
                      <a:lnTo>
                        <a:pt x="67" y="404"/>
                      </a:lnTo>
                      <a:lnTo>
                        <a:pt x="68" y="404"/>
                      </a:lnTo>
                      <a:lnTo>
                        <a:pt x="67" y="403"/>
                      </a:lnTo>
                      <a:lnTo>
                        <a:pt x="67" y="403"/>
                      </a:lnTo>
                      <a:lnTo>
                        <a:pt x="67" y="403"/>
                      </a:lnTo>
                      <a:lnTo>
                        <a:pt x="68" y="404"/>
                      </a:lnTo>
                      <a:lnTo>
                        <a:pt x="69" y="404"/>
                      </a:lnTo>
                      <a:lnTo>
                        <a:pt x="69" y="403"/>
                      </a:lnTo>
                      <a:lnTo>
                        <a:pt x="70" y="403"/>
                      </a:lnTo>
                      <a:lnTo>
                        <a:pt x="70" y="403"/>
                      </a:lnTo>
                      <a:lnTo>
                        <a:pt x="70" y="402"/>
                      </a:lnTo>
                      <a:lnTo>
                        <a:pt x="71" y="401"/>
                      </a:lnTo>
                      <a:lnTo>
                        <a:pt x="71" y="400"/>
                      </a:lnTo>
                      <a:lnTo>
                        <a:pt x="71" y="399"/>
                      </a:lnTo>
                      <a:lnTo>
                        <a:pt x="71" y="398"/>
                      </a:lnTo>
                      <a:lnTo>
                        <a:pt x="71" y="397"/>
                      </a:lnTo>
                      <a:lnTo>
                        <a:pt x="71" y="396"/>
                      </a:lnTo>
                      <a:lnTo>
                        <a:pt x="71" y="395"/>
                      </a:lnTo>
                      <a:lnTo>
                        <a:pt x="71" y="395"/>
                      </a:lnTo>
                      <a:lnTo>
                        <a:pt x="70" y="394"/>
                      </a:lnTo>
                      <a:lnTo>
                        <a:pt x="70" y="393"/>
                      </a:lnTo>
                      <a:lnTo>
                        <a:pt x="70" y="392"/>
                      </a:lnTo>
                      <a:lnTo>
                        <a:pt x="69" y="391"/>
                      </a:lnTo>
                      <a:lnTo>
                        <a:pt x="68" y="391"/>
                      </a:lnTo>
                      <a:lnTo>
                        <a:pt x="68" y="390"/>
                      </a:lnTo>
                      <a:lnTo>
                        <a:pt x="68" y="390"/>
                      </a:lnTo>
                      <a:lnTo>
                        <a:pt x="68" y="389"/>
                      </a:lnTo>
                      <a:lnTo>
                        <a:pt x="68" y="389"/>
                      </a:lnTo>
                      <a:lnTo>
                        <a:pt x="68" y="388"/>
                      </a:lnTo>
                      <a:lnTo>
                        <a:pt x="67" y="388"/>
                      </a:lnTo>
                      <a:lnTo>
                        <a:pt x="67" y="387"/>
                      </a:lnTo>
                      <a:lnTo>
                        <a:pt x="67" y="387"/>
                      </a:lnTo>
                      <a:lnTo>
                        <a:pt x="67" y="386"/>
                      </a:lnTo>
                      <a:lnTo>
                        <a:pt x="67" y="386"/>
                      </a:lnTo>
                      <a:lnTo>
                        <a:pt x="67" y="385"/>
                      </a:lnTo>
                      <a:lnTo>
                        <a:pt x="67" y="384"/>
                      </a:lnTo>
                      <a:lnTo>
                        <a:pt x="67" y="383"/>
                      </a:lnTo>
                      <a:lnTo>
                        <a:pt x="66" y="382"/>
                      </a:lnTo>
                      <a:lnTo>
                        <a:pt x="67" y="382"/>
                      </a:lnTo>
                      <a:lnTo>
                        <a:pt x="67" y="381"/>
                      </a:lnTo>
                      <a:lnTo>
                        <a:pt x="67" y="380"/>
                      </a:lnTo>
                      <a:lnTo>
                        <a:pt x="67" y="379"/>
                      </a:lnTo>
                      <a:lnTo>
                        <a:pt x="67" y="378"/>
                      </a:lnTo>
                      <a:lnTo>
                        <a:pt x="67" y="378"/>
                      </a:lnTo>
                      <a:lnTo>
                        <a:pt x="66" y="377"/>
                      </a:lnTo>
                      <a:lnTo>
                        <a:pt x="66" y="376"/>
                      </a:lnTo>
                      <a:lnTo>
                        <a:pt x="66" y="376"/>
                      </a:lnTo>
                      <a:lnTo>
                        <a:pt x="65" y="376"/>
                      </a:lnTo>
                      <a:lnTo>
                        <a:pt x="65" y="376"/>
                      </a:lnTo>
                      <a:lnTo>
                        <a:pt x="65" y="375"/>
                      </a:lnTo>
                      <a:lnTo>
                        <a:pt x="65" y="374"/>
                      </a:lnTo>
                      <a:lnTo>
                        <a:pt x="65" y="374"/>
                      </a:lnTo>
                      <a:lnTo>
                        <a:pt x="64" y="373"/>
                      </a:lnTo>
                      <a:lnTo>
                        <a:pt x="64" y="372"/>
                      </a:lnTo>
                      <a:lnTo>
                        <a:pt x="63" y="371"/>
                      </a:lnTo>
                      <a:lnTo>
                        <a:pt x="63" y="371"/>
                      </a:lnTo>
                      <a:lnTo>
                        <a:pt x="63" y="370"/>
                      </a:lnTo>
                      <a:lnTo>
                        <a:pt x="62" y="369"/>
                      </a:lnTo>
                      <a:lnTo>
                        <a:pt x="61" y="369"/>
                      </a:lnTo>
                      <a:lnTo>
                        <a:pt x="61" y="369"/>
                      </a:lnTo>
                      <a:lnTo>
                        <a:pt x="60" y="369"/>
                      </a:lnTo>
                      <a:lnTo>
                        <a:pt x="60" y="368"/>
                      </a:lnTo>
                      <a:lnTo>
                        <a:pt x="60" y="367"/>
                      </a:lnTo>
                      <a:lnTo>
                        <a:pt x="59" y="367"/>
                      </a:lnTo>
                      <a:lnTo>
                        <a:pt x="59" y="367"/>
                      </a:lnTo>
                      <a:lnTo>
                        <a:pt x="59" y="366"/>
                      </a:lnTo>
                      <a:lnTo>
                        <a:pt x="59" y="366"/>
                      </a:lnTo>
                      <a:lnTo>
                        <a:pt x="59" y="365"/>
                      </a:lnTo>
                      <a:lnTo>
                        <a:pt x="58" y="364"/>
                      </a:lnTo>
                      <a:lnTo>
                        <a:pt x="58" y="364"/>
                      </a:lnTo>
                      <a:lnTo>
                        <a:pt x="57" y="363"/>
                      </a:lnTo>
                      <a:lnTo>
                        <a:pt x="57" y="363"/>
                      </a:lnTo>
                      <a:lnTo>
                        <a:pt x="57" y="363"/>
                      </a:lnTo>
                      <a:lnTo>
                        <a:pt x="56" y="363"/>
                      </a:lnTo>
                      <a:lnTo>
                        <a:pt x="55" y="364"/>
                      </a:lnTo>
                      <a:lnTo>
                        <a:pt x="55" y="364"/>
                      </a:lnTo>
                      <a:lnTo>
                        <a:pt x="54" y="363"/>
                      </a:lnTo>
                      <a:lnTo>
                        <a:pt x="54" y="363"/>
                      </a:lnTo>
                      <a:lnTo>
                        <a:pt x="54" y="362"/>
                      </a:lnTo>
                      <a:lnTo>
                        <a:pt x="54" y="361"/>
                      </a:lnTo>
                      <a:lnTo>
                        <a:pt x="54" y="360"/>
                      </a:lnTo>
                      <a:lnTo>
                        <a:pt x="55" y="360"/>
                      </a:lnTo>
                      <a:lnTo>
                        <a:pt x="54" y="359"/>
                      </a:lnTo>
                      <a:lnTo>
                        <a:pt x="55" y="358"/>
                      </a:lnTo>
                      <a:lnTo>
                        <a:pt x="55" y="358"/>
                      </a:lnTo>
                      <a:lnTo>
                        <a:pt x="55" y="357"/>
                      </a:lnTo>
                      <a:lnTo>
                        <a:pt x="55" y="357"/>
                      </a:lnTo>
                      <a:lnTo>
                        <a:pt x="54" y="356"/>
                      </a:lnTo>
                      <a:lnTo>
                        <a:pt x="54" y="356"/>
                      </a:lnTo>
                      <a:lnTo>
                        <a:pt x="54" y="356"/>
                      </a:lnTo>
                      <a:lnTo>
                        <a:pt x="54" y="356"/>
                      </a:lnTo>
                      <a:lnTo>
                        <a:pt x="54" y="356"/>
                      </a:lnTo>
                      <a:lnTo>
                        <a:pt x="54" y="355"/>
                      </a:lnTo>
                      <a:lnTo>
                        <a:pt x="54" y="355"/>
                      </a:lnTo>
                      <a:lnTo>
                        <a:pt x="54" y="355"/>
                      </a:lnTo>
                      <a:lnTo>
                        <a:pt x="54" y="355"/>
                      </a:lnTo>
                      <a:lnTo>
                        <a:pt x="54" y="355"/>
                      </a:lnTo>
                      <a:lnTo>
                        <a:pt x="54" y="355"/>
                      </a:lnTo>
                      <a:lnTo>
                        <a:pt x="54" y="354"/>
                      </a:lnTo>
                      <a:lnTo>
                        <a:pt x="54" y="354"/>
                      </a:lnTo>
                      <a:lnTo>
                        <a:pt x="54" y="353"/>
                      </a:lnTo>
                      <a:lnTo>
                        <a:pt x="53" y="352"/>
                      </a:lnTo>
                      <a:lnTo>
                        <a:pt x="53" y="352"/>
                      </a:lnTo>
                      <a:lnTo>
                        <a:pt x="52" y="351"/>
                      </a:lnTo>
                      <a:lnTo>
                        <a:pt x="52" y="350"/>
                      </a:lnTo>
                      <a:lnTo>
                        <a:pt x="51" y="350"/>
                      </a:lnTo>
                      <a:lnTo>
                        <a:pt x="51" y="349"/>
                      </a:lnTo>
                      <a:lnTo>
                        <a:pt x="50" y="348"/>
                      </a:lnTo>
                      <a:lnTo>
                        <a:pt x="50" y="347"/>
                      </a:lnTo>
                      <a:lnTo>
                        <a:pt x="49" y="347"/>
                      </a:lnTo>
                      <a:lnTo>
                        <a:pt x="48" y="346"/>
                      </a:lnTo>
                      <a:lnTo>
                        <a:pt x="48" y="346"/>
                      </a:lnTo>
                      <a:lnTo>
                        <a:pt x="47" y="345"/>
                      </a:lnTo>
                      <a:lnTo>
                        <a:pt x="46" y="344"/>
                      </a:lnTo>
                      <a:lnTo>
                        <a:pt x="46" y="344"/>
                      </a:lnTo>
                      <a:lnTo>
                        <a:pt x="45" y="344"/>
                      </a:lnTo>
                      <a:lnTo>
                        <a:pt x="45" y="343"/>
                      </a:lnTo>
                      <a:lnTo>
                        <a:pt x="44" y="343"/>
                      </a:lnTo>
                      <a:lnTo>
                        <a:pt x="43" y="342"/>
                      </a:lnTo>
                      <a:lnTo>
                        <a:pt x="43" y="342"/>
                      </a:lnTo>
                      <a:lnTo>
                        <a:pt x="42" y="341"/>
                      </a:lnTo>
                      <a:lnTo>
                        <a:pt x="41" y="341"/>
                      </a:lnTo>
                      <a:lnTo>
                        <a:pt x="41" y="341"/>
                      </a:lnTo>
                      <a:lnTo>
                        <a:pt x="40" y="340"/>
                      </a:lnTo>
                      <a:lnTo>
                        <a:pt x="40" y="340"/>
                      </a:lnTo>
                      <a:lnTo>
                        <a:pt x="39" y="339"/>
                      </a:lnTo>
                      <a:lnTo>
                        <a:pt x="39" y="339"/>
                      </a:lnTo>
                      <a:lnTo>
                        <a:pt x="39" y="338"/>
                      </a:lnTo>
                      <a:lnTo>
                        <a:pt x="38" y="338"/>
                      </a:lnTo>
                      <a:lnTo>
                        <a:pt x="38" y="337"/>
                      </a:lnTo>
                      <a:lnTo>
                        <a:pt x="39" y="337"/>
                      </a:lnTo>
                      <a:lnTo>
                        <a:pt x="39" y="337"/>
                      </a:lnTo>
                      <a:lnTo>
                        <a:pt x="39" y="337"/>
                      </a:lnTo>
                      <a:lnTo>
                        <a:pt x="39" y="336"/>
                      </a:lnTo>
                      <a:lnTo>
                        <a:pt x="39" y="336"/>
                      </a:lnTo>
                      <a:lnTo>
                        <a:pt x="39" y="336"/>
                      </a:lnTo>
                      <a:lnTo>
                        <a:pt x="39" y="335"/>
                      </a:lnTo>
                      <a:lnTo>
                        <a:pt x="39" y="335"/>
                      </a:lnTo>
                      <a:lnTo>
                        <a:pt x="39" y="335"/>
                      </a:lnTo>
                      <a:lnTo>
                        <a:pt x="39" y="334"/>
                      </a:lnTo>
                      <a:lnTo>
                        <a:pt x="39" y="334"/>
                      </a:lnTo>
                      <a:lnTo>
                        <a:pt x="39" y="333"/>
                      </a:lnTo>
                      <a:lnTo>
                        <a:pt x="38" y="332"/>
                      </a:lnTo>
                      <a:lnTo>
                        <a:pt x="38" y="331"/>
                      </a:lnTo>
                      <a:lnTo>
                        <a:pt x="37" y="331"/>
                      </a:lnTo>
                      <a:lnTo>
                        <a:pt x="37" y="330"/>
                      </a:lnTo>
                      <a:lnTo>
                        <a:pt x="37" y="329"/>
                      </a:lnTo>
                      <a:lnTo>
                        <a:pt x="36" y="328"/>
                      </a:lnTo>
                      <a:lnTo>
                        <a:pt x="36" y="327"/>
                      </a:lnTo>
                      <a:lnTo>
                        <a:pt x="35" y="326"/>
                      </a:lnTo>
                      <a:lnTo>
                        <a:pt x="34" y="325"/>
                      </a:lnTo>
                      <a:lnTo>
                        <a:pt x="34" y="324"/>
                      </a:lnTo>
                      <a:lnTo>
                        <a:pt x="33" y="324"/>
                      </a:lnTo>
                      <a:lnTo>
                        <a:pt x="33" y="323"/>
                      </a:lnTo>
                      <a:lnTo>
                        <a:pt x="32" y="322"/>
                      </a:lnTo>
                      <a:lnTo>
                        <a:pt x="32" y="322"/>
                      </a:lnTo>
                      <a:lnTo>
                        <a:pt x="31" y="321"/>
                      </a:lnTo>
                      <a:lnTo>
                        <a:pt x="31" y="320"/>
                      </a:lnTo>
                      <a:lnTo>
                        <a:pt x="30" y="320"/>
                      </a:lnTo>
                      <a:lnTo>
                        <a:pt x="30" y="319"/>
                      </a:lnTo>
                      <a:lnTo>
                        <a:pt x="29" y="318"/>
                      </a:lnTo>
                      <a:lnTo>
                        <a:pt x="28" y="318"/>
                      </a:lnTo>
                      <a:lnTo>
                        <a:pt x="28" y="317"/>
                      </a:lnTo>
                      <a:lnTo>
                        <a:pt x="27" y="316"/>
                      </a:lnTo>
                      <a:lnTo>
                        <a:pt x="27" y="316"/>
                      </a:lnTo>
                      <a:lnTo>
                        <a:pt x="26" y="315"/>
                      </a:lnTo>
                      <a:lnTo>
                        <a:pt x="25" y="315"/>
                      </a:lnTo>
                      <a:lnTo>
                        <a:pt x="25" y="314"/>
                      </a:lnTo>
                      <a:lnTo>
                        <a:pt x="24" y="314"/>
                      </a:lnTo>
                      <a:lnTo>
                        <a:pt x="23" y="314"/>
                      </a:lnTo>
                      <a:lnTo>
                        <a:pt x="23" y="313"/>
                      </a:lnTo>
                      <a:lnTo>
                        <a:pt x="22" y="313"/>
                      </a:lnTo>
                      <a:lnTo>
                        <a:pt x="21" y="313"/>
                      </a:lnTo>
                      <a:lnTo>
                        <a:pt x="21" y="312"/>
                      </a:lnTo>
                      <a:lnTo>
                        <a:pt x="21" y="312"/>
                      </a:lnTo>
                      <a:lnTo>
                        <a:pt x="21" y="311"/>
                      </a:lnTo>
                      <a:lnTo>
                        <a:pt x="21" y="311"/>
                      </a:lnTo>
                      <a:lnTo>
                        <a:pt x="21" y="310"/>
                      </a:lnTo>
                      <a:lnTo>
                        <a:pt x="20" y="310"/>
                      </a:lnTo>
                      <a:lnTo>
                        <a:pt x="19" y="309"/>
                      </a:lnTo>
                      <a:lnTo>
                        <a:pt x="19" y="309"/>
                      </a:lnTo>
                      <a:lnTo>
                        <a:pt x="19" y="308"/>
                      </a:lnTo>
                      <a:lnTo>
                        <a:pt x="19" y="308"/>
                      </a:lnTo>
                      <a:lnTo>
                        <a:pt x="20" y="308"/>
                      </a:lnTo>
                      <a:lnTo>
                        <a:pt x="21" y="308"/>
                      </a:lnTo>
                      <a:lnTo>
                        <a:pt x="21" y="308"/>
                      </a:lnTo>
                      <a:lnTo>
                        <a:pt x="21" y="307"/>
                      </a:lnTo>
                      <a:lnTo>
                        <a:pt x="21" y="306"/>
                      </a:lnTo>
                      <a:lnTo>
                        <a:pt x="21" y="305"/>
                      </a:lnTo>
                      <a:lnTo>
                        <a:pt x="21" y="305"/>
                      </a:lnTo>
                      <a:lnTo>
                        <a:pt x="21" y="304"/>
                      </a:lnTo>
                      <a:lnTo>
                        <a:pt x="22" y="304"/>
                      </a:lnTo>
                      <a:lnTo>
                        <a:pt x="22" y="305"/>
                      </a:lnTo>
                      <a:lnTo>
                        <a:pt x="23" y="305"/>
                      </a:lnTo>
                      <a:lnTo>
                        <a:pt x="23" y="306"/>
                      </a:lnTo>
                      <a:lnTo>
                        <a:pt x="24" y="306"/>
                      </a:lnTo>
                      <a:lnTo>
                        <a:pt x="24" y="306"/>
                      </a:lnTo>
                      <a:lnTo>
                        <a:pt x="24" y="307"/>
                      </a:lnTo>
                      <a:lnTo>
                        <a:pt x="23" y="307"/>
                      </a:lnTo>
                      <a:lnTo>
                        <a:pt x="22" y="307"/>
                      </a:lnTo>
                      <a:lnTo>
                        <a:pt x="22" y="308"/>
                      </a:lnTo>
                      <a:lnTo>
                        <a:pt x="22" y="307"/>
                      </a:lnTo>
                      <a:lnTo>
                        <a:pt x="23" y="307"/>
                      </a:lnTo>
                      <a:lnTo>
                        <a:pt x="24" y="307"/>
                      </a:lnTo>
                      <a:lnTo>
                        <a:pt x="25" y="308"/>
                      </a:lnTo>
                      <a:lnTo>
                        <a:pt x="24" y="308"/>
                      </a:lnTo>
                      <a:lnTo>
                        <a:pt x="25" y="309"/>
                      </a:lnTo>
                      <a:lnTo>
                        <a:pt x="25" y="310"/>
                      </a:lnTo>
                      <a:lnTo>
                        <a:pt x="25" y="311"/>
                      </a:lnTo>
                      <a:lnTo>
                        <a:pt x="26" y="311"/>
                      </a:lnTo>
                      <a:lnTo>
                        <a:pt x="26" y="311"/>
                      </a:lnTo>
                      <a:lnTo>
                        <a:pt x="26" y="312"/>
                      </a:lnTo>
                      <a:lnTo>
                        <a:pt x="26" y="313"/>
                      </a:lnTo>
                      <a:lnTo>
                        <a:pt x="26" y="313"/>
                      </a:lnTo>
                      <a:lnTo>
                        <a:pt x="27" y="314"/>
                      </a:lnTo>
                      <a:lnTo>
                        <a:pt x="27" y="314"/>
                      </a:lnTo>
                      <a:lnTo>
                        <a:pt x="28" y="314"/>
                      </a:lnTo>
                      <a:lnTo>
                        <a:pt x="28" y="315"/>
                      </a:lnTo>
                      <a:lnTo>
                        <a:pt x="29" y="316"/>
                      </a:lnTo>
                      <a:lnTo>
                        <a:pt x="29" y="316"/>
                      </a:lnTo>
                      <a:lnTo>
                        <a:pt x="30" y="317"/>
                      </a:lnTo>
                      <a:lnTo>
                        <a:pt x="31" y="317"/>
                      </a:lnTo>
                      <a:lnTo>
                        <a:pt x="31" y="318"/>
                      </a:lnTo>
                      <a:lnTo>
                        <a:pt x="32" y="318"/>
                      </a:lnTo>
                      <a:lnTo>
                        <a:pt x="32" y="319"/>
                      </a:lnTo>
                      <a:lnTo>
                        <a:pt x="32" y="320"/>
                      </a:lnTo>
                      <a:lnTo>
                        <a:pt x="33" y="320"/>
                      </a:lnTo>
                      <a:lnTo>
                        <a:pt x="34" y="320"/>
                      </a:lnTo>
                      <a:lnTo>
                        <a:pt x="34" y="320"/>
                      </a:lnTo>
                      <a:lnTo>
                        <a:pt x="35" y="319"/>
                      </a:lnTo>
                      <a:lnTo>
                        <a:pt x="36" y="319"/>
                      </a:lnTo>
                      <a:lnTo>
                        <a:pt x="36" y="318"/>
                      </a:lnTo>
                      <a:lnTo>
                        <a:pt x="35" y="317"/>
                      </a:lnTo>
                      <a:lnTo>
                        <a:pt x="35" y="317"/>
                      </a:lnTo>
                      <a:lnTo>
                        <a:pt x="34" y="318"/>
                      </a:lnTo>
                      <a:lnTo>
                        <a:pt x="34" y="317"/>
                      </a:lnTo>
                      <a:lnTo>
                        <a:pt x="33" y="317"/>
                      </a:lnTo>
                      <a:lnTo>
                        <a:pt x="33" y="317"/>
                      </a:lnTo>
                      <a:lnTo>
                        <a:pt x="32" y="317"/>
                      </a:lnTo>
                      <a:lnTo>
                        <a:pt x="32" y="316"/>
                      </a:lnTo>
                      <a:lnTo>
                        <a:pt x="32" y="316"/>
                      </a:lnTo>
                      <a:lnTo>
                        <a:pt x="33" y="316"/>
                      </a:lnTo>
                      <a:lnTo>
                        <a:pt x="33" y="316"/>
                      </a:lnTo>
                      <a:lnTo>
                        <a:pt x="32" y="315"/>
                      </a:lnTo>
                      <a:lnTo>
                        <a:pt x="33" y="314"/>
                      </a:lnTo>
                      <a:lnTo>
                        <a:pt x="33" y="314"/>
                      </a:lnTo>
                      <a:lnTo>
                        <a:pt x="32" y="313"/>
                      </a:lnTo>
                      <a:lnTo>
                        <a:pt x="32" y="312"/>
                      </a:lnTo>
                      <a:lnTo>
                        <a:pt x="31" y="312"/>
                      </a:lnTo>
                      <a:lnTo>
                        <a:pt x="30" y="312"/>
                      </a:lnTo>
                      <a:lnTo>
                        <a:pt x="29" y="311"/>
                      </a:lnTo>
                      <a:lnTo>
                        <a:pt x="29" y="311"/>
                      </a:lnTo>
                      <a:lnTo>
                        <a:pt x="28" y="310"/>
                      </a:lnTo>
                      <a:lnTo>
                        <a:pt x="28" y="310"/>
                      </a:lnTo>
                      <a:lnTo>
                        <a:pt x="28" y="310"/>
                      </a:lnTo>
                      <a:lnTo>
                        <a:pt x="28" y="310"/>
                      </a:lnTo>
                      <a:lnTo>
                        <a:pt x="28" y="310"/>
                      </a:lnTo>
                      <a:lnTo>
                        <a:pt x="28" y="310"/>
                      </a:lnTo>
                      <a:lnTo>
                        <a:pt x="27" y="310"/>
                      </a:lnTo>
                      <a:lnTo>
                        <a:pt x="27" y="310"/>
                      </a:lnTo>
                      <a:lnTo>
                        <a:pt x="27" y="309"/>
                      </a:lnTo>
                      <a:lnTo>
                        <a:pt x="27" y="309"/>
                      </a:lnTo>
                      <a:lnTo>
                        <a:pt x="27" y="309"/>
                      </a:lnTo>
                      <a:lnTo>
                        <a:pt x="27" y="309"/>
                      </a:lnTo>
                      <a:lnTo>
                        <a:pt x="27" y="308"/>
                      </a:lnTo>
                      <a:lnTo>
                        <a:pt x="26" y="308"/>
                      </a:lnTo>
                      <a:lnTo>
                        <a:pt x="26" y="308"/>
                      </a:lnTo>
                      <a:lnTo>
                        <a:pt x="26" y="307"/>
                      </a:lnTo>
                      <a:lnTo>
                        <a:pt x="26" y="307"/>
                      </a:lnTo>
                      <a:lnTo>
                        <a:pt x="26" y="306"/>
                      </a:lnTo>
                      <a:lnTo>
                        <a:pt x="27" y="306"/>
                      </a:lnTo>
                      <a:lnTo>
                        <a:pt x="27" y="306"/>
                      </a:lnTo>
                      <a:lnTo>
                        <a:pt x="27" y="305"/>
                      </a:lnTo>
                      <a:lnTo>
                        <a:pt x="27" y="304"/>
                      </a:lnTo>
                      <a:lnTo>
                        <a:pt x="28" y="304"/>
                      </a:lnTo>
                      <a:lnTo>
                        <a:pt x="28" y="303"/>
                      </a:lnTo>
                      <a:lnTo>
                        <a:pt x="28" y="302"/>
                      </a:lnTo>
                      <a:lnTo>
                        <a:pt x="28" y="302"/>
                      </a:lnTo>
                      <a:lnTo>
                        <a:pt x="27" y="302"/>
                      </a:lnTo>
                      <a:lnTo>
                        <a:pt x="27" y="301"/>
                      </a:lnTo>
                      <a:lnTo>
                        <a:pt x="27" y="301"/>
                      </a:lnTo>
                      <a:lnTo>
                        <a:pt x="27" y="300"/>
                      </a:lnTo>
                      <a:lnTo>
                        <a:pt x="26" y="299"/>
                      </a:lnTo>
                      <a:lnTo>
                        <a:pt x="26" y="298"/>
                      </a:lnTo>
                      <a:lnTo>
                        <a:pt x="25" y="298"/>
                      </a:lnTo>
                      <a:lnTo>
                        <a:pt x="24" y="297"/>
                      </a:lnTo>
                      <a:lnTo>
                        <a:pt x="24" y="297"/>
                      </a:lnTo>
                      <a:lnTo>
                        <a:pt x="23" y="297"/>
                      </a:lnTo>
                      <a:lnTo>
                        <a:pt x="23" y="298"/>
                      </a:lnTo>
                      <a:lnTo>
                        <a:pt x="22" y="299"/>
                      </a:lnTo>
                      <a:lnTo>
                        <a:pt x="22" y="299"/>
                      </a:lnTo>
                      <a:lnTo>
                        <a:pt x="22" y="298"/>
                      </a:lnTo>
                      <a:lnTo>
                        <a:pt x="23" y="298"/>
                      </a:lnTo>
                      <a:lnTo>
                        <a:pt x="23" y="297"/>
                      </a:lnTo>
                      <a:lnTo>
                        <a:pt x="23" y="296"/>
                      </a:lnTo>
                      <a:lnTo>
                        <a:pt x="22" y="296"/>
                      </a:lnTo>
                      <a:lnTo>
                        <a:pt x="21" y="296"/>
                      </a:lnTo>
                      <a:lnTo>
                        <a:pt x="21" y="296"/>
                      </a:lnTo>
                      <a:lnTo>
                        <a:pt x="20" y="296"/>
                      </a:lnTo>
                      <a:lnTo>
                        <a:pt x="19" y="296"/>
                      </a:lnTo>
                      <a:lnTo>
                        <a:pt x="19" y="297"/>
                      </a:lnTo>
                      <a:lnTo>
                        <a:pt x="18" y="297"/>
                      </a:lnTo>
                      <a:lnTo>
                        <a:pt x="19" y="298"/>
                      </a:lnTo>
                      <a:lnTo>
                        <a:pt x="18" y="298"/>
                      </a:lnTo>
                      <a:lnTo>
                        <a:pt x="18" y="299"/>
                      </a:lnTo>
                      <a:lnTo>
                        <a:pt x="19" y="299"/>
                      </a:lnTo>
                      <a:lnTo>
                        <a:pt x="19" y="299"/>
                      </a:lnTo>
                      <a:lnTo>
                        <a:pt x="19" y="299"/>
                      </a:lnTo>
                      <a:lnTo>
                        <a:pt x="20" y="299"/>
                      </a:lnTo>
                      <a:lnTo>
                        <a:pt x="20" y="300"/>
                      </a:lnTo>
                      <a:lnTo>
                        <a:pt x="20" y="300"/>
                      </a:lnTo>
                      <a:lnTo>
                        <a:pt x="19" y="300"/>
                      </a:lnTo>
                      <a:lnTo>
                        <a:pt x="18" y="299"/>
                      </a:lnTo>
                      <a:lnTo>
                        <a:pt x="18" y="299"/>
                      </a:lnTo>
                      <a:lnTo>
                        <a:pt x="17" y="300"/>
                      </a:lnTo>
                      <a:lnTo>
                        <a:pt x="17" y="300"/>
                      </a:lnTo>
                      <a:lnTo>
                        <a:pt x="17" y="301"/>
                      </a:lnTo>
                      <a:lnTo>
                        <a:pt x="16" y="301"/>
                      </a:lnTo>
                      <a:lnTo>
                        <a:pt x="16" y="302"/>
                      </a:lnTo>
                      <a:lnTo>
                        <a:pt x="15" y="302"/>
                      </a:lnTo>
                      <a:lnTo>
                        <a:pt x="14" y="302"/>
                      </a:lnTo>
                      <a:lnTo>
                        <a:pt x="14" y="302"/>
                      </a:lnTo>
                      <a:lnTo>
                        <a:pt x="14" y="301"/>
                      </a:lnTo>
                      <a:lnTo>
                        <a:pt x="13" y="301"/>
                      </a:lnTo>
                      <a:lnTo>
                        <a:pt x="13" y="301"/>
                      </a:lnTo>
                      <a:lnTo>
                        <a:pt x="13" y="300"/>
                      </a:lnTo>
                      <a:lnTo>
                        <a:pt x="13" y="300"/>
                      </a:lnTo>
                      <a:lnTo>
                        <a:pt x="14" y="300"/>
                      </a:lnTo>
                      <a:lnTo>
                        <a:pt x="14" y="299"/>
                      </a:lnTo>
                      <a:lnTo>
                        <a:pt x="14" y="298"/>
                      </a:lnTo>
                      <a:lnTo>
                        <a:pt x="13" y="297"/>
                      </a:lnTo>
                      <a:lnTo>
                        <a:pt x="13" y="297"/>
                      </a:lnTo>
                      <a:lnTo>
                        <a:pt x="12" y="297"/>
                      </a:lnTo>
                      <a:lnTo>
                        <a:pt x="12" y="297"/>
                      </a:lnTo>
                      <a:lnTo>
                        <a:pt x="11" y="296"/>
                      </a:lnTo>
                      <a:lnTo>
                        <a:pt x="11" y="296"/>
                      </a:lnTo>
                      <a:lnTo>
                        <a:pt x="11" y="295"/>
                      </a:lnTo>
                      <a:lnTo>
                        <a:pt x="12" y="295"/>
                      </a:lnTo>
                      <a:lnTo>
                        <a:pt x="12" y="294"/>
                      </a:lnTo>
                      <a:lnTo>
                        <a:pt x="12" y="294"/>
                      </a:lnTo>
                      <a:lnTo>
                        <a:pt x="12" y="294"/>
                      </a:lnTo>
                      <a:lnTo>
                        <a:pt x="12" y="294"/>
                      </a:lnTo>
                      <a:lnTo>
                        <a:pt x="12" y="294"/>
                      </a:lnTo>
                      <a:lnTo>
                        <a:pt x="12" y="294"/>
                      </a:lnTo>
                      <a:lnTo>
                        <a:pt x="12" y="293"/>
                      </a:lnTo>
                      <a:lnTo>
                        <a:pt x="12" y="293"/>
                      </a:lnTo>
                      <a:lnTo>
                        <a:pt x="12" y="293"/>
                      </a:lnTo>
                      <a:lnTo>
                        <a:pt x="13" y="292"/>
                      </a:lnTo>
                      <a:lnTo>
                        <a:pt x="13" y="292"/>
                      </a:lnTo>
                      <a:lnTo>
                        <a:pt x="12" y="292"/>
                      </a:lnTo>
                      <a:lnTo>
                        <a:pt x="12" y="292"/>
                      </a:lnTo>
                      <a:lnTo>
                        <a:pt x="12" y="292"/>
                      </a:lnTo>
                      <a:lnTo>
                        <a:pt x="12" y="292"/>
                      </a:lnTo>
                      <a:lnTo>
                        <a:pt x="12" y="292"/>
                      </a:lnTo>
                      <a:lnTo>
                        <a:pt x="12" y="292"/>
                      </a:lnTo>
                      <a:lnTo>
                        <a:pt x="12" y="292"/>
                      </a:lnTo>
                      <a:lnTo>
                        <a:pt x="12" y="292"/>
                      </a:lnTo>
                      <a:lnTo>
                        <a:pt x="12" y="292"/>
                      </a:lnTo>
                      <a:lnTo>
                        <a:pt x="12" y="291"/>
                      </a:lnTo>
                      <a:lnTo>
                        <a:pt x="12" y="291"/>
                      </a:lnTo>
                      <a:lnTo>
                        <a:pt x="12" y="291"/>
                      </a:lnTo>
                      <a:lnTo>
                        <a:pt x="12" y="291"/>
                      </a:lnTo>
                      <a:lnTo>
                        <a:pt x="12" y="290"/>
                      </a:lnTo>
                      <a:lnTo>
                        <a:pt x="12" y="290"/>
                      </a:lnTo>
                      <a:lnTo>
                        <a:pt x="12" y="289"/>
                      </a:lnTo>
                      <a:lnTo>
                        <a:pt x="12" y="288"/>
                      </a:lnTo>
                      <a:lnTo>
                        <a:pt x="12" y="287"/>
                      </a:lnTo>
                      <a:lnTo>
                        <a:pt x="12" y="287"/>
                      </a:lnTo>
                      <a:lnTo>
                        <a:pt x="11" y="286"/>
                      </a:lnTo>
                      <a:lnTo>
                        <a:pt x="11" y="286"/>
                      </a:lnTo>
                      <a:lnTo>
                        <a:pt x="10" y="286"/>
                      </a:lnTo>
                      <a:lnTo>
                        <a:pt x="10" y="285"/>
                      </a:lnTo>
                      <a:lnTo>
                        <a:pt x="10" y="285"/>
                      </a:lnTo>
                      <a:lnTo>
                        <a:pt x="11" y="284"/>
                      </a:lnTo>
                      <a:lnTo>
                        <a:pt x="10" y="284"/>
                      </a:lnTo>
                      <a:lnTo>
                        <a:pt x="10" y="283"/>
                      </a:lnTo>
                      <a:lnTo>
                        <a:pt x="11" y="283"/>
                      </a:lnTo>
                      <a:lnTo>
                        <a:pt x="12" y="283"/>
                      </a:lnTo>
                      <a:lnTo>
                        <a:pt x="12" y="282"/>
                      </a:lnTo>
                      <a:lnTo>
                        <a:pt x="12" y="281"/>
                      </a:lnTo>
                      <a:lnTo>
                        <a:pt x="12" y="281"/>
                      </a:lnTo>
                      <a:lnTo>
                        <a:pt x="12" y="280"/>
                      </a:lnTo>
                      <a:lnTo>
                        <a:pt x="12" y="279"/>
                      </a:lnTo>
                      <a:lnTo>
                        <a:pt x="12" y="279"/>
                      </a:lnTo>
                      <a:lnTo>
                        <a:pt x="11" y="278"/>
                      </a:lnTo>
                      <a:lnTo>
                        <a:pt x="11" y="278"/>
                      </a:lnTo>
                      <a:lnTo>
                        <a:pt x="10" y="278"/>
                      </a:lnTo>
                      <a:lnTo>
                        <a:pt x="10" y="278"/>
                      </a:lnTo>
                      <a:lnTo>
                        <a:pt x="9" y="277"/>
                      </a:lnTo>
                      <a:lnTo>
                        <a:pt x="9" y="277"/>
                      </a:lnTo>
                      <a:lnTo>
                        <a:pt x="9" y="276"/>
                      </a:lnTo>
                      <a:lnTo>
                        <a:pt x="8" y="276"/>
                      </a:lnTo>
                      <a:lnTo>
                        <a:pt x="9" y="276"/>
                      </a:lnTo>
                      <a:lnTo>
                        <a:pt x="9" y="275"/>
                      </a:lnTo>
                      <a:lnTo>
                        <a:pt x="10" y="275"/>
                      </a:lnTo>
                      <a:lnTo>
                        <a:pt x="10" y="275"/>
                      </a:lnTo>
                      <a:lnTo>
                        <a:pt x="11" y="275"/>
                      </a:lnTo>
                      <a:lnTo>
                        <a:pt x="12" y="275"/>
                      </a:lnTo>
                      <a:lnTo>
                        <a:pt x="12" y="275"/>
                      </a:lnTo>
                      <a:lnTo>
                        <a:pt x="12" y="274"/>
                      </a:lnTo>
                      <a:lnTo>
                        <a:pt x="12" y="274"/>
                      </a:lnTo>
                      <a:lnTo>
                        <a:pt x="12" y="274"/>
                      </a:lnTo>
                      <a:lnTo>
                        <a:pt x="12" y="274"/>
                      </a:lnTo>
                      <a:lnTo>
                        <a:pt x="12" y="274"/>
                      </a:lnTo>
                      <a:lnTo>
                        <a:pt x="12" y="274"/>
                      </a:lnTo>
                      <a:lnTo>
                        <a:pt x="13" y="274"/>
                      </a:lnTo>
                      <a:lnTo>
                        <a:pt x="13" y="274"/>
                      </a:lnTo>
                      <a:lnTo>
                        <a:pt x="13" y="274"/>
                      </a:lnTo>
                      <a:lnTo>
                        <a:pt x="13" y="274"/>
                      </a:lnTo>
                      <a:lnTo>
                        <a:pt x="13" y="274"/>
                      </a:lnTo>
                      <a:lnTo>
                        <a:pt x="13" y="274"/>
                      </a:lnTo>
                      <a:lnTo>
                        <a:pt x="13" y="274"/>
                      </a:lnTo>
                      <a:lnTo>
                        <a:pt x="13" y="274"/>
                      </a:lnTo>
                      <a:lnTo>
                        <a:pt x="13" y="274"/>
                      </a:lnTo>
                      <a:lnTo>
                        <a:pt x="13" y="273"/>
                      </a:lnTo>
                      <a:lnTo>
                        <a:pt x="13" y="273"/>
                      </a:lnTo>
                      <a:lnTo>
                        <a:pt x="14" y="273"/>
                      </a:lnTo>
                      <a:lnTo>
                        <a:pt x="14" y="273"/>
                      </a:lnTo>
                      <a:lnTo>
                        <a:pt x="14" y="272"/>
                      </a:lnTo>
                      <a:lnTo>
                        <a:pt x="14" y="271"/>
                      </a:lnTo>
                      <a:lnTo>
                        <a:pt x="14" y="270"/>
                      </a:lnTo>
                      <a:lnTo>
                        <a:pt x="14" y="269"/>
                      </a:lnTo>
                      <a:lnTo>
                        <a:pt x="14" y="268"/>
                      </a:lnTo>
                      <a:lnTo>
                        <a:pt x="13" y="268"/>
                      </a:lnTo>
                      <a:lnTo>
                        <a:pt x="13" y="267"/>
                      </a:lnTo>
                      <a:lnTo>
                        <a:pt x="13" y="266"/>
                      </a:lnTo>
                      <a:lnTo>
                        <a:pt x="14" y="266"/>
                      </a:lnTo>
                      <a:lnTo>
                        <a:pt x="14" y="266"/>
                      </a:lnTo>
                      <a:lnTo>
                        <a:pt x="15" y="265"/>
                      </a:lnTo>
                      <a:lnTo>
                        <a:pt x="16" y="264"/>
                      </a:lnTo>
                      <a:lnTo>
                        <a:pt x="16" y="264"/>
                      </a:lnTo>
                      <a:lnTo>
                        <a:pt x="16" y="263"/>
                      </a:lnTo>
                      <a:lnTo>
                        <a:pt x="16" y="263"/>
                      </a:lnTo>
                      <a:lnTo>
                        <a:pt x="17" y="264"/>
                      </a:lnTo>
                      <a:lnTo>
                        <a:pt x="17" y="263"/>
                      </a:lnTo>
                      <a:lnTo>
                        <a:pt x="17" y="264"/>
                      </a:lnTo>
                      <a:lnTo>
                        <a:pt x="18" y="264"/>
                      </a:lnTo>
                      <a:lnTo>
                        <a:pt x="19" y="264"/>
                      </a:lnTo>
                      <a:lnTo>
                        <a:pt x="19" y="263"/>
                      </a:lnTo>
                      <a:lnTo>
                        <a:pt x="20" y="262"/>
                      </a:lnTo>
                      <a:lnTo>
                        <a:pt x="20" y="262"/>
                      </a:lnTo>
                      <a:lnTo>
                        <a:pt x="21" y="262"/>
                      </a:lnTo>
                      <a:lnTo>
                        <a:pt x="21" y="262"/>
                      </a:lnTo>
                      <a:lnTo>
                        <a:pt x="21" y="263"/>
                      </a:lnTo>
                      <a:lnTo>
                        <a:pt x="21" y="263"/>
                      </a:lnTo>
                      <a:lnTo>
                        <a:pt x="21" y="264"/>
                      </a:lnTo>
                      <a:lnTo>
                        <a:pt x="22" y="265"/>
                      </a:lnTo>
                      <a:lnTo>
                        <a:pt x="23" y="265"/>
                      </a:lnTo>
                      <a:lnTo>
                        <a:pt x="23" y="265"/>
                      </a:lnTo>
                      <a:lnTo>
                        <a:pt x="24" y="265"/>
                      </a:lnTo>
                      <a:lnTo>
                        <a:pt x="25" y="266"/>
                      </a:lnTo>
                      <a:lnTo>
                        <a:pt x="24" y="266"/>
                      </a:lnTo>
                      <a:lnTo>
                        <a:pt x="25" y="267"/>
                      </a:lnTo>
                      <a:lnTo>
                        <a:pt x="25" y="267"/>
                      </a:lnTo>
                      <a:lnTo>
                        <a:pt x="26" y="268"/>
                      </a:lnTo>
                      <a:lnTo>
                        <a:pt x="27" y="268"/>
                      </a:lnTo>
                      <a:lnTo>
                        <a:pt x="27" y="269"/>
                      </a:lnTo>
                      <a:lnTo>
                        <a:pt x="28" y="270"/>
                      </a:lnTo>
                      <a:lnTo>
                        <a:pt x="28" y="270"/>
                      </a:lnTo>
                      <a:lnTo>
                        <a:pt x="29" y="271"/>
                      </a:lnTo>
                      <a:lnTo>
                        <a:pt x="29" y="271"/>
                      </a:lnTo>
                      <a:lnTo>
                        <a:pt x="30" y="271"/>
                      </a:lnTo>
                      <a:lnTo>
                        <a:pt x="30" y="271"/>
                      </a:lnTo>
                      <a:lnTo>
                        <a:pt x="31" y="270"/>
                      </a:lnTo>
                      <a:lnTo>
                        <a:pt x="32" y="270"/>
                      </a:lnTo>
                      <a:lnTo>
                        <a:pt x="32" y="271"/>
                      </a:lnTo>
                      <a:lnTo>
                        <a:pt x="33" y="271"/>
                      </a:lnTo>
                      <a:lnTo>
                        <a:pt x="34" y="271"/>
                      </a:lnTo>
                      <a:lnTo>
                        <a:pt x="34" y="271"/>
                      </a:lnTo>
                      <a:lnTo>
                        <a:pt x="35" y="271"/>
                      </a:lnTo>
                      <a:lnTo>
                        <a:pt x="36" y="270"/>
                      </a:lnTo>
                      <a:lnTo>
                        <a:pt x="37" y="270"/>
                      </a:lnTo>
                      <a:lnTo>
                        <a:pt x="37" y="270"/>
                      </a:lnTo>
                      <a:lnTo>
                        <a:pt x="37" y="270"/>
                      </a:lnTo>
                      <a:lnTo>
                        <a:pt x="37" y="270"/>
                      </a:lnTo>
                      <a:lnTo>
                        <a:pt x="38" y="269"/>
                      </a:lnTo>
                      <a:lnTo>
                        <a:pt x="38" y="269"/>
                      </a:lnTo>
                      <a:lnTo>
                        <a:pt x="38" y="269"/>
                      </a:lnTo>
                      <a:lnTo>
                        <a:pt x="39" y="269"/>
                      </a:lnTo>
                      <a:lnTo>
                        <a:pt x="39" y="269"/>
                      </a:lnTo>
                      <a:lnTo>
                        <a:pt x="39" y="268"/>
                      </a:lnTo>
                      <a:lnTo>
                        <a:pt x="39" y="268"/>
                      </a:lnTo>
                      <a:lnTo>
                        <a:pt x="39" y="268"/>
                      </a:lnTo>
                      <a:lnTo>
                        <a:pt x="39" y="268"/>
                      </a:lnTo>
                      <a:lnTo>
                        <a:pt x="40" y="268"/>
                      </a:lnTo>
                      <a:lnTo>
                        <a:pt x="40" y="268"/>
                      </a:lnTo>
                      <a:lnTo>
                        <a:pt x="40" y="268"/>
                      </a:lnTo>
                      <a:lnTo>
                        <a:pt x="40" y="268"/>
                      </a:lnTo>
                      <a:lnTo>
                        <a:pt x="40" y="268"/>
                      </a:lnTo>
                      <a:lnTo>
                        <a:pt x="40" y="267"/>
                      </a:lnTo>
                      <a:lnTo>
                        <a:pt x="40" y="267"/>
                      </a:lnTo>
                      <a:lnTo>
                        <a:pt x="41" y="266"/>
                      </a:lnTo>
                      <a:lnTo>
                        <a:pt x="41" y="265"/>
                      </a:lnTo>
                      <a:lnTo>
                        <a:pt x="42" y="265"/>
                      </a:lnTo>
                      <a:lnTo>
                        <a:pt x="42" y="264"/>
                      </a:lnTo>
                      <a:lnTo>
                        <a:pt x="43" y="263"/>
                      </a:lnTo>
                      <a:lnTo>
                        <a:pt x="43" y="263"/>
                      </a:lnTo>
                      <a:lnTo>
                        <a:pt x="44" y="262"/>
                      </a:lnTo>
                      <a:lnTo>
                        <a:pt x="45" y="261"/>
                      </a:lnTo>
                      <a:lnTo>
                        <a:pt x="45" y="261"/>
                      </a:lnTo>
                      <a:lnTo>
                        <a:pt x="45" y="261"/>
                      </a:lnTo>
                      <a:lnTo>
                        <a:pt x="46" y="261"/>
                      </a:lnTo>
                      <a:lnTo>
                        <a:pt x="46" y="261"/>
                      </a:lnTo>
                      <a:lnTo>
                        <a:pt x="46" y="260"/>
                      </a:lnTo>
                      <a:lnTo>
                        <a:pt x="46" y="260"/>
                      </a:lnTo>
                      <a:lnTo>
                        <a:pt x="47" y="260"/>
                      </a:lnTo>
                      <a:lnTo>
                        <a:pt x="47" y="259"/>
                      </a:lnTo>
                      <a:lnTo>
                        <a:pt x="47" y="259"/>
                      </a:lnTo>
                      <a:lnTo>
                        <a:pt x="47" y="259"/>
                      </a:lnTo>
                      <a:lnTo>
                        <a:pt x="48" y="258"/>
                      </a:lnTo>
                      <a:lnTo>
                        <a:pt x="48" y="257"/>
                      </a:lnTo>
                      <a:lnTo>
                        <a:pt x="49" y="257"/>
                      </a:lnTo>
                      <a:lnTo>
                        <a:pt x="49" y="256"/>
                      </a:lnTo>
                      <a:lnTo>
                        <a:pt x="50" y="255"/>
                      </a:lnTo>
                      <a:lnTo>
                        <a:pt x="50" y="254"/>
                      </a:lnTo>
                      <a:lnTo>
                        <a:pt x="51" y="253"/>
                      </a:lnTo>
                      <a:lnTo>
                        <a:pt x="51" y="253"/>
                      </a:lnTo>
                      <a:lnTo>
                        <a:pt x="52" y="252"/>
                      </a:lnTo>
                      <a:lnTo>
                        <a:pt x="52" y="251"/>
                      </a:lnTo>
                      <a:lnTo>
                        <a:pt x="52" y="250"/>
                      </a:lnTo>
                      <a:lnTo>
                        <a:pt x="53" y="249"/>
                      </a:lnTo>
                      <a:lnTo>
                        <a:pt x="53" y="249"/>
                      </a:lnTo>
                      <a:lnTo>
                        <a:pt x="53" y="248"/>
                      </a:lnTo>
                      <a:lnTo>
                        <a:pt x="54" y="247"/>
                      </a:lnTo>
                      <a:lnTo>
                        <a:pt x="54" y="246"/>
                      </a:lnTo>
                      <a:lnTo>
                        <a:pt x="54" y="245"/>
                      </a:lnTo>
                      <a:lnTo>
                        <a:pt x="55" y="245"/>
                      </a:lnTo>
                      <a:lnTo>
                        <a:pt x="55" y="244"/>
                      </a:lnTo>
                      <a:lnTo>
                        <a:pt x="55" y="243"/>
                      </a:lnTo>
                      <a:lnTo>
                        <a:pt x="55" y="242"/>
                      </a:lnTo>
                      <a:lnTo>
                        <a:pt x="55" y="241"/>
                      </a:lnTo>
                      <a:lnTo>
                        <a:pt x="56" y="240"/>
                      </a:lnTo>
                      <a:lnTo>
                        <a:pt x="56" y="239"/>
                      </a:lnTo>
                      <a:lnTo>
                        <a:pt x="56" y="238"/>
                      </a:lnTo>
                      <a:lnTo>
                        <a:pt x="56" y="237"/>
                      </a:lnTo>
                      <a:lnTo>
                        <a:pt x="56" y="236"/>
                      </a:lnTo>
                      <a:lnTo>
                        <a:pt x="56" y="235"/>
                      </a:lnTo>
                      <a:lnTo>
                        <a:pt x="56" y="235"/>
                      </a:lnTo>
                      <a:lnTo>
                        <a:pt x="56" y="234"/>
                      </a:lnTo>
                      <a:lnTo>
                        <a:pt x="56" y="233"/>
                      </a:lnTo>
                      <a:lnTo>
                        <a:pt x="56" y="232"/>
                      </a:lnTo>
                      <a:lnTo>
                        <a:pt x="56" y="231"/>
                      </a:lnTo>
                      <a:lnTo>
                        <a:pt x="56" y="230"/>
                      </a:lnTo>
                      <a:lnTo>
                        <a:pt x="56" y="229"/>
                      </a:lnTo>
                      <a:lnTo>
                        <a:pt x="56" y="229"/>
                      </a:lnTo>
                      <a:lnTo>
                        <a:pt x="56" y="228"/>
                      </a:lnTo>
                      <a:lnTo>
                        <a:pt x="56" y="227"/>
                      </a:lnTo>
                      <a:lnTo>
                        <a:pt x="56" y="226"/>
                      </a:lnTo>
                      <a:lnTo>
                        <a:pt x="56" y="225"/>
                      </a:lnTo>
                      <a:lnTo>
                        <a:pt x="56" y="224"/>
                      </a:lnTo>
                      <a:lnTo>
                        <a:pt x="55" y="223"/>
                      </a:lnTo>
                      <a:lnTo>
                        <a:pt x="55" y="222"/>
                      </a:lnTo>
                      <a:lnTo>
                        <a:pt x="55" y="221"/>
                      </a:lnTo>
                      <a:lnTo>
                        <a:pt x="55" y="220"/>
                      </a:lnTo>
                      <a:lnTo>
                        <a:pt x="55" y="219"/>
                      </a:lnTo>
                      <a:lnTo>
                        <a:pt x="55" y="219"/>
                      </a:lnTo>
                      <a:lnTo>
                        <a:pt x="54" y="218"/>
                      </a:lnTo>
                      <a:lnTo>
                        <a:pt x="54" y="217"/>
                      </a:lnTo>
                      <a:lnTo>
                        <a:pt x="54" y="217"/>
                      </a:lnTo>
                      <a:lnTo>
                        <a:pt x="55" y="216"/>
                      </a:lnTo>
                      <a:lnTo>
                        <a:pt x="55" y="217"/>
                      </a:lnTo>
                      <a:lnTo>
                        <a:pt x="56" y="216"/>
                      </a:lnTo>
                      <a:lnTo>
                        <a:pt x="56" y="216"/>
                      </a:lnTo>
                      <a:lnTo>
                        <a:pt x="57" y="216"/>
                      </a:lnTo>
                      <a:lnTo>
                        <a:pt x="57" y="216"/>
                      </a:lnTo>
                      <a:lnTo>
                        <a:pt x="57" y="215"/>
                      </a:lnTo>
                      <a:lnTo>
                        <a:pt x="57" y="214"/>
                      </a:lnTo>
                      <a:lnTo>
                        <a:pt x="57" y="213"/>
                      </a:lnTo>
                      <a:lnTo>
                        <a:pt x="57" y="212"/>
                      </a:lnTo>
                      <a:lnTo>
                        <a:pt x="57" y="212"/>
                      </a:lnTo>
                      <a:lnTo>
                        <a:pt x="57" y="211"/>
                      </a:lnTo>
                      <a:lnTo>
                        <a:pt x="57" y="210"/>
                      </a:lnTo>
                      <a:lnTo>
                        <a:pt x="57" y="209"/>
                      </a:lnTo>
                      <a:lnTo>
                        <a:pt x="56" y="208"/>
                      </a:lnTo>
                      <a:lnTo>
                        <a:pt x="56" y="207"/>
                      </a:lnTo>
                      <a:lnTo>
                        <a:pt x="56" y="206"/>
                      </a:lnTo>
                      <a:lnTo>
                        <a:pt x="56" y="206"/>
                      </a:lnTo>
                      <a:lnTo>
                        <a:pt x="55" y="205"/>
                      </a:lnTo>
                      <a:lnTo>
                        <a:pt x="55" y="204"/>
                      </a:lnTo>
                      <a:lnTo>
                        <a:pt x="55" y="203"/>
                      </a:lnTo>
                      <a:lnTo>
                        <a:pt x="55" y="202"/>
                      </a:lnTo>
                      <a:lnTo>
                        <a:pt x="55" y="201"/>
                      </a:lnTo>
                      <a:lnTo>
                        <a:pt x="54" y="201"/>
                      </a:lnTo>
                      <a:lnTo>
                        <a:pt x="54" y="200"/>
                      </a:lnTo>
                      <a:lnTo>
                        <a:pt x="54" y="199"/>
                      </a:lnTo>
                      <a:lnTo>
                        <a:pt x="54" y="198"/>
                      </a:lnTo>
                      <a:lnTo>
                        <a:pt x="53" y="197"/>
                      </a:lnTo>
                      <a:lnTo>
                        <a:pt x="53" y="196"/>
                      </a:lnTo>
                      <a:lnTo>
                        <a:pt x="53" y="195"/>
                      </a:lnTo>
                      <a:lnTo>
                        <a:pt x="53" y="194"/>
                      </a:lnTo>
                      <a:lnTo>
                        <a:pt x="53" y="194"/>
                      </a:lnTo>
                      <a:lnTo>
                        <a:pt x="53" y="193"/>
                      </a:lnTo>
                      <a:lnTo>
                        <a:pt x="53" y="193"/>
                      </a:lnTo>
                      <a:lnTo>
                        <a:pt x="53" y="193"/>
                      </a:lnTo>
                      <a:lnTo>
                        <a:pt x="53" y="192"/>
                      </a:lnTo>
                      <a:lnTo>
                        <a:pt x="53" y="192"/>
                      </a:lnTo>
                      <a:lnTo>
                        <a:pt x="53" y="192"/>
                      </a:lnTo>
                      <a:lnTo>
                        <a:pt x="53" y="191"/>
                      </a:lnTo>
                      <a:lnTo>
                        <a:pt x="53" y="191"/>
                      </a:lnTo>
                      <a:lnTo>
                        <a:pt x="53" y="190"/>
                      </a:lnTo>
                      <a:lnTo>
                        <a:pt x="53" y="190"/>
                      </a:lnTo>
                      <a:lnTo>
                        <a:pt x="54" y="189"/>
                      </a:lnTo>
                      <a:lnTo>
                        <a:pt x="54" y="188"/>
                      </a:lnTo>
                      <a:lnTo>
                        <a:pt x="54" y="187"/>
                      </a:lnTo>
                      <a:lnTo>
                        <a:pt x="54" y="186"/>
                      </a:lnTo>
                      <a:lnTo>
                        <a:pt x="53" y="185"/>
                      </a:lnTo>
                      <a:lnTo>
                        <a:pt x="53" y="185"/>
                      </a:lnTo>
                      <a:lnTo>
                        <a:pt x="53" y="184"/>
                      </a:lnTo>
                      <a:lnTo>
                        <a:pt x="52" y="183"/>
                      </a:lnTo>
                      <a:lnTo>
                        <a:pt x="52" y="182"/>
                      </a:lnTo>
                      <a:lnTo>
                        <a:pt x="52" y="181"/>
                      </a:lnTo>
                      <a:lnTo>
                        <a:pt x="52" y="181"/>
                      </a:lnTo>
                      <a:lnTo>
                        <a:pt x="51" y="180"/>
                      </a:lnTo>
                      <a:lnTo>
                        <a:pt x="51" y="179"/>
                      </a:lnTo>
                      <a:lnTo>
                        <a:pt x="52" y="179"/>
                      </a:lnTo>
                      <a:lnTo>
                        <a:pt x="51" y="178"/>
                      </a:lnTo>
                      <a:lnTo>
                        <a:pt x="51" y="177"/>
                      </a:lnTo>
                      <a:lnTo>
                        <a:pt x="51" y="176"/>
                      </a:lnTo>
                      <a:lnTo>
                        <a:pt x="50" y="175"/>
                      </a:lnTo>
                      <a:lnTo>
                        <a:pt x="50" y="175"/>
                      </a:lnTo>
                      <a:lnTo>
                        <a:pt x="50" y="174"/>
                      </a:lnTo>
                      <a:lnTo>
                        <a:pt x="49" y="173"/>
                      </a:lnTo>
                      <a:lnTo>
                        <a:pt x="50" y="172"/>
                      </a:lnTo>
                      <a:lnTo>
                        <a:pt x="50" y="172"/>
                      </a:lnTo>
                      <a:lnTo>
                        <a:pt x="51" y="171"/>
                      </a:lnTo>
                      <a:lnTo>
                        <a:pt x="50" y="170"/>
                      </a:lnTo>
                      <a:lnTo>
                        <a:pt x="51" y="170"/>
                      </a:lnTo>
                      <a:lnTo>
                        <a:pt x="51" y="169"/>
                      </a:lnTo>
                      <a:lnTo>
                        <a:pt x="51" y="168"/>
                      </a:lnTo>
                      <a:lnTo>
                        <a:pt x="51" y="167"/>
                      </a:lnTo>
                      <a:lnTo>
                        <a:pt x="50" y="166"/>
                      </a:lnTo>
                      <a:lnTo>
                        <a:pt x="50" y="166"/>
                      </a:lnTo>
                      <a:lnTo>
                        <a:pt x="50" y="165"/>
                      </a:lnTo>
                      <a:lnTo>
                        <a:pt x="49" y="164"/>
                      </a:lnTo>
                      <a:lnTo>
                        <a:pt x="49" y="163"/>
                      </a:lnTo>
                      <a:lnTo>
                        <a:pt x="48" y="162"/>
                      </a:lnTo>
                      <a:lnTo>
                        <a:pt x="48" y="162"/>
                      </a:lnTo>
                      <a:lnTo>
                        <a:pt x="47" y="161"/>
                      </a:lnTo>
                      <a:lnTo>
                        <a:pt x="47" y="160"/>
                      </a:lnTo>
                      <a:lnTo>
                        <a:pt x="47" y="159"/>
                      </a:lnTo>
                      <a:lnTo>
                        <a:pt x="47" y="159"/>
                      </a:lnTo>
                      <a:lnTo>
                        <a:pt x="46" y="159"/>
                      </a:lnTo>
                      <a:lnTo>
                        <a:pt x="46" y="159"/>
                      </a:lnTo>
                      <a:lnTo>
                        <a:pt x="46" y="159"/>
                      </a:lnTo>
                      <a:lnTo>
                        <a:pt x="46" y="159"/>
                      </a:lnTo>
                      <a:lnTo>
                        <a:pt x="46" y="159"/>
                      </a:lnTo>
                      <a:lnTo>
                        <a:pt x="46" y="159"/>
                      </a:lnTo>
                      <a:lnTo>
                        <a:pt x="46" y="159"/>
                      </a:lnTo>
                      <a:lnTo>
                        <a:pt x="46" y="159"/>
                      </a:lnTo>
                      <a:lnTo>
                        <a:pt x="46" y="159"/>
                      </a:lnTo>
                      <a:lnTo>
                        <a:pt x="46" y="159"/>
                      </a:lnTo>
                      <a:lnTo>
                        <a:pt x="46" y="159"/>
                      </a:lnTo>
                      <a:lnTo>
                        <a:pt x="46" y="159"/>
                      </a:lnTo>
                      <a:lnTo>
                        <a:pt x="46" y="158"/>
                      </a:lnTo>
                      <a:lnTo>
                        <a:pt x="46" y="158"/>
                      </a:lnTo>
                      <a:lnTo>
                        <a:pt x="46" y="158"/>
                      </a:lnTo>
                      <a:lnTo>
                        <a:pt x="46" y="157"/>
                      </a:lnTo>
                      <a:lnTo>
                        <a:pt x="46" y="156"/>
                      </a:lnTo>
                      <a:lnTo>
                        <a:pt x="46" y="155"/>
                      </a:lnTo>
                      <a:lnTo>
                        <a:pt x="46" y="155"/>
                      </a:lnTo>
                      <a:lnTo>
                        <a:pt x="46" y="154"/>
                      </a:lnTo>
                      <a:lnTo>
                        <a:pt x="45" y="153"/>
                      </a:lnTo>
                      <a:lnTo>
                        <a:pt x="45" y="152"/>
                      </a:lnTo>
                      <a:lnTo>
                        <a:pt x="45" y="152"/>
                      </a:lnTo>
                      <a:lnTo>
                        <a:pt x="45" y="152"/>
                      </a:lnTo>
                      <a:lnTo>
                        <a:pt x="45" y="152"/>
                      </a:lnTo>
                      <a:lnTo>
                        <a:pt x="45" y="152"/>
                      </a:lnTo>
                      <a:lnTo>
                        <a:pt x="45" y="152"/>
                      </a:lnTo>
                      <a:lnTo>
                        <a:pt x="45" y="152"/>
                      </a:lnTo>
                      <a:lnTo>
                        <a:pt x="45" y="151"/>
                      </a:lnTo>
                      <a:lnTo>
                        <a:pt x="46" y="151"/>
                      </a:lnTo>
                      <a:lnTo>
                        <a:pt x="46" y="151"/>
                      </a:lnTo>
                      <a:lnTo>
                        <a:pt x="46" y="151"/>
                      </a:lnTo>
                      <a:lnTo>
                        <a:pt x="46" y="151"/>
                      </a:lnTo>
                      <a:lnTo>
                        <a:pt x="45" y="150"/>
                      </a:lnTo>
                      <a:lnTo>
                        <a:pt x="45" y="150"/>
                      </a:lnTo>
                      <a:lnTo>
                        <a:pt x="44" y="149"/>
                      </a:lnTo>
                      <a:lnTo>
                        <a:pt x="44" y="148"/>
                      </a:lnTo>
                      <a:lnTo>
                        <a:pt x="43" y="147"/>
                      </a:lnTo>
                      <a:lnTo>
                        <a:pt x="43" y="147"/>
                      </a:lnTo>
                      <a:lnTo>
                        <a:pt x="42" y="146"/>
                      </a:lnTo>
                      <a:lnTo>
                        <a:pt x="42" y="146"/>
                      </a:lnTo>
                      <a:lnTo>
                        <a:pt x="41" y="145"/>
                      </a:lnTo>
                      <a:lnTo>
                        <a:pt x="41" y="144"/>
                      </a:lnTo>
                      <a:lnTo>
                        <a:pt x="41" y="144"/>
                      </a:lnTo>
                      <a:lnTo>
                        <a:pt x="40" y="143"/>
                      </a:lnTo>
                      <a:lnTo>
                        <a:pt x="40" y="142"/>
                      </a:lnTo>
                      <a:lnTo>
                        <a:pt x="40" y="142"/>
                      </a:lnTo>
                      <a:lnTo>
                        <a:pt x="39" y="141"/>
                      </a:lnTo>
                      <a:lnTo>
                        <a:pt x="39" y="140"/>
                      </a:lnTo>
                      <a:lnTo>
                        <a:pt x="38" y="140"/>
                      </a:lnTo>
                      <a:lnTo>
                        <a:pt x="38" y="139"/>
                      </a:lnTo>
                      <a:lnTo>
                        <a:pt x="38" y="138"/>
                      </a:lnTo>
                      <a:lnTo>
                        <a:pt x="37" y="137"/>
                      </a:lnTo>
                      <a:lnTo>
                        <a:pt x="37" y="137"/>
                      </a:lnTo>
                      <a:lnTo>
                        <a:pt x="37" y="136"/>
                      </a:lnTo>
                      <a:lnTo>
                        <a:pt x="37" y="136"/>
                      </a:lnTo>
                      <a:lnTo>
                        <a:pt x="36" y="135"/>
                      </a:lnTo>
                      <a:lnTo>
                        <a:pt x="36" y="134"/>
                      </a:lnTo>
                      <a:lnTo>
                        <a:pt x="35" y="134"/>
                      </a:lnTo>
                      <a:lnTo>
                        <a:pt x="35" y="134"/>
                      </a:lnTo>
                      <a:lnTo>
                        <a:pt x="35" y="133"/>
                      </a:lnTo>
                      <a:lnTo>
                        <a:pt x="35" y="132"/>
                      </a:lnTo>
                      <a:lnTo>
                        <a:pt x="35" y="131"/>
                      </a:lnTo>
                      <a:lnTo>
                        <a:pt x="34" y="131"/>
                      </a:lnTo>
                      <a:lnTo>
                        <a:pt x="34" y="130"/>
                      </a:lnTo>
                      <a:lnTo>
                        <a:pt x="33" y="129"/>
                      </a:lnTo>
                      <a:lnTo>
                        <a:pt x="33" y="129"/>
                      </a:lnTo>
                      <a:lnTo>
                        <a:pt x="32" y="128"/>
                      </a:lnTo>
                      <a:lnTo>
                        <a:pt x="32" y="127"/>
                      </a:lnTo>
                      <a:lnTo>
                        <a:pt x="31" y="127"/>
                      </a:lnTo>
                      <a:lnTo>
                        <a:pt x="31" y="126"/>
                      </a:lnTo>
                      <a:lnTo>
                        <a:pt x="30" y="125"/>
                      </a:lnTo>
                      <a:lnTo>
                        <a:pt x="29" y="125"/>
                      </a:lnTo>
                      <a:lnTo>
                        <a:pt x="29" y="124"/>
                      </a:lnTo>
                      <a:lnTo>
                        <a:pt x="28" y="124"/>
                      </a:lnTo>
                      <a:lnTo>
                        <a:pt x="28" y="123"/>
                      </a:lnTo>
                      <a:lnTo>
                        <a:pt x="27" y="123"/>
                      </a:lnTo>
                      <a:lnTo>
                        <a:pt x="27" y="122"/>
                      </a:lnTo>
                      <a:lnTo>
                        <a:pt x="26" y="122"/>
                      </a:lnTo>
                      <a:lnTo>
                        <a:pt x="26" y="121"/>
                      </a:lnTo>
                      <a:lnTo>
                        <a:pt x="25" y="120"/>
                      </a:lnTo>
                      <a:lnTo>
                        <a:pt x="25" y="120"/>
                      </a:lnTo>
                      <a:lnTo>
                        <a:pt x="24" y="119"/>
                      </a:lnTo>
                      <a:lnTo>
                        <a:pt x="24" y="118"/>
                      </a:lnTo>
                      <a:lnTo>
                        <a:pt x="23" y="117"/>
                      </a:lnTo>
                      <a:lnTo>
                        <a:pt x="23" y="117"/>
                      </a:lnTo>
                      <a:lnTo>
                        <a:pt x="22" y="116"/>
                      </a:lnTo>
                      <a:lnTo>
                        <a:pt x="22" y="115"/>
                      </a:lnTo>
                      <a:lnTo>
                        <a:pt x="22" y="115"/>
                      </a:lnTo>
                      <a:lnTo>
                        <a:pt x="21" y="114"/>
                      </a:lnTo>
                      <a:lnTo>
                        <a:pt x="21" y="114"/>
                      </a:lnTo>
                      <a:lnTo>
                        <a:pt x="20" y="113"/>
                      </a:lnTo>
                      <a:lnTo>
                        <a:pt x="19" y="113"/>
                      </a:lnTo>
                      <a:lnTo>
                        <a:pt x="19" y="112"/>
                      </a:lnTo>
                      <a:lnTo>
                        <a:pt x="18" y="111"/>
                      </a:lnTo>
                      <a:lnTo>
                        <a:pt x="18" y="111"/>
                      </a:lnTo>
                      <a:lnTo>
                        <a:pt x="18" y="110"/>
                      </a:lnTo>
                      <a:lnTo>
                        <a:pt x="17" y="109"/>
                      </a:lnTo>
                      <a:lnTo>
                        <a:pt x="17" y="109"/>
                      </a:lnTo>
                      <a:lnTo>
                        <a:pt x="16" y="108"/>
                      </a:lnTo>
                      <a:lnTo>
                        <a:pt x="16" y="107"/>
                      </a:lnTo>
                      <a:lnTo>
                        <a:pt x="15" y="107"/>
                      </a:lnTo>
                      <a:lnTo>
                        <a:pt x="15" y="106"/>
                      </a:lnTo>
                      <a:lnTo>
                        <a:pt x="14" y="106"/>
                      </a:lnTo>
                      <a:lnTo>
                        <a:pt x="14" y="105"/>
                      </a:lnTo>
                      <a:lnTo>
                        <a:pt x="13" y="104"/>
                      </a:lnTo>
                      <a:lnTo>
                        <a:pt x="13" y="104"/>
                      </a:lnTo>
                      <a:lnTo>
                        <a:pt x="13" y="103"/>
                      </a:lnTo>
                      <a:lnTo>
                        <a:pt x="12" y="102"/>
                      </a:lnTo>
                      <a:lnTo>
                        <a:pt x="12" y="102"/>
                      </a:lnTo>
                      <a:lnTo>
                        <a:pt x="12" y="101"/>
                      </a:lnTo>
                      <a:lnTo>
                        <a:pt x="12" y="100"/>
                      </a:lnTo>
                      <a:lnTo>
                        <a:pt x="12" y="100"/>
                      </a:lnTo>
                      <a:lnTo>
                        <a:pt x="12" y="99"/>
                      </a:lnTo>
                      <a:lnTo>
                        <a:pt x="12" y="98"/>
                      </a:lnTo>
                      <a:lnTo>
                        <a:pt x="12" y="98"/>
                      </a:lnTo>
                      <a:lnTo>
                        <a:pt x="12" y="97"/>
                      </a:lnTo>
                      <a:lnTo>
                        <a:pt x="11" y="96"/>
                      </a:lnTo>
                      <a:lnTo>
                        <a:pt x="11" y="96"/>
                      </a:lnTo>
                      <a:lnTo>
                        <a:pt x="10" y="95"/>
                      </a:lnTo>
                      <a:lnTo>
                        <a:pt x="10" y="94"/>
                      </a:lnTo>
                      <a:lnTo>
                        <a:pt x="10" y="93"/>
                      </a:lnTo>
                      <a:lnTo>
                        <a:pt x="9" y="93"/>
                      </a:lnTo>
                      <a:lnTo>
                        <a:pt x="8" y="92"/>
                      </a:lnTo>
                      <a:lnTo>
                        <a:pt x="8" y="92"/>
                      </a:lnTo>
                      <a:lnTo>
                        <a:pt x="7" y="91"/>
                      </a:lnTo>
                      <a:lnTo>
                        <a:pt x="7" y="91"/>
                      </a:lnTo>
                      <a:lnTo>
                        <a:pt x="6" y="90"/>
                      </a:lnTo>
                      <a:lnTo>
                        <a:pt x="6" y="90"/>
                      </a:lnTo>
                      <a:lnTo>
                        <a:pt x="5" y="89"/>
                      </a:lnTo>
                      <a:lnTo>
                        <a:pt x="4" y="89"/>
                      </a:lnTo>
                      <a:lnTo>
                        <a:pt x="4" y="88"/>
                      </a:lnTo>
                      <a:lnTo>
                        <a:pt x="3" y="87"/>
                      </a:lnTo>
                      <a:lnTo>
                        <a:pt x="3" y="87"/>
                      </a:lnTo>
                      <a:lnTo>
                        <a:pt x="3" y="86"/>
                      </a:lnTo>
                      <a:lnTo>
                        <a:pt x="2" y="85"/>
                      </a:lnTo>
                      <a:lnTo>
                        <a:pt x="2" y="85"/>
                      </a:lnTo>
                      <a:lnTo>
                        <a:pt x="1" y="84"/>
                      </a:lnTo>
                      <a:lnTo>
                        <a:pt x="1" y="83"/>
                      </a:lnTo>
                      <a:lnTo>
                        <a:pt x="0" y="83"/>
                      </a:lnTo>
                      <a:lnTo>
                        <a:pt x="0" y="82"/>
                      </a:lnTo>
                      <a:lnTo>
                        <a:pt x="1" y="82"/>
                      </a:lnTo>
                      <a:lnTo>
                        <a:pt x="1" y="82"/>
                      </a:lnTo>
                      <a:lnTo>
                        <a:pt x="3" y="83"/>
                      </a:lnTo>
                      <a:lnTo>
                        <a:pt x="6" y="84"/>
                      </a:lnTo>
                      <a:lnTo>
                        <a:pt x="7" y="85"/>
                      </a:lnTo>
                      <a:lnTo>
                        <a:pt x="7" y="84"/>
                      </a:lnTo>
                      <a:lnTo>
                        <a:pt x="7" y="83"/>
                      </a:lnTo>
                      <a:lnTo>
                        <a:pt x="7" y="82"/>
                      </a:lnTo>
                      <a:lnTo>
                        <a:pt x="7" y="81"/>
                      </a:lnTo>
                      <a:lnTo>
                        <a:pt x="6" y="80"/>
                      </a:lnTo>
                      <a:lnTo>
                        <a:pt x="5" y="77"/>
                      </a:lnTo>
                      <a:lnTo>
                        <a:pt x="5" y="75"/>
                      </a:lnTo>
                      <a:lnTo>
                        <a:pt x="7" y="74"/>
                      </a:lnTo>
                      <a:lnTo>
                        <a:pt x="8" y="73"/>
                      </a:lnTo>
                      <a:lnTo>
                        <a:pt x="9" y="71"/>
                      </a:lnTo>
                      <a:lnTo>
                        <a:pt x="10" y="71"/>
                      </a:lnTo>
                      <a:lnTo>
                        <a:pt x="11" y="70"/>
                      </a:lnTo>
                      <a:lnTo>
                        <a:pt x="11" y="70"/>
                      </a:lnTo>
                      <a:lnTo>
                        <a:pt x="12" y="69"/>
                      </a:lnTo>
                      <a:lnTo>
                        <a:pt x="13" y="69"/>
                      </a:lnTo>
                      <a:lnTo>
                        <a:pt x="13" y="69"/>
                      </a:lnTo>
                      <a:lnTo>
                        <a:pt x="13" y="68"/>
                      </a:lnTo>
                      <a:lnTo>
                        <a:pt x="16" y="66"/>
                      </a:lnTo>
                      <a:lnTo>
                        <a:pt x="16" y="65"/>
                      </a:lnTo>
                      <a:lnTo>
                        <a:pt x="15" y="64"/>
                      </a:lnTo>
                      <a:lnTo>
                        <a:pt x="15" y="64"/>
                      </a:lnTo>
                      <a:lnTo>
                        <a:pt x="14" y="63"/>
                      </a:lnTo>
                      <a:lnTo>
                        <a:pt x="14" y="62"/>
                      </a:lnTo>
                      <a:lnTo>
                        <a:pt x="13" y="62"/>
                      </a:lnTo>
                      <a:lnTo>
                        <a:pt x="12" y="59"/>
                      </a:lnTo>
                      <a:lnTo>
                        <a:pt x="12" y="59"/>
                      </a:lnTo>
                      <a:lnTo>
                        <a:pt x="12" y="58"/>
                      </a:lnTo>
                      <a:lnTo>
                        <a:pt x="12" y="57"/>
                      </a:lnTo>
                      <a:lnTo>
                        <a:pt x="12" y="56"/>
                      </a:lnTo>
                      <a:lnTo>
                        <a:pt x="13" y="56"/>
                      </a:lnTo>
                      <a:lnTo>
                        <a:pt x="13" y="56"/>
                      </a:lnTo>
                      <a:lnTo>
                        <a:pt x="14" y="56"/>
                      </a:lnTo>
                      <a:lnTo>
                        <a:pt x="15" y="56"/>
                      </a:lnTo>
                      <a:lnTo>
                        <a:pt x="16" y="56"/>
                      </a:lnTo>
                      <a:lnTo>
                        <a:pt x="16" y="55"/>
                      </a:lnTo>
                      <a:lnTo>
                        <a:pt x="17" y="55"/>
                      </a:lnTo>
                      <a:lnTo>
                        <a:pt x="18" y="55"/>
                      </a:lnTo>
                      <a:lnTo>
                        <a:pt x="19" y="55"/>
                      </a:lnTo>
                      <a:lnTo>
                        <a:pt x="19" y="55"/>
                      </a:lnTo>
                      <a:lnTo>
                        <a:pt x="20" y="55"/>
                      </a:lnTo>
                      <a:lnTo>
                        <a:pt x="21" y="55"/>
                      </a:lnTo>
                      <a:lnTo>
                        <a:pt x="22" y="55"/>
                      </a:lnTo>
                      <a:lnTo>
                        <a:pt x="23" y="55"/>
                      </a:lnTo>
                      <a:lnTo>
                        <a:pt x="23" y="55"/>
                      </a:lnTo>
                      <a:lnTo>
                        <a:pt x="23" y="54"/>
                      </a:lnTo>
                      <a:lnTo>
                        <a:pt x="23" y="53"/>
                      </a:lnTo>
                      <a:lnTo>
                        <a:pt x="23" y="52"/>
                      </a:lnTo>
                      <a:lnTo>
                        <a:pt x="23" y="50"/>
                      </a:lnTo>
                      <a:lnTo>
                        <a:pt x="23" y="48"/>
                      </a:lnTo>
                      <a:lnTo>
                        <a:pt x="23" y="46"/>
                      </a:lnTo>
                      <a:lnTo>
                        <a:pt x="23" y="45"/>
                      </a:lnTo>
                      <a:lnTo>
                        <a:pt x="23" y="44"/>
                      </a:lnTo>
                      <a:lnTo>
                        <a:pt x="24" y="41"/>
                      </a:lnTo>
                      <a:lnTo>
                        <a:pt x="25" y="41"/>
                      </a:lnTo>
                      <a:lnTo>
                        <a:pt x="28" y="40"/>
                      </a:lnTo>
                      <a:lnTo>
                        <a:pt x="29" y="39"/>
                      </a:lnTo>
                      <a:lnTo>
                        <a:pt x="30" y="40"/>
                      </a:lnTo>
                      <a:lnTo>
                        <a:pt x="31" y="40"/>
                      </a:lnTo>
                      <a:lnTo>
                        <a:pt x="32" y="40"/>
                      </a:lnTo>
                      <a:lnTo>
                        <a:pt x="33" y="41"/>
                      </a:lnTo>
                      <a:lnTo>
                        <a:pt x="33" y="42"/>
                      </a:lnTo>
                      <a:lnTo>
                        <a:pt x="34" y="42"/>
                      </a:lnTo>
                      <a:lnTo>
                        <a:pt x="35" y="43"/>
                      </a:lnTo>
                      <a:lnTo>
                        <a:pt x="35" y="43"/>
                      </a:lnTo>
                      <a:lnTo>
                        <a:pt x="37" y="45"/>
                      </a:lnTo>
                      <a:lnTo>
                        <a:pt x="38" y="46"/>
                      </a:lnTo>
                      <a:lnTo>
                        <a:pt x="38" y="46"/>
                      </a:lnTo>
                      <a:lnTo>
                        <a:pt x="40" y="47"/>
                      </a:lnTo>
                      <a:lnTo>
                        <a:pt x="40" y="47"/>
                      </a:lnTo>
                      <a:lnTo>
                        <a:pt x="41" y="46"/>
                      </a:lnTo>
                      <a:lnTo>
                        <a:pt x="42" y="46"/>
                      </a:lnTo>
                      <a:lnTo>
                        <a:pt x="43" y="46"/>
                      </a:lnTo>
                      <a:lnTo>
                        <a:pt x="43" y="46"/>
                      </a:lnTo>
                      <a:lnTo>
                        <a:pt x="43" y="44"/>
                      </a:lnTo>
                      <a:lnTo>
                        <a:pt x="43" y="44"/>
                      </a:lnTo>
                      <a:lnTo>
                        <a:pt x="44" y="43"/>
                      </a:lnTo>
                      <a:lnTo>
                        <a:pt x="45" y="43"/>
                      </a:lnTo>
                      <a:lnTo>
                        <a:pt x="45" y="44"/>
                      </a:lnTo>
                      <a:lnTo>
                        <a:pt x="46" y="44"/>
                      </a:lnTo>
                      <a:lnTo>
                        <a:pt x="47" y="45"/>
                      </a:lnTo>
                      <a:lnTo>
                        <a:pt x="48" y="45"/>
                      </a:lnTo>
                      <a:lnTo>
                        <a:pt x="49" y="45"/>
                      </a:lnTo>
                      <a:lnTo>
                        <a:pt x="49" y="44"/>
                      </a:lnTo>
                      <a:lnTo>
                        <a:pt x="50" y="42"/>
                      </a:lnTo>
                      <a:lnTo>
                        <a:pt x="51" y="42"/>
                      </a:lnTo>
                      <a:lnTo>
                        <a:pt x="52" y="39"/>
                      </a:lnTo>
                      <a:lnTo>
                        <a:pt x="53" y="37"/>
                      </a:lnTo>
                      <a:lnTo>
                        <a:pt x="54" y="35"/>
                      </a:lnTo>
                      <a:lnTo>
                        <a:pt x="55" y="34"/>
                      </a:lnTo>
                      <a:lnTo>
                        <a:pt x="56" y="32"/>
                      </a:lnTo>
                      <a:lnTo>
                        <a:pt x="57" y="30"/>
                      </a:lnTo>
                      <a:lnTo>
                        <a:pt x="58" y="28"/>
                      </a:lnTo>
                      <a:lnTo>
                        <a:pt x="59" y="28"/>
                      </a:lnTo>
                      <a:lnTo>
                        <a:pt x="60" y="26"/>
                      </a:lnTo>
                      <a:lnTo>
                        <a:pt x="60" y="25"/>
                      </a:lnTo>
                      <a:lnTo>
                        <a:pt x="60" y="23"/>
                      </a:lnTo>
                      <a:lnTo>
                        <a:pt x="60" y="20"/>
                      </a:lnTo>
                      <a:lnTo>
                        <a:pt x="60" y="18"/>
                      </a:lnTo>
                      <a:lnTo>
                        <a:pt x="60" y="17"/>
                      </a:lnTo>
                      <a:lnTo>
                        <a:pt x="62" y="15"/>
                      </a:lnTo>
                      <a:lnTo>
                        <a:pt x="63" y="14"/>
                      </a:lnTo>
                      <a:lnTo>
                        <a:pt x="63" y="13"/>
                      </a:lnTo>
                      <a:lnTo>
                        <a:pt x="63" y="12"/>
                      </a:lnTo>
                      <a:lnTo>
                        <a:pt x="64" y="11"/>
                      </a:lnTo>
                      <a:lnTo>
                        <a:pt x="64" y="11"/>
                      </a:lnTo>
                      <a:lnTo>
                        <a:pt x="64" y="10"/>
                      </a:lnTo>
                      <a:lnTo>
                        <a:pt x="63" y="9"/>
                      </a:lnTo>
                      <a:lnTo>
                        <a:pt x="63" y="8"/>
                      </a:lnTo>
                      <a:lnTo>
                        <a:pt x="63" y="7"/>
                      </a:lnTo>
                      <a:lnTo>
                        <a:pt x="62" y="6"/>
                      </a:lnTo>
                      <a:lnTo>
                        <a:pt x="61" y="3"/>
                      </a:lnTo>
                      <a:lnTo>
                        <a:pt x="61" y="4"/>
                      </a:lnTo>
                      <a:lnTo>
                        <a:pt x="62" y="4"/>
                      </a:lnTo>
                      <a:lnTo>
                        <a:pt x="63" y="5"/>
                      </a:lnTo>
                      <a:lnTo>
                        <a:pt x="64" y="6"/>
                      </a:lnTo>
                      <a:lnTo>
                        <a:pt x="66" y="8"/>
                      </a:lnTo>
                      <a:lnTo>
                        <a:pt x="66" y="8"/>
                      </a:lnTo>
                      <a:lnTo>
                        <a:pt x="67" y="9"/>
                      </a:lnTo>
                      <a:lnTo>
                        <a:pt x="67" y="9"/>
                      </a:lnTo>
                      <a:lnTo>
                        <a:pt x="69" y="12"/>
                      </a:lnTo>
                      <a:lnTo>
                        <a:pt x="70" y="13"/>
                      </a:lnTo>
                      <a:lnTo>
                        <a:pt x="71" y="15"/>
                      </a:lnTo>
                      <a:lnTo>
                        <a:pt x="72" y="16"/>
                      </a:lnTo>
                      <a:lnTo>
                        <a:pt x="73" y="17"/>
                      </a:lnTo>
                      <a:lnTo>
                        <a:pt x="74" y="19"/>
                      </a:lnTo>
                      <a:lnTo>
                        <a:pt x="74" y="19"/>
                      </a:lnTo>
                      <a:lnTo>
                        <a:pt x="74" y="18"/>
                      </a:lnTo>
                      <a:lnTo>
                        <a:pt x="73" y="17"/>
                      </a:lnTo>
                      <a:lnTo>
                        <a:pt x="73" y="16"/>
                      </a:lnTo>
                      <a:lnTo>
                        <a:pt x="73" y="15"/>
                      </a:lnTo>
                      <a:lnTo>
                        <a:pt x="72" y="13"/>
                      </a:lnTo>
                      <a:lnTo>
                        <a:pt x="71" y="12"/>
                      </a:lnTo>
                      <a:lnTo>
                        <a:pt x="71" y="10"/>
                      </a:lnTo>
                      <a:lnTo>
                        <a:pt x="71" y="9"/>
                      </a:lnTo>
                      <a:lnTo>
                        <a:pt x="71" y="7"/>
                      </a:lnTo>
                      <a:lnTo>
                        <a:pt x="72" y="6"/>
                      </a:lnTo>
                      <a:lnTo>
                        <a:pt x="72" y="5"/>
                      </a:lnTo>
                      <a:lnTo>
                        <a:pt x="72" y="4"/>
                      </a:lnTo>
                      <a:lnTo>
                        <a:pt x="72" y="2"/>
                      </a:lnTo>
                      <a:lnTo>
                        <a:pt x="73" y="1"/>
                      </a:lnTo>
                      <a:lnTo>
                        <a:pt x="73" y="1"/>
                      </a:lnTo>
                      <a:lnTo>
                        <a:pt x="75" y="1"/>
                      </a:lnTo>
                      <a:lnTo>
                        <a:pt x="76" y="1"/>
                      </a:lnTo>
                      <a:lnTo>
                        <a:pt x="77" y="0"/>
                      </a:lnTo>
                      <a:lnTo>
                        <a:pt x="78" y="0"/>
                      </a:lnTo>
                      <a:lnTo>
                        <a:pt x="79" y="0"/>
                      </a:lnTo>
                      <a:lnTo>
                        <a:pt x="79" y="0"/>
                      </a:lnTo>
                      <a:lnTo>
                        <a:pt x="80" y="1"/>
                      </a:lnTo>
                      <a:lnTo>
                        <a:pt x="80" y="1"/>
                      </a:lnTo>
                      <a:lnTo>
                        <a:pt x="81" y="3"/>
                      </a:lnTo>
                      <a:lnTo>
                        <a:pt x="82" y="4"/>
                      </a:lnTo>
                      <a:lnTo>
                        <a:pt x="82" y="4"/>
                      </a:lnTo>
                      <a:lnTo>
                        <a:pt x="83" y="6"/>
                      </a:lnTo>
                      <a:lnTo>
                        <a:pt x="83" y="7"/>
                      </a:lnTo>
                      <a:lnTo>
                        <a:pt x="85" y="9"/>
                      </a:lnTo>
                      <a:lnTo>
                        <a:pt x="85" y="10"/>
                      </a:lnTo>
                      <a:lnTo>
                        <a:pt x="86" y="11"/>
                      </a:lnTo>
                      <a:lnTo>
                        <a:pt x="87" y="12"/>
                      </a:lnTo>
                      <a:lnTo>
                        <a:pt x="87" y="13"/>
                      </a:lnTo>
                      <a:lnTo>
                        <a:pt x="87" y="14"/>
                      </a:lnTo>
                      <a:lnTo>
                        <a:pt x="88" y="14"/>
                      </a:lnTo>
                      <a:lnTo>
                        <a:pt x="89" y="14"/>
                      </a:lnTo>
                      <a:lnTo>
                        <a:pt x="90" y="15"/>
                      </a:lnTo>
                      <a:lnTo>
                        <a:pt x="91" y="15"/>
                      </a:lnTo>
                      <a:lnTo>
                        <a:pt x="92" y="15"/>
                      </a:lnTo>
                      <a:lnTo>
                        <a:pt x="94" y="15"/>
                      </a:lnTo>
                      <a:lnTo>
                        <a:pt x="94" y="15"/>
                      </a:lnTo>
                      <a:lnTo>
                        <a:pt x="96" y="15"/>
                      </a:lnTo>
                      <a:lnTo>
                        <a:pt x="97" y="15"/>
                      </a:lnTo>
                      <a:lnTo>
                        <a:pt x="98" y="16"/>
                      </a:lnTo>
                      <a:lnTo>
                        <a:pt x="98" y="16"/>
                      </a:lnTo>
                      <a:lnTo>
                        <a:pt x="99" y="17"/>
                      </a:lnTo>
                      <a:lnTo>
                        <a:pt x="100" y="19"/>
                      </a:lnTo>
                      <a:lnTo>
                        <a:pt x="100" y="19"/>
                      </a:lnTo>
                      <a:lnTo>
                        <a:pt x="101" y="22"/>
                      </a:lnTo>
                      <a:lnTo>
                        <a:pt x="101" y="23"/>
                      </a:lnTo>
                      <a:lnTo>
                        <a:pt x="101" y="23"/>
                      </a:lnTo>
                      <a:lnTo>
                        <a:pt x="101" y="24"/>
                      </a:lnTo>
                      <a:lnTo>
                        <a:pt x="101" y="26"/>
                      </a:lnTo>
                      <a:lnTo>
                        <a:pt x="102" y="27"/>
                      </a:lnTo>
                      <a:lnTo>
                        <a:pt x="102" y="27"/>
                      </a:lnTo>
                      <a:lnTo>
                        <a:pt x="104" y="29"/>
                      </a:lnTo>
                      <a:lnTo>
                        <a:pt x="105" y="30"/>
                      </a:lnTo>
                      <a:lnTo>
                        <a:pt x="108" y="32"/>
                      </a:lnTo>
                      <a:lnTo>
                        <a:pt x="109" y="33"/>
                      </a:lnTo>
                      <a:lnTo>
                        <a:pt x="111" y="33"/>
                      </a:lnTo>
                      <a:lnTo>
                        <a:pt x="112" y="34"/>
                      </a:lnTo>
                      <a:lnTo>
                        <a:pt x="113" y="34"/>
                      </a:lnTo>
                      <a:lnTo>
                        <a:pt x="113" y="34"/>
                      </a:lnTo>
                      <a:lnTo>
                        <a:pt x="114" y="35"/>
                      </a:lnTo>
                      <a:lnTo>
                        <a:pt x="115" y="35"/>
                      </a:lnTo>
                      <a:lnTo>
                        <a:pt x="117" y="36"/>
                      </a:lnTo>
                      <a:lnTo>
                        <a:pt x="117" y="37"/>
                      </a:lnTo>
                      <a:lnTo>
                        <a:pt x="117" y="38"/>
                      </a:lnTo>
                      <a:lnTo>
                        <a:pt x="117" y="42"/>
                      </a:lnTo>
                      <a:lnTo>
                        <a:pt x="117" y="43"/>
                      </a:lnTo>
                      <a:lnTo>
                        <a:pt x="117" y="44"/>
                      </a:lnTo>
                      <a:lnTo>
                        <a:pt x="117" y="47"/>
                      </a:lnTo>
                      <a:lnTo>
                        <a:pt x="118" y="49"/>
                      </a:lnTo>
                      <a:lnTo>
                        <a:pt x="117" y="49"/>
                      </a:lnTo>
                      <a:lnTo>
                        <a:pt x="116" y="50"/>
                      </a:lnTo>
                      <a:lnTo>
                        <a:pt x="114" y="50"/>
                      </a:lnTo>
                      <a:lnTo>
                        <a:pt x="109" y="52"/>
                      </a:lnTo>
                      <a:lnTo>
                        <a:pt x="110" y="52"/>
                      </a:lnTo>
                      <a:lnTo>
                        <a:pt x="112" y="54"/>
                      </a:lnTo>
                      <a:lnTo>
                        <a:pt x="114" y="55"/>
                      </a:lnTo>
                      <a:lnTo>
                        <a:pt x="115" y="55"/>
                      </a:lnTo>
                      <a:lnTo>
                        <a:pt x="116" y="56"/>
                      </a:lnTo>
                      <a:lnTo>
                        <a:pt x="117" y="57"/>
                      </a:lnTo>
                      <a:lnTo>
                        <a:pt x="118" y="57"/>
                      </a:lnTo>
                      <a:lnTo>
                        <a:pt x="120" y="58"/>
                      </a:lnTo>
                      <a:lnTo>
                        <a:pt x="120" y="59"/>
                      </a:lnTo>
                      <a:lnTo>
                        <a:pt x="119" y="59"/>
                      </a:lnTo>
                      <a:lnTo>
                        <a:pt x="117" y="60"/>
                      </a:lnTo>
                      <a:lnTo>
                        <a:pt x="115" y="61"/>
                      </a:lnTo>
                      <a:lnTo>
                        <a:pt x="113" y="62"/>
                      </a:lnTo>
                      <a:lnTo>
                        <a:pt x="113" y="63"/>
                      </a:lnTo>
                      <a:lnTo>
                        <a:pt x="113" y="64"/>
                      </a:lnTo>
                      <a:lnTo>
                        <a:pt x="112" y="66"/>
                      </a:lnTo>
                      <a:lnTo>
                        <a:pt x="112" y="69"/>
                      </a:lnTo>
                      <a:lnTo>
                        <a:pt x="112" y="70"/>
                      </a:lnTo>
                      <a:lnTo>
                        <a:pt x="113" y="71"/>
                      </a:lnTo>
                      <a:lnTo>
                        <a:pt x="113" y="72"/>
                      </a:lnTo>
                      <a:lnTo>
                        <a:pt x="113" y="72"/>
                      </a:lnTo>
                      <a:lnTo>
                        <a:pt x="115" y="75"/>
                      </a:lnTo>
                      <a:lnTo>
                        <a:pt x="116" y="76"/>
                      </a:lnTo>
                      <a:lnTo>
                        <a:pt x="116" y="77"/>
                      </a:lnTo>
                      <a:lnTo>
                        <a:pt x="116" y="78"/>
                      </a:lnTo>
                      <a:lnTo>
                        <a:pt x="116" y="80"/>
                      </a:lnTo>
                      <a:lnTo>
                        <a:pt x="117" y="81"/>
                      </a:lnTo>
                      <a:lnTo>
                        <a:pt x="117" y="84"/>
                      </a:lnTo>
                      <a:lnTo>
                        <a:pt x="117" y="87"/>
                      </a:lnTo>
                      <a:lnTo>
                        <a:pt x="117" y="88"/>
                      </a:lnTo>
                      <a:lnTo>
                        <a:pt x="116" y="90"/>
                      </a:lnTo>
                      <a:lnTo>
                        <a:pt x="116" y="92"/>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22" name="Freeform 23">
                  <a:extLst>
                    <a:ext uri="{FF2B5EF4-FFF2-40B4-BE49-F238E27FC236}">
                      <a16:creationId xmlns:a16="http://schemas.microsoft.com/office/drawing/2014/main" id="{25AD7188-382F-4C20-8510-47BC79309351}"/>
                    </a:ext>
                  </a:extLst>
                </p:cNvPr>
                <p:cNvSpPr>
                  <a:spLocks/>
                </p:cNvSpPr>
                <p:nvPr/>
              </p:nvSpPr>
              <p:spPr bwMode="auto">
                <a:xfrm>
                  <a:off x="248" y="2030"/>
                  <a:ext cx="2" cy="4"/>
                </a:xfrm>
                <a:custGeom>
                  <a:avLst/>
                  <a:gdLst>
                    <a:gd name="T0" fmla="*/ 0 w 2"/>
                    <a:gd name="T1" fmla="*/ 0 h 4"/>
                    <a:gd name="T2" fmla="*/ 1 w 2"/>
                    <a:gd name="T3" fmla="*/ 0 h 4"/>
                    <a:gd name="T4" fmla="*/ 1 w 2"/>
                    <a:gd name="T5" fmla="*/ 1 h 4"/>
                    <a:gd name="T6" fmla="*/ 2 w 2"/>
                    <a:gd name="T7" fmla="*/ 2 h 4"/>
                    <a:gd name="T8" fmla="*/ 2 w 2"/>
                    <a:gd name="T9" fmla="*/ 3 h 4"/>
                    <a:gd name="T10" fmla="*/ 2 w 2"/>
                    <a:gd name="T11" fmla="*/ 4 h 4"/>
                    <a:gd name="T12" fmla="*/ 1 w 2"/>
                    <a:gd name="T13" fmla="*/ 4 h 4"/>
                    <a:gd name="T14" fmla="*/ 0 w 2"/>
                    <a:gd name="T15" fmla="*/ 3 h 4"/>
                    <a:gd name="T16" fmla="*/ 0 w 2"/>
                    <a:gd name="T17" fmla="*/ 3 h 4"/>
                    <a:gd name="T18" fmla="*/ 0 w 2"/>
                    <a:gd name="T19" fmla="*/ 2 h 4"/>
                    <a:gd name="T20" fmla="*/ 0 w 2"/>
                    <a:gd name="T21" fmla="*/ 1 h 4"/>
                    <a:gd name="T22" fmla="*/ 0 w 2"/>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0" y="0"/>
                      </a:moveTo>
                      <a:lnTo>
                        <a:pt x="1" y="0"/>
                      </a:lnTo>
                      <a:lnTo>
                        <a:pt x="1" y="1"/>
                      </a:lnTo>
                      <a:lnTo>
                        <a:pt x="2" y="2"/>
                      </a:lnTo>
                      <a:lnTo>
                        <a:pt x="2" y="3"/>
                      </a:lnTo>
                      <a:lnTo>
                        <a:pt x="2" y="4"/>
                      </a:lnTo>
                      <a:lnTo>
                        <a:pt x="1" y="4"/>
                      </a:lnTo>
                      <a:lnTo>
                        <a:pt x="0" y="3"/>
                      </a:lnTo>
                      <a:lnTo>
                        <a:pt x="0" y="3"/>
                      </a:lnTo>
                      <a:lnTo>
                        <a:pt x="0" y="2"/>
                      </a:lnTo>
                      <a:lnTo>
                        <a:pt x="0" y="1"/>
                      </a:lnTo>
                      <a:lnTo>
                        <a:pt x="0" y="0"/>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23" name="Freeform 24">
                  <a:extLst>
                    <a:ext uri="{FF2B5EF4-FFF2-40B4-BE49-F238E27FC236}">
                      <a16:creationId xmlns:a16="http://schemas.microsoft.com/office/drawing/2014/main" id="{983B6F6E-EA1D-4A0A-8D3C-C6666D38638B}"/>
                    </a:ext>
                  </a:extLst>
                </p:cNvPr>
                <p:cNvSpPr>
                  <a:spLocks/>
                </p:cNvSpPr>
                <p:nvPr/>
              </p:nvSpPr>
              <p:spPr bwMode="auto">
                <a:xfrm>
                  <a:off x="248" y="2030"/>
                  <a:ext cx="2" cy="4"/>
                </a:xfrm>
                <a:custGeom>
                  <a:avLst/>
                  <a:gdLst>
                    <a:gd name="T0" fmla="*/ 0 w 2"/>
                    <a:gd name="T1" fmla="*/ 0 h 4"/>
                    <a:gd name="T2" fmla="*/ 1 w 2"/>
                    <a:gd name="T3" fmla="*/ 0 h 4"/>
                    <a:gd name="T4" fmla="*/ 1 w 2"/>
                    <a:gd name="T5" fmla="*/ 1 h 4"/>
                    <a:gd name="T6" fmla="*/ 2 w 2"/>
                    <a:gd name="T7" fmla="*/ 2 h 4"/>
                    <a:gd name="T8" fmla="*/ 2 w 2"/>
                    <a:gd name="T9" fmla="*/ 3 h 4"/>
                    <a:gd name="T10" fmla="*/ 2 w 2"/>
                    <a:gd name="T11" fmla="*/ 4 h 4"/>
                    <a:gd name="T12" fmla="*/ 1 w 2"/>
                    <a:gd name="T13" fmla="*/ 4 h 4"/>
                    <a:gd name="T14" fmla="*/ 0 w 2"/>
                    <a:gd name="T15" fmla="*/ 3 h 4"/>
                    <a:gd name="T16" fmla="*/ 0 w 2"/>
                    <a:gd name="T17" fmla="*/ 3 h 4"/>
                    <a:gd name="T18" fmla="*/ 0 w 2"/>
                    <a:gd name="T19" fmla="*/ 2 h 4"/>
                    <a:gd name="T20" fmla="*/ 0 w 2"/>
                    <a:gd name="T21" fmla="*/ 1 h 4"/>
                    <a:gd name="T22" fmla="*/ 0 w 2"/>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0" y="0"/>
                      </a:moveTo>
                      <a:lnTo>
                        <a:pt x="1" y="0"/>
                      </a:lnTo>
                      <a:lnTo>
                        <a:pt x="1" y="1"/>
                      </a:lnTo>
                      <a:lnTo>
                        <a:pt x="2" y="2"/>
                      </a:lnTo>
                      <a:lnTo>
                        <a:pt x="2" y="3"/>
                      </a:lnTo>
                      <a:lnTo>
                        <a:pt x="2" y="4"/>
                      </a:lnTo>
                      <a:lnTo>
                        <a:pt x="1" y="4"/>
                      </a:lnTo>
                      <a:lnTo>
                        <a:pt x="0" y="3"/>
                      </a:lnTo>
                      <a:lnTo>
                        <a:pt x="0" y="3"/>
                      </a:lnTo>
                      <a:lnTo>
                        <a:pt x="0" y="2"/>
                      </a:lnTo>
                      <a:lnTo>
                        <a:pt x="0" y="1"/>
                      </a:lnTo>
                      <a:lnTo>
                        <a:pt x="0" y="0"/>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24" name="Freeform 25">
                  <a:extLst>
                    <a:ext uri="{FF2B5EF4-FFF2-40B4-BE49-F238E27FC236}">
                      <a16:creationId xmlns:a16="http://schemas.microsoft.com/office/drawing/2014/main" id="{54B4C243-7351-454B-8278-42E7BFE6428F}"/>
                    </a:ext>
                  </a:extLst>
                </p:cNvPr>
                <p:cNvSpPr>
                  <a:spLocks/>
                </p:cNvSpPr>
                <p:nvPr/>
              </p:nvSpPr>
              <p:spPr bwMode="auto">
                <a:xfrm>
                  <a:off x="220" y="1986"/>
                  <a:ext cx="2" cy="2"/>
                </a:xfrm>
                <a:custGeom>
                  <a:avLst/>
                  <a:gdLst>
                    <a:gd name="T0" fmla="*/ 1 w 2"/>
                    <a:gd name="T1" fmla="*/ 0 h 2"/>
                    <a:gd name="T2" fmla="*/ 2 w 2"/>
                    <a:gd name="T3" fmla="*/ 1 h 2"/>
                    <a:gd name="T4" fmla="*/ 2 w 2"/>
                    <a:gd name="T5" fmla="*/ 2 h 2"/>
                    <a:gd name="T6" fmla="*/ 2 w 2"/>
                    <a:gd name="T7" fmla="*/ 2 h 2"/>
                    <a:gd name="T8" fmla="*/ 1 w 2"/>
                    <a:gd name="T9" fmla="*/ 2 h 2"/>
                    <a:gd name="T10" fmla="*/ 0 w 2"/>
                    <a:gd name="T11" fmla="*/ 2 h 2"/>
                    <a:gd name="T12" fmla="*/ 0 w 2"/>
                    <a:gd name="T13" fmla="*/ 1 h 2"/>
                    <a:gd name="T14" fmla="*/ 0 w 2"/>
                    <a:gd name="T15" fmla="*/ 1 h 2"/>
                    <a:gd name="T16" fmla="*/ 0 w 2"/>
                    <a:gd name="T17" fmla="*/ 0 h 2"/>
                    <a:gd name="T18" fmla="*/ 0 w 2"/>
                    <a:gd name="T19" fmla="*/ 0 h 2"/>
                    <a:gd name="T20" fmla="*/ 1 w 2"/>
                    <a:gd name="T21" fmla="*/ 0 h 2"/>
                    <a:gd name="T22" fmla="*/ 1 w 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1" y="0"/>
                      </a:moveTo>
                      <a:lnTo>
                        <a:pt x="2" y="1"/>
                      </a:lnTo>
                      <a:lnTo>
                        <a:pt x="2" y="2"/>
                      </a:lnTo>
                      <a:lnTo>
                        <a:pt x="2" y="2"/>
                      </a:lnTo>
                      <a:lnTo>
                        <a:pt x="1" y="2"/>
                      </a:lnTo>
                      <a:lnTo>
                        <a:pt x="0" y="2"/>
                      </a:lnTo>
                      <a:lnTo>
                        <a:pt x="0" y="1"/>
                      </a:lnTo>
                      <a:lnTo>
                        <a:pt x="0" y="1"/>
                      </a:lnTo>
                      <a:lnTo>
                        <a:pt x="0" y="0"/>
                      </a:lnTo>
                      <a:lnTo>
                        <a:pt x="0" y="0"/>
                      </a:lnTo>
                      <a:lnTo>
                        <a:pt x="1" y="0"/>
                      </a:lnTo>
                      <a:lnTo>
                        <a:pt x="1" y="0"/>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25" name="Freeform 26">
                  <a:extLst>
                    <a:ext uri="{FF2B5EF4-FFF2-40B4-BE49-F238E27FC236}">
                      <a16:creationId xmlns:a16="http://schemas.microsoft.com/office/drawing/2014/main" id="{6DDFAE5F-D1ED-46DC-B60C-29DE47735BBB}"/>
                    </a:ext>
                  </a:extLst>
                </p:cNvPr>
                <p:cNvSpPr>
                  <a:spLocks/>
                </p:cNvSpPr>
                <p:nvPr/>
              </p:nvSpPr>
              <p:spPr bwMode="auto">
                <a:xfrm>
                  <a:off x="220" y="1986"/>
                  <a:ext cx="2" cy="2"/>
                </a:xfrm>
                <a:custGeom>
                  <a:avLst/>
                  <a:gdLst>
                    <a:gd name="T0" fmla="*/ 1 w 2"/>
                    <a:gd name="T1" fmla="*/ 0 h 2"/>
                    <a:gd name="T2" fmla="*/ 2 w 2"/>
                    <a:gd name="T3" fmla="*/ 1 h 2"/>
                    <a:gd name="T4" fmla="*/ 2 w 2"/>
                    <a:gd name="T5" fmla="*/ 2 h 2"/>
                    <a:gd name="T6" fmla="*/ 2 w 2"/>
                    <a:gd name="T7" fmla="*/ 2 h 2"/>
                    <a:gd name="T8" fmla="*/ 1 w 2"/>
                    <a:gd name="T9" fmla="*/ 2 h 2"/>
                    <a:gd name="T10" fmla="*/ 0 w 2"/>
                    <a:gd name="T11" fmla="*/ 2 h 2"/>
                    <a:gd name="T12" fmla="*/ 0 w 2"/>
                    <a:gd name="T13" fmla="*/ 1 h 2"/>
                    <a:gd name="T14" fmla="*/ 0 w 2"/>
                    <a:gd name="T15" fmla="*/ 1 h 2"/>
                    <a:gd name="T16" fmla="*/ 0 w 2"/>
                    <a:gd name="T17" fmla="*/ 0 h 2"/>
                    <a:gd name="T18" fmla="*/ 0 w 2"/>
                    <a:gd name="T19" fmla="*/ 0 h 2"/>
                    <a:gd name="T20" fmla="*/ 1 w 2"/>
                    <a:gd name="T21" fmla="*/ 0 h 2"/>
                    <a:gd name="T22" fmla="*/ 1 w 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1" y="0"/>
                      </a:moveTo>
                      <a:lnTo>
                        <a:pt x="2" y="1"/>
                      </a:lnTo>
                      <a:lnTo>
                        <a:pt x="2" y="2"/>
                      </a:lnTo>
                      <a:lnTo>
                        <a:pt x="2" y="2"/>
                      </a:lnTo>
                      <a:lnTo>
                        <a:pt x="1" y="2"/>
                      </a:lnTo>
                      <a:lnTo>
                        <a:pt x="0" y="2"/>
                      </a:lnTo>
                      <a:lnTo>
                        <a:pt x="0" y="1"/>
                      </a:lnTo>
                      <a:lnTo>
                        <a:pt x="0" y="1"/>
                      </a:lnTo>
                      <a:lnTo>
                        <a:pt x="0" y="0"/>
                      </a:lnTo>
                      <a:lnTo>
                        <a:pt x="0" y="0"/>
                      </a:lnTo>
                      <a:lnTo>
                        <a:pt x="1" y="0"/>
                      </a:lnTo>
                      <a:lnTo>
                        <a:pt x="1" y="0"/>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26" name="Freeform 27">
                  <a:extLst>
                    <a:ext uri="{FF2B5EF4-FFF2-40B4-BE49-F238E27FC236}">
                      <a16:creationId xmlns:a16="http://schemas.microsoft.com/office/drawing/2014/main" id="{B707ECC0-BD4A-4FAF-8180-8193E70CE9CA}"/>
                    </a:ext>
                  </a:extLst>
                </p:cNvPr>
                <p:cNvSpPr>
                  <a:spLocks/>
                </p:cNvSpPr>
                <p:nvPr/>
              </p:nvSpPr>
              <p:spPr bwMode="auto">
                <a:xfrm>
                  <a:off x="351" y="2136"/>
                  <a:ext cx="1" cy="1"/>
                </a:xfrm>
                <a:custGeom>
                  <a:avLst/>
                  <a:gdLst>
                    <a:gd name="T0" fmla="*/ 0 w 1"/>
                    <a:gd name="T1" fmla="*/ 1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1 w 1"/>
                    <a:gd name="T27" fmla="*/ 0 h 1"/>
                    <a:gd name="T28" fmla="*/ 1 w 1"/>
                    <a:gd name="T29" fmla="*/ 0 h 1"/>
                    <a:gd name="T30" fmla="*/ 1 w 1"/>
                    <a:gd name="T31" fmla="*/ 0 h 1"/>
                    <a:gd name="T32" fmla="*/ 1 w 1"/>
                    <a:gd name="T33" fmla="*/ 0 h 1"/>
                    <a:gd name="T34" fmla="*/ 1 w 1"/>
                    <a:gd name="T35" fmla="*/ 0 h 1"/>
                    <a:gd name="T36" fmla="*/ 1 w 1"/>
                    <a:gd name="T37" fmla="*/ 0 h 1"/>
                    <a:gd name="T38" fmla="*/ 1 w 1"/>
                    <a:gd name="T39" fmla="*/ 0 h 1"/>
                    <a:gd name="T40" fmla="*/ 1 w 1"/>
                    <a:gd name="T41" fmla="*/ 0 h 1"/>
                    <a:gd name="T42" fmla="*/ 1 w 1"/>
                    <a:gd name="T43" fmla="*/ 0 h 1"/>
                    <a:gd name="T44" fmla="*/ 1 w 1"/>
                    <a:gd name="T45" fmla="*/ 0 h 1"/>
                    <a:gd name="T46" fmla="*/ 1 w 1"/>
                    <a:gd name="T47" fmla="*/ 0 h 1"/>
                    <a:gd name="T48" fmla="*/ 0 w 1"/>
                    <a:gd name="T49" fmla="*/ 0 h 1"/>
                    <a:gd name="T50" fmla="*/ 0 w 1"/>
                    <a:gd name="T51" fmla="*/ 0 h 1"/>
                    <a:gd name="T52" fmla="*/ 0 w 1"/>
                    <a:gd name="T53" fmla="*/ 0 h 1"/>
                    <a:gd name="T54" fmla="*/ 0 w 1"/>
                    <a:gd name="T55" fmla="*/ 1 h 1"/>
                    <a:gd name="T56" fmla="*/ 0 w 1"/>
                    <a:gd name="T57" fmla="*/ 1 h 1"/>
                    <a:gd name="T58" fmla="*/ 0 w 1"/>
                    <a:gd name="T59" fmla="*/ 1 h 1"/>
                    <a:gd name="T60" fmla="*/ 0 w 1"/>
                    <a:gd name="T61" fmla="*/ 1 h 1"/>
                    <a:gd name="T62" fmla="*/ 0 w 1"/>
                    <a:gd name="T63" fmla="*/ 1 h 1"/>
                    <a:gd name="T64" fmla="*/ 0 w 1"/>
                    <a:gd name="T65" fmla="*/ 1 h 1"/>
                    <a:gd name="T66" fmla="*/ 0 w 1"/>
                    <a:gd name="T67" fmla="*/ 1 h 1"/>
                    <a:gd name="T68" fmla="*/ 0 w 1"/>
                    <a:gd name="T6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1">
                      <a:moveTo>
                        <a:pt x="0" y="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0" y="0"/>
                      </a:lnTo>
                      <a:lnTo>
                        <a:pt x="0" y="0"/>
                      </a:lnTo>
                      <a:lnTo>
                        <a:pt x="0" y="0"/>
                      </a:lnTo>
                      <a:lnTo>
                        <a:pt x="0" y="1"/>
                      </a:lnTo>
                      <a:lnTo>
                        <a:pt x="0" y="1"/>
                      </a:lnTo>
                      <a:lnTo>
                        <a:pt x="0" y="1"/>
                      </a:lnTo>
                      <a:lnTo>
                        <a:pt x="0" y="1"/>
                      </a:lnTo>
                      <a:lnTo>
                        <a:pt x="0" y="1"/>
                      </a:lnTo>
                      <a:lnTo>
                        <a:pt x="0" y="1"/>
                      </a:lnTo>
                      <a:lnTo>
                        <a:pt x="0" y="1"/>
                      </a:lnTo>
                      <a:lnTo>
                        <a:pt x="0" y="1"/>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27" name="Freeform 28">
                  <a:extLst>
                    <a:ext uri="{FF2B5EF4-FFF2-40B4-BE49-F238E27FC236}">
                      <a16:creationId xmlns:a16="http://schemas.microsoft.com/office/drawing/2014/main" id="{DB997850-514E-42C4-A4B7-17E340205D18}"/>
                    </a:ext>
                  </a:extLst>
                </p:cNvPr>
                <p:cNvSpPr>
                  <a:spLocks/>
                </p:cNvSpPr>
                <p:nvPr/>
              </p:nvSpPr>
              <p:spPr bwMode="auto">
                <a:xfrm>
                  <a:off x="351" y="2136"/>
                  <a:ext cx="1" cy="1"/>
                </a:xfrm>
                <a:custGeom>
                  <a:avLst/>
                  <a:gdLst>
                    <a:gd name="T0" fmla="*/ 0 w 1"/>
                    <a:gd name="T1" fmla="*/ 1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1 w 1"/>
                    <a:gd name="T27" fmla="*/ 0 h 1"/>
                    <a:gd name="T28" fmla="*/ 1 w 1"/>
                    <a:gd name="T29" fmla="*/ 0 h 1"/>
                    <a:gd name="T30" fmla="*/ 1 w 1"/>
                    <a:gd name="T31" fmla="*/ 0 h 1"/>
                    <a:gd name="T32" fmla="*/ 1 w 1"/>
                    <a:gd name="T33" fmla="*/ 0 h 1"/>
                    <a:gd name="T34" fmla="*/ 1 w 1"/>
                    <a:gd name="T35" fmla="*/ 0 h 1"/>
                    <a:gd name="T36" fmla="*/ 1 w 1"/>
                    <a:gd name="T37" fmla="*/ 0 h 1"/>
                    <a:gd name="T38" fmla="*/ 1 w 1"/>
                    <a:gd name="T39" fmla="*/ 0 h 1"/>
                    <a:gd name="T40" fmla="*/ 1 w 1"/>
                    <a:gd name="T41" fmla="*/ 0 h 1"/>
                    <a:gd name="T42" fmla="*/ 1 w 1"/>
                    <a:gd name="T43" fmla="*/ 0 h 1"/>
                    <a:gd name="T44" fmla="*/ 1 w 1"/>
                    <a:gd name="T45" fmla="*/ 0 h 1"/>
                    <a:gd name="T46" fmla="*/ 1 w 1"/>
                    <a:gd name="T47" fmla="*/ 0 h 1"/>
                    <a:gd name="T48" fmla="*/ 0 w 1"/>
                    <a:gd name="T49" fmla="*/ 0 h 1"/>
                    <a:gd name="T50" fmla="*/ 0 w 1"/>
                    <a:gd name="T51" fmla="*/ 0 h 1"/>
                    <a:gd name="T52" fmla="*/ 0 w 1"/>
                    <a:gd name="T53" fmla="*/ 0 h 1"/>
                    <a:gd name="T54" fmla="*/ 0 w 1"/>
                    <a:gd name="T55" fmla="*/ 1 h 1"/>
                    <a:gd name="T56" fmla="*/ 0 w 1"/>
                    <a:gd name="T57" fmla="*/ 1 h 1"/>
                    <a:gd name="T58" fmla="*/ 0 w 1"/>
                    <a:gd name="T59" fmla="*/ 1 h 1"/>
                    <a:gd name="T60" fmla="*/ 0 w 1"/>
                    <a:gd name="T61" fmla="*/ 1 h 1"/>
                    <a:gd name="T62" fmla="*/ 0 w 1"/>
                    <a:gd name="T63" fmla="*/ 1 h 1"/>
                    <a:gd name="T64" fmla="*/ 0 w 1"/>
                    <a:gd name="T65" fmla="*/ 1 h 1"/>
                    <a:gd name="T66" fmla="*/ 0 w 1"/>
                    <a:gd name="T67" fmla="*/ 1 h 1"/>
                    <a:gd name="T68" fmla="*/ 0 w 1"/>
                    <a:gd name="T6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1">
                      <a:moveTo>
                        <a:pt x="0" y="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0" y="0"/>
                      </a:lnTo>
                      <a:lnTo>
                        <a:pt x="0" y="0"/>
                      </a:lnTo>
                      <a:lnTo>
                        <a:pt x="0" y="0"/>
                      </a:lnTo>
                      <a:lnTo>
                        <a:pt x="0" y="1"/>
                      </a:lnTo>
                      <a:lnTo>
                        <a:pt x="0" y="1"/>
                      </a:lnTo>
                      <a:lnTo>
                        <a:pt x="0" y="1"/>
                      </a:lnTo>
                      <a:lnTo>
                        <a:pt x="0" y="1"/>
                      </a:lnTo>
                      <a:lnTo>
                        <a:pt x="0" y="1"/>
                      </a:lnTo>
                      <a:lnTo>
                        <a:pt x="0" y="1"/>
                      </a:lnTo>
                      <a:lnTo>
                        <a:pt x="0" y="1"/>
                      </a:lnTo>
                      <a:lnTo>
                        <a:pt x="0" y="1"/>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28" name="Freeform 29">
                  <a:extLst>
                    <a:ext uri="{FF2B5EF4-FFF2-40B4-BE49-F238E27FC236}">
                      <a16:creationId xmlns:a16="http://schemas.microsoft.com/office/drawing/2014/main" id="{7317B6B2-E919-4CC7-AAAC-46322FD0A1C2}"/>
                    </a:ext>
                  </a:extLst>
                </p:cNvPr>
                <p:cNvSpPr>
                  <a:spLocks/>
                </p:cNvSpPr>
                <p:nvPr/>
              </p:nvSpPr>
              <p:spPr bwMode="auto">
                <a:xfrm>
                  <a:off x="208" y="1947"/>
                  <a:ext cx="0" cy="1"/>
                </a:xfrm>
                <a:custGeom>
                  <a:avLst/>
                  <a:gdLst>
                    <a:gd name="T0" fmla="*/ 0 h 1"/>
                    <a:gd name="T1" fmla="*/ 0 h 1"/>
                    <a:gd name="T2" fmla="*/ 0 h 1"/>
                    <a:gd name="T3" fmla="*/ 0 h 1"/>
                    <a:gd name="T4" fmla="*/ 0 h 1"/>
                    <a:gd name="T5" fmla="*/ 1 h 1"/>
                    <a:gd name="T6" fmla="*/ 1 h 1"/>
                    <a:gd name="T7" fmla="*/ 0 h 1"/>
                    <a:gd name="T8" fmla="*/ 0 h 1"/>
                    <a:gd name="T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
                      <a:moveTo>
                        <a:pt x="0" y="0"/>
                      </a:moveTo>
                      <a:lnTo>
                        <a:pt x="0" y="0"/>
                      </a:lnTo>
                      <a:lnTo>
                        <a:pt x="0" y="0"/>
                      </a:lnTo>
                      <a:lnTo>
                        <a:pt x="0" y="0"/>
                      </a:lnTo>
                      <a:lnTo>
                        <a:pt x="0" y="0"/>
                      </a:lnTo>
                      <a:lnTo>
                        <a:pt x="0" y="1"/>
                      </a:lnTo>
                      <a:lnTo>
                        <a:pt x="0" y="1"/>
                      </a:lnTo>
                      <a:lnTo>
                        <a:pt x="0" y="0"/>
                      </a:lnTo>
                      <a:lnTo>
                        <a:pt x="0" y="0"/>
                      </a:lnTo>
                      <a:lnTo>
                        <a:pt x="0" y="0"/>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29" name="Freeform 30">
                  <a:extLst>
                    <a:ext uri="{FF2B5EF4-FFF2-40B4-BE49-F238E27FC236}">
                      <a16:creationId xmlns:a16="http://schemas.microsoft.com/office/drawing/2014/main" id="{AD8C67F5-9198-4A9A-821C-41977B65462E}"/>
                    </a:ext>
                  </a:extLst>
                </p:cNvPr>
                <p:cNvSpPr>
                  <a:spLocks/>
                </p:cNvSpPr>
                <p:nvPr/>
              </p:nvSpPr>
              <p:spPr bwMode="auto">
                <a:xfrm>
                  <a:off x="208" y="1947"/>
                  <a:ext cx="0" cy="1"/>
                </a:xfrm>
                <a:custGeom>
                  <a:avLst/>
                  <a:gdLst>
                    <a:gd name="T0" fmla="*/ 0 h 1"/>
                    <a:gd name="T1" fmla="*/ 0 h 1"/>
                    <a:gd name="T2" fmla="*/ 0 h 1"/>
                    <a:gd name="T3" fmla="*/ 0 h 1"/>
                    <a:gd name="T4" fmla="*/ 0 h 1"/>
                    <a:gd name="T5" fmla="*/ 1 h 1"/>
                    <a:gd name="T6" fmla="*/ 1 h 1"/>
                    <a:gd name="T7" fmla="*/ 0 h 1"/>
                    <a:gd name="T8" fmla="*/ 0 h 1"/>
                    <a:gd name="T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
                      <a:moveTo>
                        <a:pt x="0" y="0"/>
                      </a:moveTo>
                      <a:lnTo>
                        <a:pt x="0" y="0"/>
                      </a:lnTo>
                      <a:lnTo>
                        <a:pt x="0" y="0"/>
                      </a:lnTo>
                      <a:lnTo>
                        <a:pt x="0" y="0"/>
                      </a:lnTo>
                      <a:lnTo>
                        <a:pt x="0" y="0"/>
                      </a:lnTo>
                      <a:lnTo>
                        <a:pt x="0" y="1"/>
                      </a:lnTo>
                      <a:lnTo>
                        <a:pt x="0" y="1"/>
                      </a:lnTo>
                      <a:lnTo>
                        <a:pt x="0" y="0"/>
                      </a:lnTo>
                      <a:lnTo>
                        <a:pt x="0" y="0"/>
                      </a:lnTo>
                      <a:lnTo>
                        <a:pt x="0" y="0"/>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0" name="Freeform 31">
                  <a:extLst>
                    <a:ext uri="{FF2B5EF4-FFF2-40B4-BE49-F238E27FC236}">
                      <a16:creationId xmlns:a16="http://schemas.microsoft.com/office/drawing/2014/main" id="{44C67FAC-24A1-481F-A87B-D2F1663ABB28}"/>
                    </a:ext>
                  </a:extLst>
                </p:cNvPr>
                <p:cNvSpPr>
                  <a:spLocks/>
                </p:cNvSpPr>
                <p:nvPr/>
              </p:nvSpPr>
              <p:spPr bwMode="auto">
                <a:xfrm>
                  <a:off x="214" y="1948"/>
                  <a:ext cx="1" cy="1"/>
                </a:xfrm>
                <a:custGeom>
                  <a:avLst/>
                  <a:gdLst>
                    <a:gd name="T0" fmla="*/ 0 w 1"/>
                    <a:gd name="T1" fmla="*/ 1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1 w 1"/>
                    <a:gd name="T15" fmla="*/ 0 h 1"/>
                    <a:gd name="T16" fmla="*/ 1 w 1"/>
                    <a:gd name="T17" fmla="*/ 0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lnTo>
                        <a:pt x="0" y="0"/>
                      </a:lnTo>
                      <a:lnTo>
                        <a:pt x="0" y="0"/>
                      </a:lnTo>
                      <a:lnTo>
                        <a:pt x="0" y="0"/>
                      </a:lnTo>
                      <a:lnTo>
                        <a:pt x="1" y="0"/>
                      </a:lnTo>
                      <a:lnTo>
                        <a:pt x="1" y="0"/>
                      </a:lnTo>
                      <a:lnTo>
                        <a:pt x="1" y="0"/>
                      </a:lnTo>
                      <a:lnTo>
                        <a:pt x="1" y="0"/>
                      </a:lnTo>
                      <a:lnTo>
                        <a:pt x="1" y="0"/>
                      </a:lnTo>
                      <a:lnTo>
                        <a:pt x="0" y="1"/>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31" name="Freeform 32">
                  <a:extLst>
                    <a:ext uri="{FF2B5EF4-FFF2-40B4-BE49-F238E27FC236}">
                      <a16:creationId xmlns:a16="http://schemas.microsoft.com/office/drawing/2014/main" id="{74D1A259-E82E-4EBC-8DCD-E0024FB5797A}"/>
                    </a:ext>
                  </a:extLst>
                </p:cNvPr>
                <p:cNvSpPr>
                  <a:spLocks/>
                </p:cNvSpPr>
                <p:nvPr/>
              </p:nvSpPr>
              <p:spPr bwMode="auto">
                <a:xfrm>
                  <a:off x="214" y="1948"/>
                  <a:ext cx="1" cy="1"/>
                </a:xfrm>
                <a:custGeom>
                  <a:avLst/>
                  <a:gdLst>
                    <a:gd name="T0" fmla="*/ 0 w 1"/>
                    <a:gd name="T1" fmla="*/ 1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1 w 1"/>
                    <a:gd name="T15" fmla="*/ 0 h 1"/>
                    <a:gd name="T16" fmla="*/ 1 w 1"/>
                    <a:gd name="T17" fmla="*/ 0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lnTo>
                        <a:pt x="0" y="0"/>
                      </a:lnTo>
                      <a:lnTo>
                        <a:pt x="0" y="0"/>
                      </a:lnTo>
                      <a:lnTo>
                        <a:pt x="0" y="0"/>
                      </a:lnTo>
                      <a:lnTo>
                        <a:pt x="1" y="0"/>
                      </a:lnTo>
                      <a:lnTo>
                        <a:pt x="1" y="0"/>
                      </a:lnTo>
                      <a:lnTo>
                        <a:pt x="1" y="0"/>
                      </a:lnTo>
                      <a:lnTo>
                        <a:pt x="1" y="0"/>
                      </a:lnTo>
                      <a:lnTo>
                        <a:pt x="1" y="0"/>
                      </a:lnTo>
                      <a:lnTo>
                        <a:pt x="0" y="1"/>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2" name="Freeform 33">
                  <a:extLst>
                    <a:ext uri="{FF2B5EF4-FFF2-40B4-BE49-F238E27FC236}">
                      <a16:creationId xmlns:a16="http://schemas.microsoft.com/office/drawing/2014/main" id="{85B33688-AB9A-450F-AF64-DCDC77172789}"/>
                    </a:ext>
                  </a:extLst>
                </p:cNvPr>
                <p:cNvSpPr>
                  <a:spLocks/>
                </p:cNvSpPr>
                <p:nvPr/>
              </p:nvSpPr>
              <p:spPr bwMode="auto">
                <a:xfrm>
                  <a:off x="205" y="1943"/>
                  <a:ext cx="0" cy="1"/>
                </a:xfrm>
                <a:custGeom>
                  <a:avLst/>
                  <a:gdLst>
                    <a:gd name="T0" fmla="*/ 1 h 1"/>
                    <a:gd name="T1" fmla="*/ 1 h 1"/>
                    <a:gd name="T2" fmla="*/ 0 h 1"/>
                    <a:gd name="T3" fmla="*/ 0 h 1"/>
                    <a:gd name="T4" fmla="*/ 0 h 1"/>
                    <a:gd name="T5" fmla="*/ 1 h 1"/>
                    <a:gd name="T6" fmla="*/ 1 h 1"/>
                    <a:gd name="T7" fmla="*/ 1 h 1"/>
                    <a:gd name="T8"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1"/>
                      </a:moveTo>
                      <a:lnTo>
                        <a:pt x="0" y="1"/>
                      </a:lnTo>
                      <a:lnTo>
                        <a:pt x="0" y="0"/>
                      </a:lnTo>
                      <a:lnTo>
                        <a:pt x="0" y="0"/>
                      </a:lnTo>
                      <a:lnTo>
                        <a:pt x="0" y="0"/>
                      </a:lnTo>
                      <a:lnTo>
                        <a:pt x="0" y="1"/>
                      </a:lnTo>
                      <a:lnTo>
                        <a:pt x="0" y="1"/>
                      </a:lnTo>
                      <a:lnTo>
                        <a:pt x="0" y="1"/>
                      </a:lnTo>
                      <a:lnTo>
                        <a:pt x="0" y="1"/>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33" name="Freeform 34">
                  <a:extLst>
                    <a:ext uri="{FF2B5EF4-FFF2-40B4-BE49-F238E27FC236}">
                      <a16:creationId xmlns:a16="http://schemas.microsoft.com/office/drawing/2014/main" id="{66AC3F4A-698E-441C-BD9B-7DAFDFAF80A1}"/>
                    </a:ext>
                  </a:extLst>
                </p:cNvPr>
                <p:cNvSpPr>
                  <a:spLocks/>
                </p:cNvSpPr>
                <p:nvPr/>
              </p:nvSpPr>
              <p:spPr bwMode="auto">
                <a:xfrm>
                  <a:off x="205" y="1943"/>
                  <a:ext cx="0" cy="1"/>
                </a:xfrm>
                <a:custGeom>
                  <a:avLst/>
                  <a:gdLst>
                    <a:gd name="T0" fmla="*/ 1 h 1"/>
                    <a:gd name="T1" fmla="*/ 1 h 1"/>
                    <a:gd name="T2" fmla="*/ 0 h 1"/>
                    <a:gd name="T3" fmla="*/ 0 h 1"/>
                    <a:gd name="T4" fmla="*/ 0 h 1"/>
                    <a:gd name="T5" fmla="*/ 1 h 1"/>
                    <a:gd name="T6" fmla="*/ 1 h 1"/>
                    <a:gd name="T7" fmla="*/ 1 h 1"/>
                    <a:gd name="T8"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1"/>
                      </a:moveTo>
                      <a:lnTo>
                        <a:pt x="0" y="1"/>
                      </a:lnTo>
                      <a:lnTo>
                        <a:pt x="0" y="0"/>
                      </a:lnTo>
                      <a:lnTo>
                        <a:pt x="0" y="0"/>
                      </a:lnTo>
                      <a:lnTo>
                        <a:pt x="0" y="0"/>
                      </a:lnTo>
                      <a:lnTo>
                        <a:pt x="0" y="1"/>
                      </a:lnTo>
                      <a:lnTo>
                        <a:pt x="0" y="1"/>
                      </a:lnTo>
                      <a:lnTo>
                        <a:pt x="0" y="1"/>
                      </a:lnTo>
                      <a:lnTo>
                        <a:pt x="0" y="1"/>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4" name="Freeform 35">
                  <a:extLst>
                    <a:ext uri="{FF2B5EF4-FFF2-40B4-BE49-F238E27FC236}">
                      <a16:creationId xmlns:a16="http://schemas.microsoft.com/office/drawing/2014/main" id="{5B748F17-0923-445A-B9E1-C5080D695B88}"/>
                    </a:ext>
                  </a:extLst>
                </p:cNvPr>
                <p:cNvSpPr>
                  <a:spLocks/>
                </p:cNvSpPr>
                <p:nvPr/>
              </p:nvSpPr>
              <p:spPr bwMode="auto">
                <a:xfrm>
                  <a:off x="210" y="1955"/>
                  <a:ext cx="1" cy="0"/>
                </a:xfrm>
                <a:custGeom>
                  <a:avLst/>
                  <a:gdLst>
                    <a:gd name="T0" fmla="*/ 0 w 1"/>
                    <a:gd name="T1" fmla="*/ 1 w 1"/>
                    <a:gd name="T2" fmla="*/ 1 w 1"/>
                    <a:gd name="T3" fmla="*/ 1 w 1"/>
                    <a:gd name="T4" fmla="*/ 1 w 1"/>
                    <a:gd name="T5" fmla="*/ 1 w 1"/>
                    <a:gd name="T6" fmla="*/ 1 w 1"/>
                    <a:gd name="T7" fmla="*/ 1 w 1"/>
                    <a:gd name="T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35" name="Freeform 36">
                  <a:extLst>
                    <a:ext uri="{FF2B5EF4-FFF2-40B4-BE49-F238E27FC236}">
                      <a16:creationId xmlns:a16="http://schemas.microsoft.com/office/drawing/2014/main" id="{582F9A9F-9ED1-4DA5-A946-656318F617BF}"/>
                    </a:ext>
                  </a:extLst>
                </p:cNvPr>
                <p:cNvSpPr>
                  <a:spLocks/>
                </p:cNvSpPr>
                <p:nvPr/>
              </p:nvSpPr>
              <p:spPr bwMode="auto">
                <a:xfrm>
                  <a:off x="210" y="1955"/>
                  <a:ext cx="1" cy="0"/>
                </a:xfrm>
                <a:custGeom>
                  <a:avLst/>
                  <a:gdLst>
                    <a:gd name="T0" fmla="*/ 0 w 1"/>
                    <a:gd name="T1" fmla="*/ 1 w 1"/>
                    <a:gd name="T2" fmla="*/ 1 w 1"/>
                    <a:gd name="T3" fmla="*/ 1 w 1"/>
                    <a:gd name="T4" fmla="*/ 1 w 1"/>
                    <a:gd name="T5" fmla="*/ 1 w 1"/>
                    <a:gd name="T6" fmla="*/ 1 w 1"/>
                    <a:gd name="T7" fmla="*/ 1 w 1"/>
                    <a:gd name="T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6" name="Freeform 37">
                  <a:extLst>
                    <a:ext uri="{FF2B5EF4-FFF2-40B4-BE49-F238E27FC236}">
                      <a16:creationId xmlns:a16="http://schemas.microsoft.com/office/drawing/2014/main" id="{88AA87FF-2467-47A0-8FA7-1387EA58D74C}"/>
                    </a:ext>
                  </a:extLst>
                </p:cNvPr>
                <p:cNvSpPr>
                  <a:spLocks/>
                </p:cNvSpPr>
                <p:nvPr/>
              </p:nvSpPr>
              <p:spPr bwMode="auto">
                <a:xfrm>
                  <a:off x="209" y="1942"/>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lnTo>
                        <a:pt x="0" y="1"/>
                      </a:lnTo>
                      <a:lnTo>
                        <a:pt x="0" y="0"/>
                      </a:lnTo>
                      <a:lnTo>
                        <a:pt x="1" y="0"/>
                      </a:lnTo>
                      <a:lnTo>
                        <a:pt x="1" y="0"/>
                      </a:lnTo>
                      <a:lnTo>
                        <a:pt x="1" y="1"/>
                      </a:lnTo>
                      <a:lnTo>
                        <a:pt x="0" y="1"/>
                      </a:lnTo>
                      <a:lnTo>
                        <a:pt x="0" y="1"/>
                      </a:lnTo>
                      <a:lnTo>
                        <a:pt x="0" y="1"/>
                      </a:lnTo>
                      <a:lnTo>
                        <a:pt x="0" y="1"/>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37" name="Freeform 38">
                  <a:extLst>
                    <a:ext uri="{FF2B5EF4-FFF2-40B4-BE49-F238E27FC236}">
                      <a16:creationId xmlns:a16="http://schemas.microsoft.com/office/drawing/2014/main" id="{52CED748-1512-462C-8532-663411B88F43}"/>
                    </a:ext>
                  </a:extLst>
                </p:cNvPr>
                <p:cNvSpPr>
                  <a:spLocks/>
                </p:cNvSpPr>
                <p:nvPr/>
              </p:nvSpPr>
              <p:spPr bwMode="auto">
                <a:xfrm>
                  <a:off x="209" y="1942"/>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w 1"/>
                    <a:gd name="T15" fmla="*/ 1 h 1"/>
                    <a:gd name="T16" fmla="*/ 0 w 1"/>
                    <a:gd name="T17" fmla="*/ 1 h 1"/>
                    <a:gd name="T18" fmla="*/ 0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0" y="1"/>
                      </a:moveTo>
                      <a:lnTo>
                        <a:pt x="0" y="1"/>
                      </a:lnTo>
                      <a:lnTo>
                        <a:pt x="0" y="0"/>
                      </a:lnTo>
                      <a:lnTo>
                        <a:pt x="1" y="0"/>
                      </a:lnTo>
                      <a:lnTo>
                        <a:pt x="1" y="0"/>
                      </a:lnTo>
                      <a:lnTo>
                        <a:pt x="1" y="1"/>
                      </a:lnTo>
                      <a:lnTo>
                        <a:pt x="0" y="1"/>
                      </a:lnTo>
                      <a:lnTo>
                        <a:pt x="0" y="1"/>
                      </a:lnTo>
                      <a:lnTo>
                        <a:pt x="0" y="1"/>
                      </a:lnTo>
                      <a:lnTo>
                        <a:pt x="0" y="1"/>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38" name="Freeform 39">
                  <a:extLst>
                    <a:ext uri="{FF2B5EF4-FFF2-40B4-BE49-F238E27FC236}">
                      <a16:creationId xmlns:a16="http://schemas.microsoft.com/office/drawing/2014/main" id="{63DFFFBC-3E7A-4A04-B66A-6DAC59208A22}"/>
                    </a:ext>
                  </a:extLst>
                </p:cNvPr>
                <p:cNvSpPr>
                  <a:spLocks/>
                </p:cNvSpPr>
                <p:nvPr/>
              </p:nvSpPr>
              <p:spPr bwMode="auto">
                <a:xfrm>
                  <a:off x="351" y="213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39" name="Freeform 40">
                  <a:extLst>
                    <a:ext uri="{FF2B5EF4-FFF2-40B4-BE49-F238E27FC236}">
                      <a16:creationId xmlns:a16="http://schemas.microsoft.com/office/drawing/2014/main" id="{42BF4138-B184-437D-BA9F-68B775FE1F5D}"/>
                    </a:ext>
                  </a:extLst>
                </p:cNvPr>
                <p:cNvSpPr>
                  <a:spLocks/>
                </p:cNvSpPr>
                <p:nvPr/>
              </p:nvSpPr>
              <p:spPr bwMode="auto">
                <a:xfrm>
                  <a:off x="351" y="213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0" name="Freeform 41">
                  <a:extLst>
                    <a:ext uri="{FF2B5EF4-FFF2-40B4-BE49-F238E27FC236}">
                      <a16:creationId xmlns:a16="http://schemas.microsoft.com/office/drawing/2014/main" id="{2327B0FF-9EF0-43A9-B001-FFA3F8895160}"/>
                    </a:ext>
                  </a:extLst>
                </p:cNvPr>
                <p:cNvSpPr>
                  <a:spLocks/>
                </p:cNvSpPr>
                <p:nvPr/>
              </p:nvSpPr>
              <p:spPr bwMode="auto">
                <a:xfrm>
                  <a:off x="1136" y="1050"/>
                  <a:ext cx="164" cy="198"/>
                </a:xfrm>
                <a:custGeom>
                  <a:avLst/>
                  <a:gdLst>
                    <a:gd name="T0" fmla="*/ 127 w 164"/>
                    <a:gd name="T1" fmla="*/ 60 h 198"/>
                    <a:gd name="T2" fmla="*/ 129 w 164"/>
                    <a:gd name="T3" fmla="*/ 60 h 198"/>
                    <a:gd name="T4" fmla="*/ 130 w 164"/>
                    <a:gd name="T5" fmla="*/ 64 h 198"/>
                    <a:gd name="T6" fmla="*/ 136 w 164"/>
                    <a:gd name="T7" fmla="*/ 59 h 198"/>
                    <a:gd name="T8" fmla="*/ 145 w 164"/>
                    <a:gd name="T9" fmla="*/ 53 h 198"/>
                    <a:gd name="T10" fmla="*/ 149 w 164"/>
                    <a:gd name="T11" fmla="*/ 53 h 198"/>
                    <a:gd name="T12" fmla="*/ 160 w 164"/>
                    <a:gd name="T13" fmla="*/ 45 h 198"/>
                    <a:gd name="T14" fmla="*/ 158 w 164"/>
                    <a:gd name="T15" fmla="*/ 50 h 198"/>
                    <a:gd name="T16" fmla="*/ 152 w 164"/>
                    <a:gd name="T17" fmla="*/ 61 h 198"/>
                    <a:gd name="T18" fmla="*/ 149 w 164"/>
                    <a:gd name="T19" fmla="*/ 74 h 198"/>
                    <a:gd name="T20" fmla="*/ 143 w 164"/>
                    <a:gd name="T21" fmla="*/ 85 h 198"/>
                    <a:gd name="T22" fmla="*/ 136 w 164"/>
                    <a:gd name="T23" fmla="*/ 97 h 198"/>
                    <a:gd name="T24" fmla="*/ 121 w 164"/>
                    <a:gd name="T25" fmla="*/ 94 h 198"/>
                    <a:gd name="T26" fmla="*/ 106 w 164"/>
                    <a:gd name="T27" fmla="*/ 104 h 198"/>
                    <a:gd name="T28" fmla="*/ 109 w 164"/>
                    <a:gd name="T29" fmla="*/ 117 h 198"/>
                    <a:gd name="T30" fmla="*/ 125 w 164"/>
                    <a:gd name="T31" fmla="*/ 134 h 198"/>
                    <a:gd name="T32" fmla="*/ 138 w 164"/>
                    <a:gd name="T33" fmla="*/ 141 h 198"/>
                    <a:gd name="T34" fmla="*/ 126 w 164"/>
                    <a:gd name="T35" fmla="*/ 153 h 198"/>
                    <a:gd name="T36" fmla="*/ 113 w 164"/>
                    <a:gd name="T37" fmla="*/ 154 h 198"/>
                    <a:gd name="T38" fmla="*/ 108 w 164"/>
                    <a:gd name="T39" fmla="*/ 161 h 198"/>
                    <a:gd name="T40" fmla="*/ 94 w 164"/>
                    <a:gd name="T41" fmla="*/ 174 h 198"/>
                    <a:gd name="T42" fmla="*/ 88 w 164"/>
                    <a:gd name="T43" fmla="*/ 189 h 198"/>
                    <a:gd name="T44" fmla="*/ 79 w 164"/>
                    <a:gd name="T45" fmla="*/ 195 h 198"/>
                    <a:gd name="T46" fmla="*/ 71 w 164"/>
                    <a:gd name="T47" fmla="*/ 190 h 198"/>
                    <a:gd name="T48" fmla="*/ 68 w 164"/>
                    <a:gd name="T49" fmla="*/ 192 h 198"/>
                    <a:gd name="T50" fmla="*/ 58 w 164"/>
                    <a:gd name="T51" fmla="*/ 184 h 198"/>
                    <a:gd name="T52" fmla="*/ 54 w 164"/>
                    <a:gd name="T53" fmla="*/ 171 h 198"/>
                    <a:gd name="T54" fmla="*/ 46 w 164"/>
                    <a:gd name="T55" fmla="*/ 176 h 198"/>
                    <a:gd name="T56" fmla="*/ 42 w 164"/>
                    <a:gd name="T57" fmla="*/ 179 h 198"/>
                    <a:gd name="T58" fmla="*/ 38 w 164"/>
                    <a:gd name="T59" fmla="*/ 179 h 198"/>
                    <a:gd name="T60" fmla="*/ 30 w 164"/>
                    <a:gd name="T61" fmla="*/ 180 h 198"/>
                    <a:gd name="T62" fmla="*/ 20 w 164"/>
                    <a:gd name="T63" fmla="*/ 180 h 198"/>
                    <a:gd name="T64" fmla="*/ 14 w 164"/>
                    <a:gd name="T65" fmla="*/ 175 h 198"/>
                    <a:gd name="T66" fmla="*/ 17 w 164"/>
                    <a:gd name="T67" fmla="*/ 158 h 198"/>
                    <a:gd name="T68" fmla="*/ 13 w 164"/>
                    <a:gd name="T69" fmla="*/ 147 h 198"/>
                    <a:gd name="T70" fmla="*/ 12 w 164"/>
                    <a:gd name="T71" fmla="*/ 134 h 198"/>
                    <a:gd name="T72" fmla="*/ 4 w 164"/>
                    <a:gd name="T73" fmla="*/ 119 h 198"/>
                    <a:gd name="T74" fmla="*/ 1 w 164"/>
                    <a:gd name="T75" fmla="*/ 103 h 198"/>
                    <a:gd name="T76" fmla="*/ 3 w 164"/>
                    <a:gd name="T77" fmla="*/ 84 h 198"/>
                    <a:gd name="T78" fmla="*/ 14 w 164"/>
                    <a:gd name="T79" fmla="*/ 80 h 198"/>
                    <a:gd name="T80" fmla="*/ 23 w 164"/>
                    <a:gd name="T81" fmla="*/ 80 h 198"/>
                    <a:gd name="T82" fmla="*/ 36 w 164"/>
                    <a:gd name="T83" fmla="*/ 83 h 198"/>
                    <a:gd name="T84" fmla="*/ 45 w 164"/>
                    <a:gd name="T85" fmla="*/ 81 h 198"/>
                    <a:gd name="T86" fmla="*/ 53 w 164"/>
                    <a:gd name="T87" fmla="*/ 74 h 198"/>
                    <a:gd name="T88" fmla="*/ 52 w 164"/>
                    <a:gd name="T89" fmla="*/ 62 h 198"/>
                    <a:gd name="T90" fmla="*/ 53 w 164"/>
                    <a:gd name="T91" fmla="*/ 51 h 198"/>
                    <a:gd name="T92" fmla="*/ 59 w 164"/>
                    <a:gd name="T93" fmla="*/ 49 h 198"/>
                    <a:gd name="T94" fmla="*/ 61 w 164"/>
                    <a:gd name="T95" fmla="*/ 46 h 198"/>
                    <a:gd name="T96" fmla="*/ 59 w 164"/>
                    <a:gd name="T97" fmla="*/ 38 h 198"/>
                    <a:gd name="T98" fmla="*/ 55 w 164"/>
                    <a:gd name="T99" fmla="*/ 27 h 198"/>
                    <a:gd name="T100" fmla="*/ 64 w 164"/>
                    <a:gd name="T101" fmla="*/ 30 h 198"/>
                    <a:gd name="T102" fmla="*/ 77 w 164"/>
                    <a:gd name="T103" fmla="*/ 24 h 198"/>
                    <a:gd name="T104" fmla="*/ 84 w 164"/>
                    <a:gd name="T105" fmla="*/ 25 h 198"/>
                    <a:gd name="T106" fmla="*/ 99 w 164"/>
                    <a:gd name="T107" fmla="*/ 22 h 198"/>
                    <a:gd name="T108" fmla="*/ 111 w 164"/>
                    <a:gd name="T109" fmla="*/ 16 h 198"/>
                    <a:gd name="T110" fmla="*/ 120 w 164"/>
                    <a:gd name="T111" fmla="*/ 15 h 198"/>
                    <a:gd name="T112" fmla="*/ 117 w 164"/>
                    <a:gd name="T113" fmla="*/ 5 h 198"/>
                    <a:gd name="T114" fmla="*/ 131 w 164"/>
                    <a:gd name="T115" fmla="*/ 5 h 198"/>
                    <a:gd name="T116" fmla="*/ 126 w 164"/>
                    <a:gd name="T117" fmla="*/ 19 h 198"/>
                    <a:gd name="T118" fmla="*/ 118 w 164"/>
                    <a:gd name="T119" fmla="*/ 37 h 198"/>
                    <a:gd name="T120" fmla="*/ 121 w 164"/>
                    <a:gd name="T121" fmla="*/ 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8">
                      <a:moveTo>
                        <a:pt x="122" y="60"/>
                      </a:moveTo>
                      <a:lnTo>
                        <a:pt x="122" y="60"/>
                      </a:lnTo>
                      <a:lnTo>
                        <a:pt x="122" y="62"/>
                      </a:lnTo>
                      <a:lnTo>
                        <a:pt x="123" y="61"/>
                      </a:lnTo>
                      <a:lnTo>
                        <a:pt x="123" y="61"/>
                      </a:lnTo>
                      <a:lnTo>
                        <a:pt x="124" y="62"/>
                      </a:lnTo>
                      <a:lnTo>
                        <a:pt x="125" y="62"/>
                      </a:lnTo>
                      <a:lnTo>
                        <a:pt x="125" y="62"/>
                      </a:lnTo>
                      <a:lnTo>
                        <a:pt x="126" y="62"/>
                      </a:lnTo>
                      <a:lnTo>
                        <a:pt x="126" y="62"/>
                      </a:lnTo>
                      <a:lnTo>
                        <a:pt x="127" y="62"/>
                      </a:lnTo>
                      <a:lnTo>
                        <a:pt x="127" y="62"/>
                      </a:lnTo>
                      <a:lnTo>
                        <a:pt x="127" y="62"/>
                      </a:lnTo>
                      <a:lnTo>
                        <a:pt x="127" y="62"/>
                      </a:lnTo>
                      <a:lnTo>
                        <a:pt x="127" y="62"/>
                      </a:lnTo>
                      <a:lnTo>
                        <a:pt x="127" y="61"/>
                      </a:lnTo>
                      <a:lnTo>
                        <a:pt x="127" y="61"/>
                      </a:lnTo>
                      <a:lnTo>
                        <a:pt x="127" y="61"/>
                      </a:lnTo>
                      <a:lnTo>
                        <a:pt x="127" y="60"/>
                      </a:lnTo>
                      <a:lnTo>
                        <a:pt x="127" y="60"/>
                      </a:lnTo>
                      <a:lnTo>
                        <a:pt x="127" y="59"/>
                      </a:lnTo>
                      <a:lnTo>
                        <a:pt x="127" y="59"/>
                      </a:lnTo>
                      <a:lnTo>
                        <a:pt x="127" y="59"/>
                      </a:lnTo>
                      <a:lnTo>
                        <a:pt x="127" y="59"/>
                      </a:lnTo>
                      <a:lnTo>
                        <a:pt x="128" y="59"/>
                      </a:lnTo>
                      <a:lnTo>
                        <a:pt x="128" y="59"/>
                      </a:lnTo>
                      <a:lnTo>
                        <a:pt x="128" y="59"/>
                      </a:lnTo>
                      <a:lnTo>
                        <a:pt x="128" y="59"/>
                      </a:lnTo>
                      <a:lnTo>
                        <a:pt x="128" y="59"/>
                      </a:lnTo>
                      <a:lnTo>
                        <a:pt x="129" y="59"/>
                      </a:lnTo>
                      <a:lnTo>
                        <a:pt x="129" y="59"/>
                      </a:lnTo>
                      <a:lnTo>
                        <a:pt x="129" y="59"/>
                      </a:lnTo>
                      <a:lnTo>
                        <a:pt x="129" y="59"/>
                      </a:lnTo>
                      <a:lnTo>
                        <a:pt x="129" y="60"/>
                      </a:lnTo>
                      <a:lnTo>
                        <a:pt x="129" y="60"/>
                      </a:lnTo>
                      <a:lnTo>
                        <a:pt x="129" y="60"/>
                      </a:lnTo>
                      <a:lnTo>
                        <a:pt x="130" y="60"/>
                      </a:lnTo>
                      <a:lnTo>
                        <a:pt x="130" y="60"/>
                      </a:lnTo>
                      <a:lnTo>
                        <a:pt x="129" y="60"/>
                      </a:lnTo>
                      <a:lnTo>
                        <a:pt x="129" y="60"/>
                      </a:lnTo>
                      <a:lnTo>
                        <a:pt x="129" y="60"/>
                      </a:lnTo>
                      <a:lnTo>
                        <a:pt x="129" y="60"/>
                      </a:lnTo>
                      <a:lnTo>
                        <a:pt x="129" y="60"/>
                      </a:lnTo>
                      <a:lnTo>
                        <a:pt x="129" y="60"/>
                      </a:lnTo>
                      <a:lnTo>
                        <a:pt x="128" y="61"/>
                      </a:lnTo>
                      <a:lnTo>
                        <a:pt x="128" y="61"/>
                      </a:lnTo>
                      <a:lnTo>
                        <a:pt x="128" y="61"/>
                      </a:lnTo>
                      <a:lnTo>
                        <a:pt x="128" y="61"/>
                      </a:lnTo>
                      <a:lnTo>
                        <a:pt x="128" y="61"/>
                      </a:lnTo>
                      <a:lnTo>
                        <a:pt x="128" y="61"/>
                      </a:lnTo>
                      <a:lnTo>
                        <a:pt x="128" y="61"/>
                      </a:lnTo>
                      <a:lnTo>
                        <a:pt x="128" y="61"/>
                      </a:lnTo>
                      <a:lnTo>
                        <a:pt x="129" y="61"/>
                      </a:lnTo>
                      <a:lnTo>
                        <a:pt x="129" y="62"/>
                      </a:lnTo>
                      <a:lnTo>
                        <a:pt x="130" y="62"/>
                      </a:lnTo>
                      <a:lnTo>
                        <a:pt x="130" y="62"/>
                      </a:lnTo>
                      <a:lnTo>
                        <a:pt x="130" y="63"/>
                      </a:lnTo>
                      <a:lnTo>
                        <a:pt x="130" y="63"/>
                      </a:lnTo>
                      <a:lnTo>
                        <a:pt x="130" y="63"/>
                      </a:lnTo>
                      <a:lnTo>
                        <a:pt x="130" y="64"/>
                      </a:lnTo>
                      <a:lnTo>
                        <a:pt x="130" y="65"/>
                      </a:lnTo>
                      <a:lnTo>
                        <a:pt x="130" y="65"/>
                      </a:lnTo>
                      <a:lnTo>
                        <a:pt x="131" y="64"/>
                      </a:lnTo>
                      <a:lnTo>
                        <a:pt x="132" y="64"/>
                      </a:lnTo>
                      <a:lnTo>
                        <a:pt x="132" y="64"/>
                      </a:lnTo>
                      <a:lnTo>
                        <a:pt x="133" y="64"/>
                      </a:lnTo>
                      <a:lnTo>
                        <a:pt x="134" y="64"/>
                      </a:lnTo>
                      <a:lnTo>
                        <a:pt x="134" y="64"/>
                      </a:lnTo>
                      <a:lnTo>
                        <a:pt x="135" y="63"/>
                      </a:lnTo>
                      <a:lnTo>
                        <a:pt x="136" y="63"/>
                      </a:lnTo>
                      <a:lnTo>
                        <a:pt x="136" y="63"/>
                      </a:lnTo>
                      <a:lnTo>
                        <a:pt x="137" y="63"/>
                      </a:lnTo>
                      <a:lnTo>
                        <a:pt x="138" y="63"/>
                      </a:lnTo>
                      <a:lnTo>
                        <a:pt x="139" y="63"/>
                      </a:lnTo>
                      <a:lnTo>
                        <a:pt x="139" y="62"/>
                      </a:lnTo>
                      <a:lnTo>
                        <a:pt x="139" y="62"/>
                      </a:lnTo>
                      <a:lnTo>
                        <a:pt x="137" y="60"/>
                      </a:lnTo>
                      <a:lnTo>
                        <a:pt x="136" y="60"/>
                      </a:lnTo>
                      <a:lnTo>
                        <a:pt x="136" y="59"/>
                      </a:lnTo>
                      <a:lnTo>
                        <a:pt x="136" y="59"/>
                      </a:lnTo>
                      <a:lnTo>
                        <a:pt x="136" y="58"/>
                      </a:lnTo>
                      <a:lnTo>
                        <a:pt x="137" y="58"/>
                      </a:lnTo>
                      <a:lnTo>
                        <a:pt x="137" y="57"/>
                      </a:lnTo>
                      <a:lnTo>
                        <a:pt x="138" y="57"/>
                      </a:lnTo>
                      <a:lnTo>
                        <a:pt x="138" y="58"/>
                      </a:lnTo>
                      <a:lnTo>
                        <a:pt x="139" y="59"/>
                      </a:lnTo>
                      <a:lnTo>
                        <a:pt x="139" y="59"/>
                      </a:lnTo>
                      <a:lnTo>
                        <a:pt x="141" y="59"/>
                      </a:lnTo>
                      <a:lnTo>
                        <a:pt x="142" y="59"/>
                      </a:lnTo>
                      <a:lnTo>
                        <a:pt x="142" y="59"/>
                      </a:lnTo>
                      <a:lnTo>
                        <a:pt x="142" y="58"/>
                      </a:lnTo>
                      <a:lnTo>
                        <a:pt x="143" y="59"/>
                      </a:lnTo>
                      <a:lnTo>
                        <a:pt x="143" y="59"/>
                      </a:lnTo>
                      <a:lnTo>
                        <a:pt x="144" y="59"/>
                      </a:lnTo>
                      <a:lnTo>
                        <a:pt x="144" y="58"/>
                      </a:lnTo>
                      <a:lnTo>
                        <a:pt x="144" y="56"/>
                      </a:lnTo>
                      <a:lnTo>
                        <a:pt x="144" y="55"/>
                      </a:lnTo>
                      <a:lnTo>
                        <a:pt x="144" y="55"/>
                      </a:lnTo>
                      <a:lnTo>
                        <a:pt x="145" y="54"/>
                      </a:lnTo>
                      <a:lnTo>
                        <a:pt x="145" y="53"/>
                      </a:lnTo>
                      <a:lnTo>
                        <a:pt x="145" y="53"/>
                      </a:lnTo>
                      <a:lnTo>
                        <a:pt x="143" y="52"/>
                      </a:lnTo>
                      <a:lnTo>
                        <a:pt x="143" y="51"/>
                      </a:lnTo>
                      <a:lnTo>
                        <a:pt x="142" y="51"/>
                      </a:lnTo>
                      <a:lnTo>
                        <a:pt x="141" y="50"/>
                      </a:lnTo>
                      <a:lnTo>
                        <a:pt x="141" y="50"/>
                      </a:lnTo>
                      <a:lnTo>
                        <a:pt x="141" y="49"/>
                      </a:lnTo>
                      <a:lnTo>
                        <a:pt x="141" y="49"/>
                      </a:lnTo>
                      <a:lnTo>
                        <a:pt x="142" y="48"/>
                      </a:lnTo>
                      <a:lnTo>
                        <a:pt x="143" y="48"/>
                      </a:lnTo>
                      <a:lnTo>
                        <a:pt x="145" y="46"/>
                      </a:lnTo>
                      <a:lnTo>
                        <a:pt x="146" y="45"/>
                      </a:lnTo>
                      <a:lnTo>
                        <a:pt x="146" y="46"/>
                      </a:lnTo>
                      <a:lnTo>
                        <a:pt x="146" y="48"/>
                      </a:lnTo>
                      <a:lnTo>
                        <a:pt x="146" y="49"/>
                      </a:lnTo>
                      <a:lnTo>
                        <a:pt x="147" y="49"/>
                      </a:lnTo>
                      <a:lnTo>
                        <a:pt x="147" y="50"/>
                      </a:lnTo>
                      <a:lnTo>
                        <a:pt x="147" y="51"/>
                      </a:lnTo>
                      <a:lnTo>
                        <a:pt x="149" y="53"/>
                      </a:lnTo>
                      <a:lnTo>
                        <a:pt x="149" y="53"/>
                      </a:lnTo>
                      <a:lnTo>
                        <a:pt x="151" y="52"/>
                      </a:lnTo>
                      <a:lnTo>
                        <a:pt x="155" y="50"/>
                      </a:lnTo>
                      <a:lnTo>
                        <a:pt x="154" y="49"/>
                      </a:lnTo>
                      <a:lnTo>
                        <a:pt x="154" y="49"/>
                      </a:lnTo>
                      <a:lnTo>
                        <a:pt x="154" y="48"/>
                      </a:lnTo>
                      <a:lnTo>
                        <a:pt x="153" y="48"/>
                      </a:lnTo>
                      <a:lnTo>
                        <a:pt x="153" y="47"/>
                      </a:lnTo>
                      <a:lnTo>
                        <a:pt x="154" y="47"/>
                      </a:lnTo>
                      <a:lnTo>
                        <a:pt x="154" y="47"/>
                      </a:lnTo>
                      <a:lnTo>
                        <a:pt x="155" y="46"/>
                      </a:lnTo>
                      <a:lnTo>
                        <a:pt x="156" y="46"/>
                      </a:lnTo>
                      <a:lnTo>
                        <a:pt x="156" y="45"/>
                      </a:lnTo>
                      <a:lnTo>
                        <a:pt x="156" y="44"/>
                      </a:lnTo>
                      <a:lnTo>
                        <a:pt x="156" y="44"/>
                      </a:lnTo>
                      <a:lnTo>
                        <a:pt x="156" y="44"/>
                      </a:lnTo>
                      <a:lnTo>
                        <a:pt x="157" y="45"/>
                      </a:lnTo>
                      <a:lnTo>
                        <a:pt x="158" y="45"/>
                      </a:lnTo>
                      <a:lnTo>
                        <a:pt x="159" y="45"/>
                      </a:lnTo>
                      <a:lnTo>
                        <a:pt x="159" y="45"/>
                      </a:lnTo>
                      <a:lnTo>
                        <a:pt x="160" y="45"/>
                      </a:lnTo>
                      <a:lnTo>
                        <a:pt x="160" y="45"/>
                      </a:lnTo>
                      <a:lnTo>
                        <a:pt x="161" y="44"/>
                      </a:lnTo>
                      <a:lnTo>
                        <a:pt x="162" y="43"/>
                      </a:lnTo>
                      <a:lnTo>
                        <a:pt x="162" y="42"/>
                      </a:lnTo>
                      <a:lnTo>
                        <a:pt x="162" y="42"/>
                      </a:lnTo>
                      <a:lnTo>
                        <a:pt x="162" y="42"/>
                      </a:lnTo>
                      <a:lnTo>
                        <a:pt x="163" y="44"/>
                      </a:lnTo>
                      <a:lnTo>
                        <a:pt x="163" y="44"/>
                      </a:lnTo>
                      <a:lnTo>
                        <a:pt x="163" y="45"/>
                      </a:lnTo>
                      <a:lnTo>
                        <a:pt x="163" y="46"/>
                      </a:lnTo>
                      <a:lnTo>
                        <a:pt x="164" y="47"/>
                      </a:lnTo>
                      <a:lnTo>
                        <a:pt x="163" y="48"/>
                      </a:lnTo>
                      <a:lnTo>
                        <a:pt x="163" y="48"/>
                      </a:lnTo>
                      <a:lnTo>
                        <a:pt x="162" y="48"/>
                      </a:lnTo>
                      <a:lnTo>
                        <a:pt x="161" y="48"/>
                      </a:lnTo>
                      <a:lnTo>
                        <a:pt x="160" y="48"/>
                      </a:lnTo>
                      <a:lnTo>
                        <a:pt x="159" y="49"/>
                      </a:lnTo>
                      <a:lnTo>
                        <a:pt x="158" y="49"/>
                      </a:lnTo>
                      <a:lnTo>
                        <a:pt x="158" y="49"/>
                      </a:lnTo>
                      <a:lnTo>
                        <a:pt x="158" y="50"/>
                      </a:lnTo>
                      <a:lnTo>
                        <a:pt x="159" y="51"/>
                      </a:lnTo>
                      <a:lnTo>
                        <a:pt x="159" y="52"/>
                      </a:lnTo>
                      <a:lnTo>
                        <a:pt x="158" y="54"/>
                      </a:lnTo>
                      <a:lnTo>
                        <a:pt x="158" y="55"/>
                      </a:lnTo>
                      <a:lnTo>
                        <a:pt x="159" y="55"/>
                      </a:lnTo>
                      <a:lnTo>
                        <a:pt x="160" y="55"/>
                      </a:lnTo>
                      <a:lnTo>
                        <a:pt x="161" y="55"/>
                      </a:lnTo>
                      <a:lnTo>
                        <a:pt x="161" y="56"/>
                      </a:lnTo>
                      <a:lnTo>
                        <a:pt x="160" y="57"/>
                      </a:lnTo>
                      <a:lnTo>
                        <a:pt x="160" y="57"/>
                      </a:lnTo>
                      <a:lnTo>
                        <a:pt x="160" y="58"/>
                      </a:lnTo>
                      <a:lnTo>
                        <a:pt x="159" y="58"/>
                      </a:lnTo>
                      <a:lnTo>
                        <a:pt x="158" y="59"/>
                      </a:lnTo>
                      <a:lnTo>
                        <a:pt x="157" y="59"/>
                      </a:lnTo>
                      <a:lnTo>
                        <a:pt x="157" y="59"/>
                      </a:lnTo>
                      <a:lnTo>
                        <a:pt x="156" y="59"/>
                      </a:lnTo>
                      <a:lnTo>
                        <a:pt x="155" y="60"/>
                      </a:lnTo>
                      <a:lnTo>
                        <a:pt x="153" y="60"/>
                      </a:lnTo>
                      <a:lnTo>
                        <a:pt x="153" y="61"/>
                      </a:lnTo>
                      <a:lnTo>
                        <a:pt x="152" y="61"/>
                      </a:lnTo>
                      <a:lnTo>
                        <a:pt x="151" y="61"/>
                      </a:lnTo>
                      <a:lnTo>
                        <a:pt x="151" y="62"/>
                      </a:lnTo>
                      <a:lnTo>
                        <a:pt x="151" y="63"/>
                      </a:lnTo>
                      <a:lnTo>
                        <a:pt x="150" y="64"/>
                      </a:lnTo>
                      <a:lnTo>
                        <a:pt x="150" y="64"/>
                      </a:lnTo>
                      <a:lnTo>
                        <a:pt x="150" y="65"/>
                      </a:lnTo>
                      <a:lnTo>
                        <a:pt x="150" y="66"/>
                      </a:lnTo>
                      <a:lnTo>
                        <a:pt x="149" y="67"/>
                      </a:lnTo>
                      <a:lnTo>
                        <a:pt x="150" y="67"/>
                      </a:lnTo>
                      <a:lnTo>
                        <a:pt x="150" y="68"/>
                      </a:lnTo>
                      <a:lnTo>
                        <a:pt x="151" y="68"/>
                      </a:lnTo>
                      <a:lnTo>
                        <a:pt x="152" y="69"/>
                      </a:lnTo>
                      <a:lnTo>
                        <a:pt x="152" y="69"/>
                      </a:lnTo>
                      <a:lnTo>
                        <a:pt x="152" y="70"/>
                      </a:lnTo>
                      <a:lnTo>
                        <a:pt x="151" y="70"/>
                      </a:lnTo>
                      <a:lnTo>
                        <a:pt x="151" y="71"/>
                      </a:lnTo>
                      <a:lnTo>
                        <a:pt x="150" y="72"/>
                      </a:lnTo>
                      <a:lnTo>
                        <a:pt x="150" y="73"/>
                      </a:lnTo>
                      <a:lnTo>
                        <a:pt x="150" y="73"/>
                      </a:lnTo>
                      <a:lnTo>
                        <a:pt x="149" y="74"/>
                      </a:lnTo>
                      <a:lnTo>
                        <a:pt x="149" y="75"/>
                      </a:lnTo>
                      <a:lnTo>
                        <a:pt x="149" y="76"/>
                      </a:lnTo>
                      <a:lnTo>
                        <a:pt x="149" y="77"/>
                      </a:lnTo>
                      <a:lnTo>
                        <a:pt x="148" y="78"/>
                      </a:lnTo>
                      <a:lnTo>
                        <a:pt x="149" y="78"/>
                      </a:lnTo>
                      <a:lnTo>
                        <a:pt x="149" y="79"/>
                      </a:lnTo>
                      <a:lnTo>
                        <a:pt x="149" y="79"/>
                      </a:lnTo>
                      <a:lnTo>
                        <a:pt x="149" y="81"/>
                      </a:lnTo>
                      <a:lnTo>
                        <a:pt x="149" y="82"/>
                      </a:lnTo>
                      <a:lnTo>
                        <a:pt x="149" y="83"/>
                      </a:lnTo>
                      <a:lnTo>
                        <a:pt x="149" y="83"/>
                      </a:lnTo>
                      <a:lnTo>
                        <a:pt x="148" y="84"/>
                      </a:lnTo>
                      <a:lnTo>
                        <a:pt x="148" y="84"/>
                      </a:lnTo>
                      <a:lnTo>
                        <a:pt x="147" y="84"/>
                      </a:lnTo>
                      <a:lnTo>
                        <a:pt x="146" y="84"/>
                      </a:lnTo>
                      <a:lnTo>
                        <a:pt x="146" y="84"/>
                      </a:lnTo>
                      <a:lnTo>
                        <a:pt x="143" y="83"/>
                      </a:lnTo>
                      <a:lnTo>
                        <a:pt x="143" y="83"/>
                      </a:lnTo>
                      <a:lnTo>
                        <a:pt x="143" y="84"/>
                      </a:lnTo>
                      <a:lnTo>
                        <a:pt x="143" y="85"/>
                      </a:lnTo>
                      <a:lnTo>
                        <a:pt x="143" y="85"/>
                      </a:lnTo>
                      <a:lnTo>
                        <a:pt x="143" y="86"/>
                      </a:lnTo>
                      <a:lnTo>
                        <a:pt x="143" y="87"/>
                      </a:lnTo>
                      <a:lnTo>
                        <a:pt x="143" y="88"/>
                      </a:lnTo>
                      <a:lnTo>
                        <a:pt x="143" y="89"/>
                      </a:lnTo>
                      <a:lnTo>
                        <a:pt x="143" y="91"/>
                      </a:lnTo>
                      <a:lnTo>
                        <a:pt x="143" y="92"/>
                      </a:lnTo>
                      <a:lnTo>
                        <a:pt x="143" y="93"/>
                      </a:lnTo>
                      <a:lnTo>
                        <a:pt x="143" y="94"/>
                      </a:lnTo>
                      <a:lnTo>
                        <a:pt x="143" y="95"/>
                      </a:lnTo>
                      <a:lnTo>
                        <a:pt x="142" y="96"/>
                      </a:lnTo>
                      <a:lnTo>
                        <a:pt x="142" y="96"/>
                      </a:lnTo>
                      <a:lnTo>
                        <a:pt x="141" y="98"/>
                      </a:lnTo>
                      <a:lnTo>
                        <a:pt x="141" y="97"/>
                      </a:lnTo>
                      <a:lnTo>
                        <a:pt x="140" y="97"/>
                      </a:lnTo>
                      <a:lnTo>
                        <a:pt x="139" y="97"/>
                      </a:lnTo>
                      <a:lnTo>
                        <a:pt x="139" y="97"/>
                      </a:lnTo>
                      <a:lnTo>
                        <a:pt x="138" y="97"/>
                      </a:lnTo>
                      <a:lnTo>
                        <a:pt x="137" y="97"/>
                      </a:lnTo>
                      <a:lnTo>
                        <a:pt x="136" y="97"/>
                      </a:lnTo>
                      <a:lnTo>
                        <a:pt x="135" y="97"/>
                      </a:lnTo>
                      <a:lnTo>
                        <a:pt x="134" y="97"/>
                      </a:lnTo>
                      <a:lnTo>
                        <a:pt x="133" y="98"/>
                      </a:lnTo>
                      <a:lnTo>
                        <a:pt x="132" y="98"/>
                      </a:lnTo>
                      <a:lnTo>
                        <a:pt x="132" y="98"/>
                      </a:lnTo>
                      <a:lnTo>
                        <a:pt x="132" y="97"/>
                      </a:lnTo>
                      <a:lnTo>
                        <a:pt x="131" y="95"/>
                      </a:lnTo>
                      <a:lnTo>
                        <a:pt x="131" y="95"/>
                      </a:lnTo>
                      <a:lnTo>
                        <a:pt x="130" y="96"/>
                      </a:lnTo>
                      <a:lnTo>
                        <a:pt x="130" y="96"/>
                      </a:lnTo>
                      <a:lnTo>
                        <a:pt x="129" y="96"/>
                      </a:lnTo>
                      <a:lnTo>
                        <a:pt x="128" y="96"/>
                      </a:lnTo>
                      <a:lnTo>
                        <a:pt x="127" y="96"/>
                      </a:lnTo>
                      <a:lnTo>
                        <a:pt x="126" y="96"/>
                      </a:lnTo>
                      <a:lnTo>
                        <a:pt x="126" y="96"/>
                      </a:lnTo>
                      <a:lnTo>
                        <a:pt x="125" y="96"/>
                      </a:lnTo>
                      <a:lnTo>
                        <a:pt x="123" y="95"/>
                      </a:lnTo>
                      <a:lnTo>
                        <a:pt x="123" y="95"/>
                      </a:lnTo>
                      <a:lnTo>
                        <a:pt x="121" y="94"/>
                      </a:lnTo>
                      <a:lnTo>
                        <a:pt x="121" y="94"/>
                      </a:lnTo>
                      <a:lnTo>
                        <a:pt x="119" y="94"/>
                      </a:lnTo>
                      <a:lnTo>
                        <a:pt x="118" y="94"/>
                      </a:lnTo>
                      <a:lnTo>
                        <a:pt x="117" y="95"/>
                      </a:lnTo>
                      <a:lnTo>
                        <a:pt x="114" y="97"/>
                      </a:lnTo>
                      <a:lnTo>
                        <a:pt x="114" y="98"/>
                      </a:lnTo>
                      <a:lnTo>
                        <a:pt x="114" y="98"/>
                      </a:lnTo>
                      <a:lnTo>
                        <a:pt x="114" y="99"/>
                      </a:lnTo>
                      <a:lnTo>
                        <a:pt x="113" y="101"/>
                      </a:lnTo>
                      <a:lnTo>
                        <a:pt x="113" y="103"/>
                      </a:lnTo>
                      <a:lnTo>
                        <a:pt x="113" y="103"/>
                      </a:lnTo>
                      <a:lnTo>
                        <a:pt x="112" y="103"/>
                      </a:lnTo>
                      <a:lnTo>
                        <a:pt x="111" y="103"/>
                      </a:lnTo>
                      <a:lnTo>
                        <a:pt x="111" y="103"/>
                      </a:lnTo>
                      <a:lnTo>
                        <a:pt x="110" y="102"/>
                      </a:lnTo>
                      <a:lnTo>
                        <a:pt x="109" y="102"/>
                      </a:lnTo>
                      <a:lnTo>
                        <a:pt x="109" y="103"/>
                      </a:lnTo>
                      <a:lnTo>
                        <a:pt x="108" y="104"/>
                      </a:lnTo>
                      <a:lnTo>
                        <a:pt x="107" y="103"/>
                      </a:lnTo>
                      <a:lnTo>
                        <a:pt x="107" y="103"/>
                      </a:lnTo>
                      <a:lnTo>
                        <a:pt x="106" y="104"/>
                      </a:lnTo>
                      <a:lnTo>
                        <a:pt x="106" y="105"/>
                      </a:lnTo>
                      <a:lnTo>
                        <a:pt x="107" y="106"/>
                      </a:lnTo>
                      <a:lnTo>
                        <a:pt x="106" y="106"/>
                      </a:lnTo>
                      <a:lnTo>
                        <a:pt x="105" y="107"/>
                      </a:lnTo>
                      <a:lnTo>
                        <a:pt x="106" y="108"/>
                      </a:lnTo>
                      <a:lnTo>
                        <a:pt x="105" y="108"/>
                      </a:lnTo>
                      <a:lnTo>
                        <a:pt x="104" y="109"/>
                      </a:lnTo>
                      <a:lnTo>
                        <a:pt x="105" y="109"/>
                      </a:lnTo>
                      <a:lnTo>
                        <a:pt x="105" y="110"/>
                      </a:lnTo>
                      <a:lnTo>
                        <a:pt x="104" y="111"/>
                      </a:lnTo>
                      <a:lnTo>
                        <a:pt x="106" y="112"/>
                      </a:lnTo>
                      <a:lnTo>
                        <a:pt x="107" y="113"/>
                      </a:lnTo>
                      <a:lnTo>
                        <a:pt x="107" y="113"/>
                      </a:lnTo>
                      <a:lnTo>
                        <a:pt x="108" y="114"/>
                      </a:lnTo>
                      <a:lnTo>
                        <a:pt x="108" y="115"/>
                      </a:lnTo>
                      <a:lnTo>
                        <a:pt x="108" y="116"/>
                      </a:lnTo>
                      <a:lnTo>
                        <a:pt x="108" y="116"/>
                      </a:lnTo>
                      <a:lnTo>
                        <a:pt x="109" y="116"/>
                      </a:lnTo>
                      <a:lnTo>
                        <a:pt x="109" y="117"/>
                      </a:lnTo>
                      <a:lnTo>
                        <a:pt x="109" y="117"/>
                      </a:lnTo>
                      <a:lnTo>
                        <a:pt x="108" y="118"/>
                      </a:lnTo>
                      <a:lnTo>
                        <a:pt x="108" y="119"/>
                      </a:lnTo>
                      <a:lnTo>
                        <a:pt x="108" y="121"/>
                      </a:lnTo>
                      <a:lnTo>
                        <a:pt x="110" y="122"/>
                      </a:lnTo>
                      <a:lnTo>
                        <a:pt x="111" y="122"/>
                      </a:lnTo>
                      <a:lnTo>
                        <a:pt x="112" y="122"/>
                      </a:lnTo>
                      <a:lnTo>
                        <a:pt x="113" y="123"/>
                      </a:lnTo>
                      <a:lnTo>
                        <a:pt x="114" y="123"/>
                      </a:lnTo>
                      <a:lnTo>
                        <a:pt x="115" y="123"/>
                      </a:lnTo>
                      <a:lnTo>
                        <a:pt x="117" y="124"/>
                      </a:lnTo>
                      <a:lnTo>
                        <a:pt x="117" y="124"/>
                      </a:lnTo>
                      <a:lnTo>
                        <a:pt x="117" y="125"/>
                      </a:lnTo>
                      <a:lnTo>
                        <a:pt x="118" y="126"/>
                      </a:lnTo>
                      <a:lnTo>
                        <a:pt x="118" y="129"/>
                      </a:lnTo>
                      <a:lnTo>
                        <a:pt x="118" y="129"/>
                      </a:lnTo>
                      <a:lnTo>
                        <a:pt x="119" y="129"/>
                      </a:lnTo>
                      <a:lnTo>
                        <a:pt x="122" y="131"/>
                      </a:lnTo>
                      <a:lnTo>
                        <a:pt x="122" y="132"/>
                      </a:lnTo>
                      <a:lnTo>
                        <a:pt x="122" y="132"/>
                      </a:lnTo>
                      <a:lnTo>
                        <a:pt x="125" y="134"/>
                      </a:lnTo>
                      <a:lnTo>
                        <a:pt x="126" y="134"/>
                      </a:lnTo>
                      <a:lnTo>
                        <a:pt x="128" y="133"/>
                      </a:lnTo>
                      <a:lnTo>
                        <a:pt x="129" y="132"/>
                      </a:lnTo>
                      <a:lnTo>
                        <a:pt x="129" y="132"/>
                      </a:lnTo>
                      <a:lnTo>
                        <a:pt x="130" y="132"/>
                      </a:lnTo>
                      <a:lnTo>
                        <a:pt x="131" y="132"/>
                      </a:lnTo>
                      <a:lnTo>
                        <a:pt x="133" y="132"/>
                      </a:lnTo>
                      <a:lnTo>
                        <a:pt x="133" y="131"/>
                      </a:lnTo>
                      <a:lnTo>
                        <a:pt x="135" y="131"/>
                      </a:lnTo>
                      <a:lnTo>
                        <a:pt x="135" y="131"/>
                      </a:lnTo>
                      <a:lnTo>
                        <a:pt x="136" y="134"/>
                      </a:lnTo>
                      <a:lnTo>
                        <a:pt x="137" y="135"/>
                      </a:lnTo>
                      <a:lnTo>
                        <a:pt x="138" y="134"/>
                      </a:lnTo>
                      <a:lnTo>
                        <a:pt x="139" y="137"/>
                      </a:lnTo>
                      <a:lnTo>
                        <a:pt x="140" y="137"/>
                      </a:lnTo>
                      <a:lnTo>
                        <a:pt x="140" y="138"/>
                      </a:lnTo>
                      <a:lnTo>
                        <a:pt x="141" y="140"/>
                      </a:lnTo>
                      <a:lnTo>
                        <a:pt x="141" y="141"/>
                      </a:lnTo>
                      <a:lnTo>
                        <a:pt x="140" y="141"/>
                      </a:lnTo>
                      <a:lnTo>
                        <a:pt x="138" y="141"/>
                      </a:lnTo>
                      <a:lnTo>
                        <a:pt x="138" y="142"/>
                      </a:lnTo>
                      <a:lnTo>
                        <a:pt x="137" y="142"/>
                      </a:lnTo>
                      <a:lnTo>
                        <a:pt x="135" y="143"/>
                      </a:lnTo>
                      <a:lnTo>
                        <a:pt x="135" y="143"/>
                      </a:lnTo>
                      <a:lnTo>
                        <a:pt x="134" y="143"/>
                      </a:lnTo>
                      <a:lnTo>
                        <a:pt x="134" y="144"/>
                      </a:lnTo>
                      <a:lnTo>
                        <a:pt x="133" y="145"/>
                      </a:lnTo>
                      <a:lnTo>
                        <a:pt x="133" y="145"/>
                      </a:lnTo>
                      <a:lnTo>
                        <a:pt x="133" y="146"/>
                      </a:lnTo>
                      <a:lnTo>
                        <a:pt x="133" y="146"/>
                      </a:lnTo>
                      <a:lnTo>
                        <a:pt x="132" y="148"/>
                      </a:lnTo>
                      <a:lnTo>
                        <a:pt x="131" y="148"/>
                      </a:lnTo>
                      <a:lnTo>
                        <a:pt x="131" y="149"/>
                      </a:lnTo>
                      <a:lnTo>
                        <a:pt x="131" y="151"/>
                      </a:lnTo>
                      <a:lnTo>
                        <a:pt x="131" y="153"/>
                      </a:lnTo>
                      <a:lnTo>
                        <a:pt x="130" y="153"/>
                      </a:lnTo>
                      <a:lnTo>
                        <a:pt x="129" y="153"/>
                      </a:lnTo>
                      <a:lnTo>
                        <a:pt x="128" y="153"/>
                      </a:lnTo>
                      <a:lnTo>
                        <a:pt x="126" y="153"/>
                      </a:lnTo>
                      <a:lnTo>
                        <a:pt x="126" y="153"/>
                      </a:lnTo>
                      <a:lnTo>
                        <a:pt x="125" y="153"/>
                      </a:lnTo>
                      <a:lnTo>
                        <a:pt x="124" y="153"/>
                      </a:lnTo>
                      <a:lnTo>
                        <a:pt x="123" y="153"/>
                      </a:lnTo>
                      <a:lnTo>
                        <a:pt x="122" y="152"/>
                      </a:lnTo>
                      <a:lnTo>
                        <a:pt x="121" y="152"/>
                      </a:lnTo>
                      <a:lnTo>
                        <a:pt x="120" y="152"/>
                      </a:lnTo>
                      <a:lnTo>
                        <a:pt x="120" y="153"/>
                      </a:lnTo>
                      <a:lnTo>
                        <a:pt x="119" y="153"/>
                      </a:lnTo>
                      <a:lnTo>
                        <a:pt x="119" y="153"/>
                      </a:lnTo>
                      <a:lnTo>
                        <a:pt x="118" y="154"/>
                      </a:lnTo>
                      <a:lnTo>
                        <a:pt x="118" y="155"/>
                      </a:lnTo>
                      <a:lnTo>
                        <a:pt x="119" y="157"/>
                      </a:lnTo>
                      <a:lnTo>
                        <a:pt x="118" y="157"/>
                      </a:lnTo>
                      <a:lnTo>
                        <a:pt x="117" y="156"/>
                      </a:lnTo>
                      <a:lnTo>
                        <a:pt x="116" y="156"/>
                      </a:lnTo>
                      <a:lnTo>
                        <a:pt x="114" y="156"/>
                      </a:lnTo>
                      <a:lnTo>
                        <a:pt x="114" y="156"/>
                      </a:lnTo>
                      <a:lnTo>
                        <a:pt x="114" y="154"/>
                      </a:lnTo>
                      <a:lnTo>
                        <a:pt x="113" y="153"/>
                      </a:lnTo>
                      <a:lnTo>
                        <a:pt x="113" y="154"/>
                      </a:lnTo>
                      <a:lnTo>
                        <a:pt x="112" y="154"/>
                      </a:lnTo>
                      <a:lnTo>
                        <a:pt x="112" y="154"/>
                      </a:lnTo>
                      <a:lnTo>
                        <a:pt x="112" y="153"/>
                      </a:lnTo>
                      <a:lnTo>
                        <a:pt x="111" y="153"/>
                      </a:lnTo>
                      <a:lnTo>
                        <a:pt x="111" y="153"/>
                      </a:lnTo>
                      <a:lnTo>
                        <a:pt x="110" y="152"/>
                      </a:lnTo>
                      <a:lnTo>
                        <a:pt x="109" y="152"/>
                      </a:lnTo>
                      <a:lnTo>
                        <a:pt x="109" y="152"/>
                      </a:lnTo>
                      <a:lnTo>
                        <a:pt x="108" y="152"/>
                      </a:lnTo>
                      <a:lnTo>
                        <a:pt x="108" y="152"/>
                      </a:lnTo>
                      <a:lnTo>
                        <a:pt x="108" y="154"/>
                      </a:lnTo>
                      <a:lnTo>
                        <a:pt x="108" y="155"/>
                      </a:lnTo>
                      <a:lnTo>
                        <a:pt x="108" y="156"/>
                      </a:lnTo>
                      <a:lnTo>
                        <a:pt x="108" y="157"/>
                      </a:lnTo>
                      <a:lnTo>
                        <a:pt x="108" y="158"/>
                      </a:lnTo>
                      <a:lnTo>
                        <a:pt x="108" y="158"/>
                      </a:lnTo>
                      <a:lnTo>
                        <a:pt x="108" y="159"/>
                      </a:lnTo>
                      <a:lnTo>
                        <a:pt x="108" y="160"/>
                      </a:lnTo>
                      <a:lnTo>
                        <a:pt x="108" y="161"/>
                      </a:lnTo>
                      <a:lnTo>
                        <a:pt x="108" y="161"/>
                      </a:lnTo>
                      <a:lnTo>
                        <a:pt x="107" y="161"/>
                      </a:lnTo>
                      <a:lnTo>
                        <a:pt x="106" y="161"/>
                      </a:lnTo>
                      <a:lnTo>
                        <a:pt x="106" y="162"/>
                      </a:lnTo>
                      <a:lnTo>
                        <a:pt x="106" y="162"/>
                      </a:lnTo>
                      <a:lnTo>
                        <a:pt x="106" y="163"/>
                      </a:lnTo>
                      <a:lnTo>
                        <a:pt x="105" y="163"/>
                      </a:lnTo>
                      <a:lnTo>
                        <a:pt x="104" y="164"/>
                      </a:lnTo>
                      <a:lnTo>
                        <a:pt x="104" y="164"/>
                      </a:lnTo>
                      <a:lnTo>
                        <a:pt x="104" y="165"/>
                      </a:lnTo>
                      <a:lnTo>
                        <a:pt x="103" y="165"/>
                      </a:lnTo>
                      <a:lnTo>
                        <a:pt x="104" y="166"/>
                      </a:lnTo>
                      <a:lnTo>
                        <a:pt x="104" y="166"/>
                      </a:lnTo>
                      <a:lnTo>
                        <a:pt x="100" y="167"/>
                      </a:lnTo>
                      <a:lnTo>
                        <a:pt x="100" y="169"/>
                      </a:lnTo>
                      <a:lnTo>
                        <a:pt x="97" y="169"/>
                      </a:lnTo>
                      <a:lnTo>
                        <a:pt x="97" y="169"/>
                      </a:lnTo>
                      <a:lnTo>
                        <a:pt x="95" y="169"/>
                      </a:lnTo>
                      <a:lnTo>
                        <a:pt x="95" y="169"/>
                      </a:lnTo>
                      <a:lnTo>
                        <a:pt x="95" y="172"/>
                      </a:lnTo>
                      <a:lnTo>
                        <a:pt x="94" y="174"/>
                      </a:lnTo>
                      <a:lnTo>
                        <a:pt x="94" y="175"/>
                      </a:lnTo>
                      <a:lnTo>
                        <a:pt x="94" y="175"/>
                      </a:lnTo>
                      <a:lnTo>
                        <a:pt x="95" y="176"/>
                      </a:lnTo>
                      <a:lnTo>
                        <a:pt x="95" y="176"/>
                      </a:lnTo>
                      <a:lnTo>
                        <a:pt x="95" y="178"/>
                      </a:lnTo>
                      <a:lnTo>
                        <a:pt x="96" y="180"/>
                      </a:lnTo>
                      <a:lnTo>
                        <a:pt x="95" y="180"/>
                      </a:lnTo>
                      <a:lnTo>
                        <a:pt x="91" y="181"/>
                      </a:lnTo>
                      <a:lnTo>
                        <a:pt x="91" y="182"/>
                      </a:lnTo>
                      <a:lnTo>
                        <a:pt x="90" y="182"/>
                      </a:lnTo>
                      <a:lnTo>
                        <a:pt x="90" y="183"/>
                      </a:lnTo>
                      <a:lnTo>
                        <a:pt x="89" y="183"/>
                      </a:lnTo>
                      <a:lnTo>
                        <a:pt x="89" y="183"/>
                      </a:lnTo>
                      <a:lnTo>
                        <a:pt x="88" y="184"/>
                      </a:lnTo>
                      <a:lnTo>
                        <a:pt x="88" y="184"/>
                      </a:lnTo>
                      <a:lnTo>
                        <a:pt x="88" y="185"/>
                      </a:lnTo>
                      <a:lnTo>
                        <a:pt x="88" y="186"/>
                      </a:lnTo>
                      <a:lnTo>
                        <a:pt x="88" y="187"/>
                      </a:lnTo>
                      <a:lnTo>
                        <a:pt x="88" y="187"/>
                      </a:lnTo>
                      <a:lnTo>
                        <a:pt x="88" y="189"/>
                      </a:lnTo>
                      <a:lnTo>
                        <a:pt x="88" y="190"/>
                      </a:lnTo>
                      <a:lnTo>
                        <a:pt x="88" y="191"/>
                      </a:lnTo>
                      <a:lnTo>
                        <a:pt x="87" y="192"/>
                      </a:lnTo>
                      <a:lnTo>
                        <a:pt x="87" y="193"/>
                      </a:lnTo>
                      <a:lnTo>
                        <a:pt x="84" y="193"/>
                      </a:lnTo>
                      <a:lnTo>
                        <a:pt x="84" y="193"/>
                      </a:lnTo>
                      <a:lnTo>
                        <a:pt x="84" y="192"/>
                      </a:lnTo>
                      <a:lnTo>
                        <a:pt x="83" y="192"/>
                      </a:lnTo>
                      <a:lnTo>
                        <a:pt x="83" y="192"/>
                      </a:lnTo>
                      <a:lnTo>
                        <a:pt x="82" y="192"/>
                      </a:lnTo>
                      <a:lnTo>
                        <a:pt x="82" y="193"/>
                      </a:lnTo>
                      <a:lnTo>
                        <a:pt x="81" y="193"/>
                      </a:lnTo>
                      <a:lnTo>
                        <a:pt x="81" y="193"/>
                      </a:lnTo>
                      <a:lnTo>
                        <a:pt x="80" y="193"/>
                      </a:lnTo>
                      <a:lnTo>
                        <a:pt x="81" y="194"/>
                      </a:lnTo>
                      <a:lnTo>
                        <a:pt x="80" y="194"/>
                      </a:lnTo>
                      <a:lnTo>
                        <a:pt x="80" y="194"/>
                      </a:lnTo>
                      <a:lnTo>
                        <a:pt x="79" y="194"/>
                      </a:lnTo>
                      <a:lnTo>
                        <a:pt x="79" y="194"/>
                      </a:lnTo>
                      <a:lnTo>
                        <a:pt x="79" y="195"/>
                      </a:lnTo>
                      <a:lnTo>
                        <a:pt x="79" y="196"/>
                      </a:lnTo>
                      <a:lnTo>
                        <a:pt x="79" y="197"/>
                      </a:lnTo>
                      <a:lnTo>
                        <a:pt x="79" y="198"/>
                      </a:lnTo>
                      <a:lnTo>
                        <a:pt x="78" y="198"/>
                      </a:lnTo>
                      <a:lnTo>
                        <a:pt x="77" y="197"/>
                      </a:lnTo>
                      <a:lnTo>
                        <a:pt x="77" y="197"/>
                      </a:lnTo>
                      <a:lnTo>
                        <a:pt x="76" y="197"/>
                      </a:lnTo>
                      <a:lnTo>
                        <a:pt x="76" y="196"/>
                      </a:lnTo>
                      <a:lnTo>
                        <a:pt x="75" y="196"/>
                      </a:lnTo>
                      <a:lnTo>
                        <a:pt x="75" y="195"/>
                      </a:lnTo>
                      <a:lnTo>
                        <a:pt x="74" y="194"/>
                      </a:lnTo>
                      <a:lnTo>
                        <a:pt x="74" y="194"/>
                      </a:lnTo>
                      <a:lnTo>
                        <a:pt x="74" y="193"/>
                      </a:lnTo>
                      <a:lnTo>
                        <a:pt x="74" y="192"/>
                      </a:lnTo>
                      <a:lnTo>
                        <a:pt x="74" y="191"/>
                      </a:lnTo>
                      <a:lnTo>
                        <a:pt x="73" y="190"/>
                      </a:lnTo>
                      <a:lnTo>
                        <a:pt x="73" y="189"/>
                      </a:lnTo>
                      <a:lnTo>
                        <a:pt x="72" y="189"/>
                      </a:lnTo>
                      <a:lnTo>
                        <a:pt x="72" y="190"/>
                      </a:lnTo>
                      <a:lnTo>
                        <a:pt x="71" y="190"/>
                      </a:lnTo>
                      <a:lnTo>
                        <a:pt x="72" y="191"/>
                      </a:lnTo>
                      <a:lnTo>
                        <a:pt x="73" y="191"/>
                      </a:lnTo>
                      <a:lnTo>
                        <a:pt x="73" y="192"/>
                      </a:lnTo>
                      <a:lnTo>
                        <a:pt x="73" y="193"/>
                      </a:lnTo>
                      <a:lnTo>
                        <a:pt x="73" y="194"/>
                      </a:lnTo>
                      <a:lnTo>
                        <a:pt x="72" y="195"/>
                      </a:lnTo>
                      <a:lnTo>
                        <a:pt x="72" y="194"/>
                      </a:lnTo>
                      <a:lnTo>
                        <a:pt x="71" y="194"/>
                      </a:lnTo>
                      <a:lnTo>
                        <a:pt x="70" y="194"/>
                      </a:lnTo>
                      <a:lnTo>
                        <a:pt x="70" y="194"/>
                      </a:lnTo>
                      <a:lnTo>
                        <a:pt x="69" y="194"/>
                      </a:lnTo>
                      <a:lnTo>
                        <a:pt x="68" y="195"/>
                      </a:lnTo>
                      <a:lnTo>
                        <a:pt x="68" y="194"/>
                      </a:lnTo>
                      <a:lnTo>
                        <a:pt x="68" y="194"/>
                      </a:lnTo>
                      <a:lnTo>
                        <a:pt x="68" y="193"/>
                      </a:lnTo>
                      <a:lnTo>
                        <a:pt x="68" y="193"/>
                      </a:lnTo>
                      <a:lnTo>
                        <a:pt x="68" y="193"/>
                      </a:lnTo>
                      <a:lnTo>
                        <a:pt x="68" y="193"/>
                      </a:lnTo>
                      <a:lnTo>
                        <a:pt x="68" y="193"/>
                      </a:lnTo>
                      <a:lnTo>
                        <a:pt x="68" y="192"/>
                      </a:lnTo>
                      <a:lnTo>
                        <a:pt x="68" y="192"/>
                      </a:lnTo>
                      <a:lnTo>
                        <a:pt x="68" y="192"/>
                      </a:lnTo>
                      <a:lnTo>
                        <a:pt x="68" y="191"/>
                      </a:lnTo>
                      <a:lnTo>
                        <a:pt x="68" y="190"/>
                      </a:lnTo>
                      <a:lnTo>
                        <a:pt x="67" y="189"/>
                      </a:lnTo>
                      <a:lnTo>
                        <a:pt x="67" y="189"/>
                      </a:lnTo>
                      <a:lnTo>
                        <a:pt x="66" y="189"/>
                      </a:lnTo>
                      <a:lnTo>
                        <a:pt x="65" y="189"/>
                      </a:lnTo>
                      <a:lnTo>
                        <a:pt x="64" y="188"/>
                      </a:lnTo>
                      <a:lnTo>
                        <a:pt x="64" y="188"/>
                      </a:lnTo>
                      <a:lnTo>
                        <a:pt x="63" y="187"/>
                      </a:lnTo>
                      <a:lnTo>
                        <a:pt x="63" y="187"/>
                      </a:lnTo>
                      <a:lnTo>
                        <a:pt x="62" y="186"/>
                      </a:lnTo>
                      <a:lnTo>
                        <a:pt x="61" y="186"/>
                      </a:lnTo>
                      <a:lnTo>
                        <a:pt x="61" y="185"/>
                      </a:lnTo>
                      <a:lnTo>
                        <a:pt x="61" y="184"/>
                      </a:lnTo>
                      <a:lnTo>
                        <a:pt x="60" y="184"/>
                      </a:lnTo>
                      <a:lnTo>
                        <a:pt x="59" y="184"/>
                      </a:lnTo>
                      <a:lnTo>
                        <a:pt x="59" y="184"/>
                      </a:lnTo>
                      <a:lnTo>
                        <a:pt x="58" y="184"/>
                      </a:lnTo>
                      <a:lnTo>
                        <a:pt x="58" y="183"/>
                      </a:lnTo>
                      <a:lnTo>
                        <a:pt x="59" y="183"/>
                      </a:lnTo>
                      <a:lnTo>
                        <a:pt x="59" y="182"/>
                      </a:lnTo>
                      <a:lnTo>
                        <a:pt x="58" y="182"/>
                      </a:lnTo>
                      <a:lnTo>
                        <a:pt x="58" y="181"/>
                      </a:lnTo>
                      <a:lnTo>
                        <a:pt x="57" y="181"/>
                      </a:lnTo>
                      <a:lnTo>
                        <a:pt x="57" y="180"/>
                      </a:lnTo>
                      <a:lnTo>
                        <a:pt x="57" y="180"/>
                      </a:lnTo>
                      <a:lnTo>
                        <a:pt x="56" y="179"/>
                      </a:lnTo>
                      <a:lnTo>
                        <a:pt x="56" y="178"/>
                      </a:lnTo>
                      <a:lnTo>
                        <a:pt x="56" y="177"/>
                      </a:lnTo>
                      <a:lnTo>
                        <a:pt x="55" y="176"/>
                      </a:lnTo>
                      <a:lnTo>
                        <a:pt x="56" y="176"/>
                      </a:lnTo>
                      <a:lnTo>
                        <a:pt x="56" y="175"/>
                      </a:lnTo>
                      <a:lnTo>
                        <a:pt x="56" y="174"/>
                      </a:lnTo>
                      <a:lnTo>
                        <a:pt x="56" y="173"/>
                      </a:lnTo>
                      <a:lnTo>
                        <a:pt x="56" y="172"/>
                      </a:lnTo>
                      <a:lnTo>
                        <a:pt x="55" y="172"/>
                      </a:lnTo>
                      <a:lnTo>
                        <a:pt x="55" y="171"/>
                      </a:lnTo>
                      <a:lnTo>
                        <a:pt x="54" y="171"/>
                      </a:lnTo>
                      <a:lnTo>
                        <a:pt x="53" y="170"/>
                      </a:lnTo>
                      <a:lnTo>
                        <a:pt x="53" y="170"/>
                      </a:lnTo>
                      <a:lnTo>
                        <a:pt x="52" y="170"/>
                      </a:lnTo>
                      <a:lnTo>
                        <a:pt x="51" y="171"/>
                      </a:lnTo>
                      <a:lnTo>
                        <a:pt x="50" y="171"/>
                      </a:lnTo>
                      <a:lnTo>
                        <a:pt x="50" y="172"/>
                      </a:lnTo>
                      <a:lnTo>
                        <a:pt x="50" y="173"/>
                      </a:lnTo>
                      <a:lnTo>
                        <a:pt x="50" y="173"/>
                      </a:lnTo>
                      <a:lnTo>
                        <a:pt x="50" y="173"/>
                      </a:lnTo>
                      <a:lnTo>
                        <a:pt x="50" y="173"/>
                      </a:lnTo>
                      <a:lnTo>
                        <a:pt x="50" y="173"/>
                      </a:lnTo>
                      <a:lnTo>
                        <a:pt x="49" y="174"/>
                      </a:lnTo>
                      <a:lnTo>
                        <a:pt x="49" y="174"/>
                      </a:lnTo>
                      <a:lnTo>
                        <a:pt x="48" y="174"/>
                      </a:lnTo>
                      <a:lnTo>
                        <a:pt x="47" y="174"/>
                      </a:lnTo>
                      <a:lnTo>
                        <a:pt x="47" y="174"/>
                      </a:lnTo>
                      <a:lnTo>
                        <a:pt x="46" y="175"/>
                      </a:lnTo>
                      <a:lnTo>
                        <a:pt x="46" y="175"/>
                      </a:lnTo>
                      <a:lnTo>
                        <a:pt x="46" y="176"/>
                      </a:lnTo>
                      <a:lnTo>
                        <a:pt x="46" y="176"/>
                      </a:lnTo>
                      <a:lnTo>
                        <a:pt x="45" y="177"/>
                      </a:lnTo>
                      <a:lnTo>
                        <a:pt x="45" y="177"/>
                      </a:lnTo>
                      <a:lnTo>
                        <a:pt x="45" y="177"/>
                      </a:lnTo>
                      <a:lnTo>
                        <a:pt x="45" y="178"/>
                      </a:lnTo>
                      <a:lnTo>
                        <a:pt x="45" y="178"/>
                      </a:lnTo>
                      <a:lnTo>
                        <a:pt x="45" y="178"/>
                      </a:lnTo>
                      <a:lnTo>
                        <a:pt x="44" y="179"/>
                      </a:lnTo>
                      <a:lnTo>
                        <a:pt x="44" y="179"/>
                      </a:lnTo>
                      <a:lnTo>
                        <a:pt x="44" y="179"/>
                      </a:lnTo>
                      <a:lnTo>
                        <a:pt x="44" y="179"/>
                      </a:lnTo>
                      <a:lnTo>
                        <a:pt x="43" y="179"/>
                      </a:lnTo>
                      <a:lnTo>
                        <a:pt x="43" y="179"/>
                      </a:lnTo>
                      <a:lnTo>
                        <a:pt x="43" y="179"/>
                      </a:lnTo>
                      <a:lnTo>
                        <a:pt x="43" y="179"/>
                      </a:lnTo>
                      <a:lnTo>
                        <a:pt x="43" y="179"/>
                      </a:lnTo>
                      <a:lnTo>
                        <a:pt x="43" y="179"/>
                      </a:lnTo>
                      <a:lnTo>
                        <a:pt x="42" y="179"/>
                      </a:lnTo>
                      <a:lnTo>
                        <a:pt x="42" y="179"/>
                      </a:lnTo>
                      <a:lnTo>
                        <a:pt x="42" y="179"/>
                      </a:lnTo>
                      <a:lnTo>
                        <a:pt x="42" y="179"/>
                      </a:lnTo>
                      <a:lnTo>
                        <a:pt x="42" y="179"/>
                      </a:lnTo>
                      <a:lnTo>
                        <a:pt x="42" y="179"/>
                      </a:lnTo>
                      <a:lnTo>
                        <a:pt x="41" y="179"/>
                      </a:lnTo>
                      <a:lnTo>
                        <a:pt x="41" y="179"/>
                      </a:lnTo>
                      <a:lnTo>
                        <a:pt x="41" y="179"/>
                      </a:lnTo>
                      <a:lnTo>
                        <a:pt x="41" y="179"/>
                      </a:lnTo>
                      <a:lnTo>
                        <a:pt x="41" y="179"/>
                      </a:lnTo>
                      <a:lnTo>
                        <a:pt x="41" y="179"/>
                      </a:lnTo>
                      <a:lnTo>
                        <a:pt x="40" y="179"/>
                      </a:lnTo>
                      <a:lnTo>
                        <a:pt x="40" y="179"/>
                      </a:lnTo>
                      <a:lnTo>
                        <a:pt x="40" y="179"/>
                      </a:lnTo>
                      <a:lnTo>
                        <a:pt x="40" y="179"/>
                      </a:lnTo>
                      <a:lnTo>
                        <a:pt x="40" y="179"/>
                      </a:lnTo>
                      <a:lnTo>
                        <a:pt x="40" y="179"/>
                      </a:lnTo>
                      <a:lnTo>
                        <a:pt x="39" y="179"/>
                      </a:lnTo>
                      <a:lnTo>
                        <a:pt x="39" y="179"/>
                      </a:lnTo>
                      <a:lnTo>
                        <a:pt x="39" y="179"/>
                      </a:lnTo>
                      <a:lnTo>
                        <a:pt x="39" y="179"/>
                      </a:lnTo>
                      <a:lnTo>
                        <a:pt x="39" y="179"/>
                      </a:lnTo>
                      <a:lnTo>
                        <a:pt x="38" y="179"/>
                      </a:lnTo>
                      <a:lnTo>
                        <a:pt x="38" y="179"/>
                      </a:lnTo>
                      <a:lnTo>
                        <a:pt x="38" y="179"/>
                      </a:lnTo>
                      <a:lnTo>
                        <a:pt x="37" y="179"/>
                      </a:lnTo>
                      <a:lnTo>
                        <a:pt x="36" y="179"/>
                      </a:lnTo>
                      <a:lnTo>
                        <a:pt x="35" y="179"/>
                      </a:lnTo>
                      <a:lnTo>
                        <a:pt x="35" y="180"/>
                      </a:lnTo>
                      <a:lnTo>
                        <a:pt x="34" y="180"/>
                      </a:lnTo>
                      <a:lnTo>
                        <a:pt x="34" y="180"/>
                      </a:lnTo>
                      <a:lnTo>
                        <a:pt x="34" y="181"/>
                      </a:lnTo>
                      <a:lnTo>
                        <a:pt x="34" y="182"/>
                      </a:lnTo>
                      <a:lnTo>
                        <a:pt x="34" y="183"/>
                      </a:lnTo>
                      <a:lnTo>
                        <a:pt x="34" y="184"/>
                      </a:lnTo>
                      <a:lnTo>
                        <a:pt x="34" y="184"/>
                      </a:lnTo>
                      <a:lnTo>
                        <a:pt x="33" y="184"/>
                      </a:lnTo>
                      <a:lnTo>
                        <a:pt x="32" y="183"/>
                      </a:lnTo>
                      <a:lnTo>
                        <a:pt x="32" y="183"/>
                      </a:lnTo>
                      <a:lnTo>
                        <a:pt x="31" y="182"/>
                      </a:lnTo>
                      <a:lnTo>
                        <a:pt x="31" y="181"/>
                      </a:lnTo>
                      <a:lnTo>
                        <a:pt x="31" y="181"/>
                      </a:lnTo>
                      <a:lnTo>
                        <a:pt x="30" y="180"/>
                      </a:lnTo>
                      <a:lnTo>
                        <a:pt x="29" y="180"/>
                      </a:lnTo>
                      <a:lnTo>
                        <a:pt x="28" y="180"/>
                      </a:lnTo>
                      <a:lnTo>
                        <a:pt x="28" y="180"/>
                      </a:lnTo>
                      <a:lnTo>
                        <a:pt x="28" y="180"/>
                      </a:lnTo>
                      <a:lnTo>
                        <a:pt x="27" y="180"/>
                      </a:lnTo>
                      <a:lnTo>
                        <a:pt x="27" y="180"/>
                      </a:lnTo>
                      <a:lnTo>
                        <a:pt x="26" y="180"/>
                      </a:lnTo>
                      <a:lnTo>
                        <a:pt x="26" y="180"/>
                      </a:lnTo>
                      <a:lnTo>
                        <a:pt x="25" y="180"/>
                      </a:lnTo>
                      <a:lnTo>
                        <a:pt x="25" y="181"/>
                      </a:lnTo>
                      <a:lnTo>
                        <a:pt x="25" y="181"/>
                      </a:lnTo>
                      <a:lnTo>
                        <a:pt x="24" y="181"/>
                      </a:lnTo>
                      <a:lnTo>
                        <a:pt x="23" y="181"/>
                      </a:lnTo>
                      <a:lnTo>
                        <a:pt x="23" y="181"/>
                      </a:lnTo>
                      <a:lnTo>
                        <a:pt x="22" y="181"/>
                      </a:lnTo>
                      <a:lnTo>
                        <a:pt x="21" y="181"/>
                      </a:lnTo>
                      <a:lnTo>
                        <a:pt x="20" y="181"/>
                      </a:lnTo>
                      <a:lnTo>
                        <a:pt x="20" y="181"/>
                      </a:lnTo>
                      <a:lnTo>
                        <a:pt x="20" y="180"/>
                      </a:lnTo>
                      <a:lnTo>
                        <a:pt x="20" y="180"/>
                      </a:lnTo>
                      <a:lnTo>
                        <a:pt x="20" y="179"/>
                      </a:lnTo>
                      <a:lnTo>
                        <a:pt x="20" y="178"/>
                      </a:lnTo>
                      <a:lnTo>
                        <a:pt x="20" y="177"/>
                      </a:lnTo>
                      <a:lnTo>
                        <a:pt x="19" y="177"/>
                      </a:lnTo>
                      <a:lnTo>
                        <a:pt x="18" y="177"/>
                      </a:lnTo>
                      <a:lnTo>
                        <a:pt x="18" y="178"/>
                      </a:lnTo>
                      <a:lnTo>
                        <a:pt x="18" y="178"/>
                      </a:lnTo>
                      <a:lnTo>
                        <a:pt x="17" y="178"/>
                      </a:lnTo>
                      <a:lnTo>
                        <a:pt x="16" y="178"/>
                      </a:lnTo>
                      <a:lnTo>
                        <a:pt x="15" y="177"/>
                      </a:lnTo>
                      <a:lnTo>
                        <a:pt x="15" y="177"/>
                      </a:lnTo>
                      <a:lnTo>
                        <a:pt x="16" y="176"/>
                      </a:lnTo>
                      <a:lnTo>
                        <a:pt x="17" y="176"/>
                      </a:lnTo>
                      <a:lnTo>
                        <a:pt x="17" y="176"/>
                      </a:lnTo>
                      <a:lnTo>
                        <a:pt x="17" y="175"/>
                      </a:lnTo>
                      <a:lnTo>
                        <a:pt x="17" y="174"/>
                      </a:lnTo>
                      <a:lnTo>
                        <a:pt x="17" y="173"/>
                      </a:lnTo>
                      <a:lnTo>
                        <a:pt x="17" y="173"/>
                      </a:lnTo>
                      <a:lnTo>
                        <a:pt x="15" y="175"/>
                      </a:lnTo>
                      <a:lnTo>
                        <a:pt x="14" y="175"/>
                      </a:lnTo>
                      <a:lnTo>
                        <a:pt x="14" y="173"/>
                      </a:lnTo>
                      <a:lnTo>
                        <a:pt x="14" y="172"/>
                      </a:lnTo>
                      <a:lnTo>
                        <a:pt x="14" y="171"/>
                      </a:lnTo>
                      <a:lnTo>
                        <a:pt x="14" y="170"/>
                      </a:lnTo>
                      <a:lnTo>
                        <a:pt x="14" y="170"/>
                      </a:lnTo>
                      <a:lnTo>
                        <a:pt x="14" y="168"/>
                      </a:lnTo>
                      <a:lnTo>
                        <a:pt x="14" y="166"/>
                      </a:lnTo>
                      <a:lnTo>
                        <a:pt x="15" y="162"/>
                      </a:lnTo>
                      <a:lnTo>
                        <a:pt x="15" y="162"/>
                      </a:lnTo>
                      <a:lnTo>
                        <a:pt x="14" y="161"/>
                      </a:lnTo>
                      <a:lnTo>
                        <a:pt x="13" y="161"/>
                      </a:lnTo>
                      <a:lnTo>
                        <a:pt x="12" y="160"/>
                      </a:lnTo>
                      <a:lnTo>
                        <a:pt x="12" y="160"/>
                      </a:lnTo>
                      <a:lnTo>
                        <a:pt x="13" y="160"/>
                      </a:lnTo>
                      <a:lnTo>
                        <a:pt x="14" y="160"/>
                      </a:lnTo>
                      <a:lnTo>
                        <a:pt x="17" y="162"/>
                      </a:lnTo>
                      <a:lnTo>
                        <a:pt x="17" y="161"/>
                      </a:lnTo>
                      <a:lnTo>
                        <a:pt x="17" y="160"/>
                      </a:lnTo>
                      <a:lnTo>
                        <a:pt x="17" y="159"/>
                      </a:lnTo>
                      <a:lnTo>
                        <a:pt x="17" y="158"/>
                      </a:lnTo>
                      <a:lnTo>
                        <a:pt x="18" y="157"/>
                      </a:lnTo>
                      <a:lnTo>
                        <a:pt x="18" y="156"/>
                      </a:lnTo>
                      <a:lnTo>
                        <a:pt x="18" y="155"/>
                      </a:lnTo>
                      <a:lnTo>
                        <a:pt x="17" y="155"/>
                      </a:lnTo>
                      <a:lnTo>
                        <a:pt x="17" y="154"/>
                      </a:lnTo>
                      <a:lnTo>
                        <a:pt x="17" y="152"/>
                      </a:lnTo>
                      <a:lnTo>
                        <a:pt x="18" y="151"/>
                      </a:lnTo>
                      <a:lnTo>
                        <a:pt x="18" y="151"/>
                      </a:lnTo>
                      <a:lnTo>
                        <a:pt x="19" y="151"/>
                      </a:lnTo>
                      <a:lnTo>
                        <a:pt x="20" y="150"/>
                      </a:lnTo>
                      <a:lnTo>
                        <a:pt x="20" y="148"/>
                      </a:lnTo>
                      <a:lnTo>
                        <a:pt x="20" y="147"/>
                      </a:lnTo>
                      <a:lnTo>
                        <a:pt x="20" y="146"/>
                      </a:lnTo>
                      <a:lnTo>
                        <a:pt x="19" y="146"/>
                      </a:lnTo>
                      <a:lnTo>
                        <a:pt x="18" y="146"/>
                      </a:lnTo>
                      <a:lnTo>
                        <a:pt x="18" y="146"/>
                      </a:lnTo>
                      <a:lnTo>
                        <a:pt x="18" y="146"/>
                      </a:lnTo>
                      <a:lnTo>
                        <a:pt x="16" y="147"/>
                      </a:lnTo>
                      <a:lnTo>
                        <a:pt x="15" y="147"/>
                      </a:lnTo>
                      <a:lnTo>
                        <a:pt x="13" y="147"/>
                      </a:lnTo>
                      <a:lnTo>
                        <a:pt x="13" y="147"/>
                      </a:lnTo>
                      <a:lnTo>
                        <a:pt x="13" y="146"/>
                      </a:lnTo>
                      <a:lnTo>
                        <a:pt x="12" y="145"/>
                      </a:lnTo>
                      <a:lnTo>
                        <a:pt x="12" y="145"/>
                      </a:lnTo>
                      <a:lnTo>
                        <a:pt x="12" y="145"/>
                      </a:lnTo>
                      <a:lnTo>
                        <a:pt x="11" y="144"/>
                      </a:lnTo>
                      <a:lnTo>
                        <a:pt x="11" y="144"/>
                      </a:lnTo>
                      <a:lnTo>
                        <a:pt x="12" y="144"/>
                      </a:lnTo>
                      <a:lnTo>
                        <a:pt x="12" y="143"/>
                      </a:lnTo>
                      <a:lnTo>
                        <a:pt x="11" y="142"/>
                      </a:lnTo>
                      <a:lnTo>
                        <a:pt x="11" y="141"/>
                      </a:lnTo>
                      <a:lnTo>
                        <a:pt x="11" y="140"/>
                      </a:lnTo>
                      <a:lnTo>
                        <a:pt x="11" y="139"/>
                      </a:lnTo>
                      <a:lnTo>
                        <a:pt x="12" y="139"/>
                      </a:lnTo>
                      <a:lnTo>
                        <a:pt x="12" y="139"/>
                      </a:lnTo>
                      <a:lnTo>
                        <a:pt x="12" y="138"/>
                      </a:lnTo>
                      <a:lnTo>
                        <a:pt x="12" y="137"/>
                      </a:lnTo>
                      <a:lnTo>
                        <a:pt x="12" y="136"/>
                      </a:lnTo>
                      <a:lnTo>
                        <a:pt x="12" y="135"/>
                      </a:lnTo>
                      <a:lnTo>
                        <a:pt x="12" y="134"/>
                      </a:lnTo>
                      <a:lnTo>
                        <a:pt x="10" y="135"/>
                      </a:lnTo>
                      <a:lnTo>
                        <a:pt x="10" y="135"/>
                      </a:lnTo>
                      <a:lnTo>
                        <a:pt x="10" y="132"/>
                      </a:lnTo>
                      <a:lnTo>
                        <a:pt x="10" y="130"/>
                      </a:lnTo>
                      <a:lnTo>
                        <a:pt x="10" y="130"/>
                      </a:lnTo>
                      <a:lnTo>
                        <a:pt x="8" y="129"/>
                      </a:lnTo>
                      <a:lnTo>
                        <a:pt x="8" y="129"/>
                      </a:lnTo>
                      <a:lnTo>
                        <a:pt x="7" y="129"/>
                      </a:lnTo>
                      <a:lnTo>
                        <a:pt x="6" y="128"/>
                      </a:lnTo>
                      <a:lnTo>
                        <a:pt x="6" y="128"/>
                      </a:lnTo>
                      <a:lnTo>
                        <a:pt x="5" y="127"/>
                      </a:lnTo>
                      <a:lnTo>
                        <a:pt x="5" y="126"/>
                      </a:lnTo>
                      <a:lnTo>
                        <a:pt x="5" y="125"/>
                      </a:lnTo>
                      <a:lnTo>
                        <a:pt x="5" y="124"/>
                      </a:lnTo>
                      <a:lnTo>
                        <a:pt x="5" y="124"/>
                      </a:lnTo>
                      <a:lnTo>
                        <a:pt x="4" y="123"/>
                      </a:lnTo>
                      <a:lnTo>
                        <a:pt x="4" y="121"/>
                      </a:lnTo>
                      <a:lnTo>
                        <a:pt x="4" y="120"/>
                      </a:lnTo>
                      <a:lnTo>
                        <a:pt x="4" y="119"/>
                      </a:lnTo>
                      <a:lnTo>
                        <a:pt x="4" y="119"/>
                      </a:lnTo>
                      <a:lnTo>
                        <a:pt x="5" y="119"/>
                      </a:lnTo>
                      <a:lnTo>
                        <a:pt x="5" y="118"/>
                      </a:lnTo>
                      <a:lnTo>
                        <a:pt x="5" y="117"/>
                      </a:lnTo>
                      <a:lnTo>
                        <a:pt x="5" y="116"/>
                      </a:lnTo>
                      <a:lnTo>
                        <a:pt x="6" y="115"/>
                      </a:lnTo>
                      <a:lnTo>
                        <a:pt x="6" y="114"/>
                      </a:lnTo>
                      <a:lnTo>
                        <a:pt x="6" y="113"/>
                      </a:lnTo>
                      <a:lnTo>
                        <a:pt x="6" y="112"/>
                      </a:lnTo>
                      <a:lnTo>
                        <a:pt x="6" y="111"/>
                      </a:lnTo>
                      <a:lnTo>
                        <a:pt x="5" y="109"/>
                      </a:lnTo>
                      <a:lnTo>
                        <a:pt x="5" y="108"/>
                      </a:lnTo>
                      <a:lnTo>
                        <a:pt x="4" y="107"/>
                      </a:lnTo>
                      <a:lnTo>
                        <a:pt x="4" y="107"/>
                      </a:lnTo>
                      <a:lnTo>
                        <a:pt x="4" y="107"/>
                      </a:lnTo>
                      <a:lnTo>
                        <a:pt x="2" y="107"/>
                      </a:lnTo>
                      <a:lnTo>
                        <a:pt x="0" y="107"/>
                      </a:lnTo>
                      <a:lnTo>
                        <a:pt x="0" y="106"/>
                      </a:lnTo>
                      <a:lnTo>
                        <a:pt x="0" y="105"/>
                      </a:lnTo>
                      <a:lnTo>
                        <a:pt x="0" y="105"/>
                      </a:lnTo>
                      <a:lnTo>
                        <a:pt x="1" y="103"/>
                      </a:lnTo>
                      <a:lnTo>
                        <a:pt x="1" y="102"/>
                      </a:lnTo>
                      <a:lnTo>
                        <a:pt x="1" y="100"/>
                      </a:lnTo>
                      <a:lnTo>
                        <a:pt x="1" y="99"/>
                      </a:lnTo>
                      <a:lnTo>
                        <a:pt x="1" y="99"/>
                      </a:lnTo>
                      <a:lnTo>
                        <a:pt x="2" y="98"/>
                      </a:lnTo>
                      <a:lnTo>
                        <a:pt x="2" y="99"/>
                      </a:lnTo>
                      <a:lnTo>
                        <a:pt x="3" y="97"/>
                      </a:lnTo>
                      <a:lnTo>
                        <a:pt x="3" y="96"/>
                      </a:lnTo>
                      <a:lnTo>
                        <a:pt x="3" y="95"/>
                      </a:lnTo>
                      <a:lnTo>
                        <a:pt x="3" y="94"/>
                      </a:lnTo>
                      <a:lnTo>
                        <a:pt x="3" y="92"/>
                      </a:lnTo>
                      <a:lnTo>
                        <a:pt x="3" y="92"/>
                      </a:lnTo>
                      <a:lnTo>
                        <a:pt x="3" y="91"/>
                      </a:lnTo>
                      <a:lnTo>
                        <a:pt x="3" y="89"/>
                      </a:lnTo>
                      <a:lnTo>
                        <a:pt x="3" y="88"/>
                      </a:lnTo>
                      <a:lnTo>
                        <a:pt x="3" y="88"/>
                      </a:lnTo>
                      <a:lnTo>
                        <a:pt x="4" y="88"/>
                      </a:lnTo>
                      <a:lnTo>
                        <a:pt x="3" y="87"/>
                      </a:lnTo>
                      <a:lnTo>
                        <a:pt x="3" y="85"/>
                      </a:lnTo>
                      <a:lnTo>
                        <a:pt x="3" y="84"/>
                      </a:lnTo>
                      <a:lnTo>
                        <a:pt x="4" y="84"/>
                      </a:lnTo>
                      <a:lnTo>
                        <a:pt x="4" y="84"/>
                      </a:lnTo>
                      <a:lnTo>
                        <a:pt x="4" y="83"/>
                      </a:lnTo>
                      <a:lnTo>
                        <a:pt x="4" y="82"/>
                      </a:lnTo>
                      <a:lnTo>
                        <a:pt x="4" y="82"/>
                      </a:lnTo>
                      <a:lnTo>
                        <a:pt x="5" y="82"/>
                      </a:lnTo>
                      <a:lnTo>
                        <a:pt x="5" y="82"/>
                      </a:lnTo>
                      <a:lnTo>
                        <a:pt x="6" y="82"/>
                      </a:lnTo>
                      <a:lnTo>
                        <a:pt x="7" y="82"/>
                      </a:lnTo>
                      <a:lnTo>
                        <a:pt x="8" y="82"/>
                      </a:lnTo>
                      <a:lnTo>
                        <a:pt x="8" y="82"/>
                      </a:lnTo>
                      <a:lnTo>
                        <a:pt x="9" y="81"/>
                      </a:lnTo>
                      <a:lnTo>
                        <a:pt x="11" y="81"/>
                      </a:lnTo>
                      <a:lnTo>
                        <a:pt x="11" y="81"/>
                      </a:lnTo>
                      <a:lnTo>
                        <a:pt x="12" y="81"/>
                      </a:lnTo>
                      <a:lnTo>
                        <a:pt x="12" y="81"/>
                      </a:lnTo>
                      <a:lnTo>
                        <a:pt x="12" y="80"/>
                      </a:lnTo>
                      <a:lnTo>
                        <a:pt x="13" y="80"/>
                      </a:lnTo>
                      <a:lnTo>
                        <a:pt x="13" y="80"/>
                      </a:lnTo>
                      <a:lnTo>
                        <a:pt x="14" y="80"/>
                      </a:lnTo>
                      <a:lnTo>
                        <a:pt x="14" y="79"/>
                      </a:lnTo>
                      <a:lnTo>
                        <a:pt x="15" y="79"/>
                      </a:lnTo>
                      <a:lnTo>
                        <a:pt x="15" y="78"/>
                      </a:lnTo>
                      <a:lnTo>
                        <a:pt x="16" y="78"/>
                      </a:lnTo>
                      <a:lnTo>
                        <a:pt x="17" y="77"/>
                      </a:lnTo>
                      <a:lnTo>
                        <a:pt x="17" y="76"/>
                      </a:lnTo>
                      <a:lnTo>
                        <a:pt x="18" y="76"/>
                      </a:lnTo>
                      <a:lnTo>
                        <a:pt x="18" y="76"/>
                      </a:lnTo>
                      <a:lnTo>
                        <a:pt x="20" y="75"/>
                      </a:lnTo>
                      <a:lnTo>
                        <a:pt x="21" y="75"/>
                      </a:lnTo>
                      <a:lnTo>
                        <a:pt x="21" y="75"/>
                      </a:lnTo>
                      <a:lnTo>
                        <a:pt x="21" y="76"/>
                      </a:lnTo>
                      <a:lnTo>
                        <a:pt x="22" y="77"/>
                      </a:lnTo>
                      <a:lnTo>
                        <a:pt x="21" y="77"/>
                      </a:lnTo>
                      <a:lnTo>
                        <a:pt x="21" y="77"/>
                      </a:lnTo>
                      <a:lnTo>
                        <a:pt x="22" y="78"/>
                      </a:lnTo>
                      <a:lnTo>
                        <a:pt x="22" y="79"/>
                      </a:lnTo>
                      <a:lnTo>
                        <a:pt x="22" y="80"/>
                      </a:lnTo>
                      <a:lnTo>
                        <a:pt x="22" y="80"/>
                      </a:lnTo>
                      <a:lnTo>
                        <a:pt x="23" y="80"/>
                      </a:lnTo>
                      <a:lnTo>
                        <a:pt x="24" y="80"/>
                      </a:lnTo>
                      <a:lnTo>
                        <a:pt x="24" y="81"/>
                      </a:lnTo>
                      <a:lnTo>
                        <a:pt x="24" y="82"/>
                      </a:lnTo>
                      <a:lnTo>
                        <a:pt x="25" y="82"/>
                      </a:lnTo>
                      <a:lnTo>
                        <a:pt x="25" y="83"/>
                      </a:lnTo>
                      <a:lnTo>
                        <a:pt x="26" y="83"/>
                      </a:lnTo>
                      <a:lnTo>
                        <a:pt x="27" y="83"/>
                      </a:lnTo>
                      <a:lnTo>
                        <a:pt x="27" y="82"/>
                      </a:lnTo>
                      <a:lnTo>
                        <a:pt x="28" y="82"/>
                      </a:lnTo>
                      <a:lnTo>
                        <a:pt x="29" y="81"/>
                      </a:lnTo>
                      <a:lnTo>
                        <a:pt x="30" y="81"/>
                      </a:lnTo>
                      <a:lnTo>
                        <a:pt x="31" y="81"/>
                      </a:lnTo>
                      <a:lnTo>
                        <a:pt x="31" y="81"/>
                      </a:lnTo>
                      <a:lnTo>
                        <a:pt x="31" y="82"/>
                      </a:lnTo>
                      <a:lnTo>
                        <a:pt x="31" y="83"/>
                      </a:lnTo>
                      <a:lnTo>
                        <a:pt x="31" y="84"/>
                      </a:lnTo>
                      <a:lnTo>
                        <a:pt x="31" y="85"/>
                      </a:lnTo>
                      <a:lnTo>
                        <a:pt x="33" y="85"/>
                      </a:lnTo>
                      <a:lnTo>
                        <a:pt x="35" y="84"/>
                      </a:lnTo>
                      <a:lnTo>
                        <a:pt x="36" y="83"/>
                      </a:lnTo>
                      <a:lnTo>
                        <a:pt x="37" y="83"/>
                      </a:lnTo>
                      <a:lnTo>
                        <a:pt x="38" y="82"/>
                      </a:lnTo>
                      <a:lnTo>
                        <a:pt x="40" y="82"/>
                      </a:lnTo>
                      <a:lnTo>
                        <a:pt x="40" y="82"/>
                      </a:lnTo>
                      <a:lnTo>
                        <a:pt x="40" y="82"/>
                      </a:lnTo>
                      <a:lnTo>
                        <a:pt x="41" y="81"/>
                      </a:lnTo>
                      <a:lnTo>
                        <a:pt x="41" y="80"/>
                      </a:lnTo>
                      <a:lnTo>
                        <a:pt x="42" y="80"/>
                      </a:lnTo>
                      <a:lnTo>
                        <a:pt x="41" y="79"/>
                      </a:lnTo>
                      <a:lnTo>
                        <a:pt x="42" y="78"/>
                      </a:lnTo>
                      <a:lnTo>
                        <a:pt x="42" y="78"/>
                      </a:lnTo>
                      <a:lnTo>
                        <a:pt x="43" y="77"/>
                      </a:lnTo>
                      <a:lnTo>
                        <a:pt x="43" y="77"/>
                      </a:lnTo>
                      <a:lnTo>
                        <a:pt x="44" y="77"/>
                      </a:lnTo>
                      <a:lnTo>
                        <a:pt x="45" y="78"/>
                      </a:lnTo>
                      <a:lnTo>
                        <a:pt x="46" y="78"/>
                      </a:lnTo>
                      <a:lnTo>
                        <a:pt x="45" y="79"/>
                      </a:lnTo>
                      <a:lnTo>
                        <a:pt x="45" y="79"/>
                      </a:lnTo>
                      <a:lnTo>
                        <a:pt x="45" y="80"/>
                      </a:lnTo>
                      <a:lnTo>
                        <a:pt x="45" y="81"/>
                      </a:lnTo>
                      <a:lnTo>
                        <a:pt x="45" y="82"/>
                      </a:lnTo>
                      <a:lnTo>
                        <a:pt x="45" y="82"/>
                      </a:lnTo>
                      <a:lnTo>
                        <a:pt x="46" y="82"/>
                      </a:lnTo>
                      <a:lnTo>
                        <a:pt x="46" y="81"/>
                      </a:lnTo>
                      <a:lnTo>
                        <a:pt x="46" y="81"/>
                      </a:lnTo>
                      <a:lnTo>
                        <a:pt x="46" y="80"/>
                      </a:lnTo>
                      <a:lnTo>
                        <a:pt x="46" y="80"/>
                      </a:lnTo>
                      <a:lnTo>
                        <a:pt x="50" y="79"/>
                      </a:lnTo>
                      <a:lnTo>
                        <a:pt x="50" y="79"/>
                      </a:lnTo>
                      <a:lnTo>
                        <a:pt x="49" y="78"/>
                      </a:lnTo>
                      <a:lnTo>
                        <a:pt x="49" y="78"/>
                      </a:lnTo>
                      <a:lnTo>
                        <a:pt x="49" y="78"/>
                      </a:lnTo>
                      <a:lnTo>
                        <a:pt x="50" y="77"/>
                      </a:lnTo>
                      <a:lnTo>
                        <a:pt x="51" y="77"/>
                      </a:lnTo>
                      <a:lnTo>
                        <a:pt x="51" y="77"/>
                      </a:lnTo>
                      <a:lnTo>
                        <a:pt x="52" y="77"/>
                      </a:lnTo>
                      <a:lnTo>
                        <a:pt x="52" y="76"/>
                      </a:lnTo>
                      <a:lnTo>
                        <a:pt x="52" y="75"/>
                      </a:lnTo>
                      <a:lnTo>
                        <a:pt x="53" y="75"/>
                      </a:lnTo>
                      <a:lnTo>
                        <a:pt x="53" y="74"/>
                      </a:lnTo>
                      <a:lnTo>
                        <a:pt x="52" y="74"/>
                      </a:lnTo>
                      <a:lnTo>
                        <a:pt x="52" y="73"/>
                      </a:lnTo>
                      <a:lnTo>
                        <a:pt x="52" y="73"/>
                      </a:lnTo>
                      <a:lnTo>
                        <a:pt x="52" y="72"/>
                      </a:lnTo>
                      <a:lnTo>
                        <a:pt x="51" y="72"/>
                      </a:lnTo>
                      <a:lnTo>
                        <a:pt x="51" y="71"/>
                      </a:lnTo>
                      <a:lnTo>
                        <a:pt x="51" y="71"/>
                      </a:lnTo>
                      <a:lnTo>
                        <a:pt x="52" y="70"/>
                      </a:lnTo>
                      <a:lnTo>
                        <a:pt x="53" y="70"/>
                      </a:lnTo>
                      <a:lnTo>
                        <a:pt x="54" y="70"/>
                      </a:lnTo>
                      <a:lnTo>
                        <a:pt x="54" y="70"/>
                      </a:lnTo>
                      <a:lnTo>
                        <a:pt x="54" y="69"/>
                      </a:lnTo>
                      <a:lnTo>
                        <a:pt x="54" y="68"/>
                      </a:lnTo>
                      <a:lnTo>
                        <a:pt x="53" y="68"/>
                      </a:lnTo>
                      <a:lnTo>
                        <a:pt x="53" y="67"/>
                      </a:lnTo>
                      <a:lnTo>
                        <a:pt x="52" y="65"/>
                      </a:lnTo>
                      <a:lnTo>
                        <a:pt x="51" y="64"/>
                      </a:lnTo>
                      <a:lnTo>
                        <a:pt x="52" y="63"/>
                      </a:lnTo>
                      <a:lnTo>
                        <a:pt x="52" y="63"/>
                      </a:lnTo>
                      <a:lnTo>
                        <a:pt x="52" y="62"/>
                      </a:lnTo>
                      <a:lnTo>
                        <a:pt x="52" y="61"/>
                      </a:lnTo>
                      <a:lnTo>
                        <a:pt x="52" y="60"/>
                      </a:lnTo>
                      <a:lnTo>
                        <a:pt x="52" y="59"/>
                      </a:lnTo>
                      <a:lnTo>
                        <a:pt x="52" y="59"/>
                      </a:lnTo>
                      <a:lnTo>
                        <a:pt x="52" y="58"/>
                      </a:lnTo>
                      <a:lnTo>
                        <a:pt x="53" y="58"/>
                      </a:lnTo>
                      <a:lnTo>
                        <a:pt x="53" y="57"/>
                      </a:lnTo>
                      <a:lnTo>
                        <a:pt x="53" y="57"/>
                      </a:lnTo>
                      <a:lnTo>
                        <a:pt x="54" y="57"/>
                      </a:lnTo>
                      <a:lnTo>
                        <a:pt x="54" y="56"/>
                      </a:lnTo>
                      <a:lnTo>
                        <a:pt x="54" y="55"/>
                      </a:lnTo>
                      <a:lnTo>
                        <a:pt x="54" y="54"/>
                      </a:lnTo>
                      <a:lnTo>
                        <a:pt x="54" y="54"/>
                      </a:lnTo>
                      <a:lnTo>
                        <a:pt x="54" y="53"/>
                      </a:lnTo>
                      <a:lnTo>
                        <a:pt x="53" y="53"/>
                      </a:lnTo>
                      <a:lnTo>
                        <a:pt x="53" y="53"/>
                      </a:lnTo>
                      <a:lnTo>
                        <a:pt x="53" y="52"/>
                      </a:lnTo>
                      <a:lnTo>
                        <a:pt x="53" y="52"/>
                      </a:lnTo>
                      <a:lnTo>
                        <a:pt x="53" y="51"/>
                      </a:lnTo>
                      <a:lnTo>
                        <a:pt x="53" y="51"/>
                      </a:lnTo>
                      <a:lnTo>
                        <a:pt x="53" y="50"/>
                      </a:lnTo>
                      <a:lnTo>
                        <a:pt x="53" y="50"/>
                      </a:lnTo>
                      <a:lnTo>
                        <a:pt x="53" y="49"/>
                      </a:lnTo>
                      <a:lnTo>
                        <a:pt x="53" y="49"/>
                      </a:lnTo>
                      <a:lnTo>
                        <a:pt x="54" y="47"/>
                      </a:lnTo>
                      <a:lnTo>
                        <a:pt x="55" y="47"/>
                      </a:lnTo>
                      <a:lnTo>
                        <a:pt x="56" y="48"/>
                      </a:lnTo>
                      <a:lnTo>
                        <a:pt x="56" y="48"/>
                      </a:lnTo>
                      <a:lnTo>
                        <a:pt x="57" y="48"/>
                      </a:lnTo>
                      <a:lnTo>
                        <a:pt x="57" y="48"/>
                      </a:lnTo>
                      <a:lnTo>
                        <a:pt x="58" y="48"/>
                      </a:lnTo>
                      <a:lnTo>
                        <a:pt x="58" y="49"/>
                      </a:lnTo>
                      <a:lnTo>
                        <a:pt x="58" y="49"/>
                      </a:lnTo>
                      <a:lnTo>
                        <a:pt x="58" y="49"/>
                      </a:lnTo>
                      <a:lnTo>
                        <a:pt x="58" y="49"/>
                      </a:lnTo>
                      <a:lnTo>
                        <a:pt x="58" y="49"/>
                      </a:lnTo>
                      <a:lnTo>
                        <a:pt x="59" y="49"/>
                      </a:lnTo>
                      <a:lnTo>
                        <a:pt x="59" y="49"/>
                      </a:lnTo>
                      <a:lnTo>
                        <a:pt x="59" y="49"/>
                      </a:lnTo>
                      <a:lnTo>
                        <a:pt x="59" y="49"/>
                      </a:lnTo>
                      <a:lnTo>
                        <a:pt x="59" y="49"/>
                      </a:lnTo>
                      <a:lnTo>
                        <a:pt x="59" y="49"/>
                      </a:lnTo>
                      <a:lnTo>
                        <a:pt x="59" y="49"/>
                      </a:lnTo>
                      <a:lnTo>
                        <a:pt x="59" y="49"/>
                      </a:lnTo>
                      <a:lnTo>
                        <a:pt x="60" y="49"/>
                      </a:lnTo>
                      <a:lnTo>
                        <a:pt x="60" y="49"/>
                      </a:lnTo>
                      <a:lnTo>
                        <a:pt x="60" y="49"/>
                      </a:lnTo>
                      <a:lnTo>
                        <a:pt x="61" y="49"/>
                      </a:lnTo>
                      <a:lnTo>
                        <a:pt x="61" y="49"/>
                      </a:lnTo>
                      <a:lnTo>
                        <a:pt x="61" y="49"/>
                      </a:lnTo>
                      <a:lnTo>
                        <a:pt x="61" y="49"/>
                      </a:lnTo>
                      <a:lnTo>
                        <a:pt x="61" y="49"/>
                      </a:lnTo>
                      <a:lnTo>
                        <a:pt x="61" y="49"/>
                      </a:lnTo>
                      <a:lnTo>
                        <a:pt x="61" y="49"/>
                      </a:lnTo>
                      <a:lnTo>
                        <a:pt x="61" y="49"/>
                      </a:lnTo>
                      <a:lnTo>
                        <a:pt x="61" y="48"/>
                      </a:lnTo>
                      <a:lnTo>
                        <a:pt x="61" y="48"/>
                      </a:lnTo>
                      <a:lnTo>
                        <a:pt x="61" y="48"/>
                      </a:lnTo>
                      <a:lnTo>
                        <a:pt x="61" y="47"/>
                      </a:lnTo>
                      <a:lnTo>
                        <a:pt x="61" y="46"/>
                      </a:lnTo>
                      <a:lnTo>
                        <a:pt x="59" y="46"/>
                      </a:lnTo>
                      <a:lnTo>
                        <a:pt x="59" y="46"/>
                      </a:lnTo>
                      <a:lnTo>
                        <a:pt x="58" y="46"/>
                      </a:lnTo>
                      <a:lnTo>
                        <a:pt x="57" y="45"/>
                      </a:lnTo>
                      <a:lnTo>
                        <a:pt x="56" y="44"/>
                      </a:lnTo>
                      <a:lnTo>
                        <a:pt x="56" y="43"/>
                      </a:lnTo>
                      <a:lnTo>
                        <a:pt x="56" y="43"/>
                      </a:lnTo>
                      <a:lnTo>
                        <a:pt x="56" y="43"/>
                      </a:lnTo>
                      <a:lnTo>
                        <a:pt x="57" y="42"/>
                      </a:lnTo>
                      <a:lnTo>
                        <a:pt x="57" y="42"/>
                      </a:lnTo>
                      <a:lnTo>
                        <a:pt x="57" y="42"/>
                      </a:lnTo>
                      <a:lnTo>
                        <a:pt x="57" y="42"/>
                      </a:lnTo>
                      <a:lnTo>
                        <a:pt x="57" y="42"/>
                      </a:lnTo>
                      <a:lnTo>
                        <a:pt x="57" y="41"/>
                      </a:lnTo>
                      <a:lnTo>
                        <a:pt x="57" y="41"/>
                      </a:lnTo>
                      <a:lnTo>
                        <a:pt x="57" y="41"/>
                      </a:lnTo>
                      <a:lnTo>
                        <a:pt x="58" y="40"/>
                      </a:lnTo>
                      <a:lnTo>
                        <a:pt x="59" y="39"/>
                      </a:lnTo>
                      <a:lnTo>
                        <a:pt x="60" y="39"/>
                      </a:lnTo>
                      <a:lnTo>
                        <a:pt x="59" y="38"/>
                      </a:lnTo>
                      <a:lnTo>
                        <a:pt x="57" y="36"/>
                      </a:lnTo>
                      <a:lnTo>
                        <a:pt x="57" y="36"/>
                      </a:lnTo>
                      <a:lnTo>
                        <a:pt x="56" y="35"/>
                      </a:lnTo>
                      <a:lnTo>
                        <a:pt x="56" y="35"/>
                      </a:lnTo>
                      <a:lnTo>
                        <a:pt x="55" y="34"/>
                      </a:lnTo>
                      <a:lnTo>
                        <a:pt x="55" y="35"/>
                      </a:lnTo>
                      <a:lnTo>
                        <a:pt x="54" y="35"/>
                      </a:lnTo>
                      <a:lnTo>
                        <a:pt x="53" y="36"/>
                      </a:lnTo>
                      <a:lnTo>
                        <a:pt x="53" y="35"/>
                      </a:lnTo>
                      <a:lnTo>
                        <a:pt x="52" y="34"/>
                      </a:lnTo>
                      <a:lnTo>
                        <a:pt x="52" y="34"/>
                      </a:lnTo>
                      <a:lnTo>
                        <a:pt x="51" y="32"/>
                      </a:lnTo>
                      <a:lnTo>
                        <a:pt x="51" y="32"/>
                      </a:lnTo>
                      <a:lnTo>
                        <a:pt x="51" y="31"/>
                      </a:lnTo>
                      <a:lnTo>
                        <a:pt x="52" y="31"/>
                      </a:lnTo>
                      <a:lnTo>
                        <a:pt x="52" y="30"/>
                      </a:lnTo>
                      <a:lnTo>
                        <a:pt x="52" y="30"/>
                      </a:lnTo>
                      <a:lnTo>
                        <a:pt x="52" y="29"/>
                      </a:lnTo>
                      <a:lnTo>
                        <a:pt x="53" y="27"/>
                      </a:lnTo>
                      <a:lnTo>
                        <a:pt x="55" y="27"/>
                      </a:lnTo>
                      <a:lnTo>
                        <a:pt x="56" y="27"/>
                      </a:lnTo>
                      <a:lnTo>
                        <a:pt x="56" y="27"/>
                      </a:lnTo>
                      <a:lnTo>
                        <a:pt x="57" y="28"/>
                      </a:lnTo>
                      <a:lnTo>
                        <a:pt x="57" y="28"/>
                      </a:lnTo>
                      <a:lnTo>
                        <a:pt x="58" y="29"/>
                      </a:lnTo>
                      <a:lnTo>
                        <a:pt x="58" y="29"/>
                      </a:lnTo>
                      <a:lnTo>
                        <a:pt x="59" y="30"/>
                      </a:lnTo>
                      <a:lnTo>
                        <a:pt x="60" y="30"/>
                      </a:lnTo>
                      <a:lnTo>
                        <a:pt x="60" y="31"/>
                      </a:lnTo>
                      <a:lnTo>
                        <a:pt x="60" y="31"/>
                      </a:lnTo>
                      <a:lnTo>
                        <a:pt x="61" y="32"/>
                      </a:lnTo>
                      <a:lnTo>
                        <a:pt x="61" y="32"/>
                      </a:lnTo>
                      <a:lnTo>
                        <a:pt x="61" y="32"/>
                      </a:lnTo>
                      <a:lnTo>
                        <a:pt x="61" y="32"/>
                      </a:lnTo>
                      <a:lnTo>
                        <a:pt x="61" y="32"/>
                      </a:lnTo>
                      <a:lnTo>
                        <a:pt x="62" y="31"/>
                      </a:lnTo>
                      <a:lnTo>
                        <a:pt x="62" y="31"/>
                      </a:lnTo>
                      <a:lnTo>
                        <a:pt x="62" y="31"/>
                      </a:lnTo>
                      <a:lnTo>
                        <a:pt x="63" y="31"/>
                      </a:lnTo>
                      <a:lnTo>
                        <a:pt x="64" y="30"/>
                      </a:lnTo>
                      <a:lnTo>
                        <a:pt x="64" y="30"/>
                      </a:lnTo>
                      <a:lnTo>
                        <a:pt x="64" y="30"/>
                      </a:lnTo>
                      <a:lnTo>
                        <a:pt x="65" y="30"/>
                      </a:lnTo>
                      <a:lnTo>
                        <a:pt x="65" y="29"/>
                      </a:lnTo>
                      <a:lnTo>
                        <a:pt x="65" y="29"/>
                      </a:lnTo>
                      <a:lnTo>
                        <a:pt x="66" y="28"/>
                      </a:lnTo>
                      <a:lnTo>
                        <a:pt x="67" y="28"/>
                      </a:lnTo>
                      <a:lnTo>
                        <a:pt x="67" y="28"/>
                      </a:lnTo>
                      <a:lnTo>
                        <a:pt x="67" y="29"/>
                      </a:lnTo>
                      <a:lnTo>
                        <a:pt x="70" y="29"/>
                      </a:lnTo>
                      <a:lnTo>
                        <a:pt x="70" y="28"/>
                      </a:lnTo>
                      <a:lnTo>
                        <a:pt x="73" y="28"/>
                      </a:lnTo>
                      <a:lnTo>
                        <a:pt x="73" y="27"/>
                      </a:lnTo>
                      <a:lnTo>
                        <a:pt x="73" y="25"/>
                      </a:lnTo>
                      <a:lnTo>
                        <a:pt x="73" y="24"/>
                      </a:lnTo>
                      <a:lnTo>
                        <a:pt x="74" y="24"/>
                      </a:lnTo>
                      <a:lnTo>
                        <a:pt x="75" y="23"/>
                      </a:lnTo>
                      <a:lnTo>
                        <a:pt x="76" y="23"/>
                      </a:lnTo>
                      <a:lnTo>
                        <a:pt x="76" y="23"/>
                      </a:lnTo>
                      <a:lnTo>
                        <a:pt x="77" y="24"/>
                      </a:lnTo>
                      <a:lnTo>
                        <a:pt x="77" y="24"/>
                      </a:lnTo>
                      <a:lnTo>
                        <a:pt x="78" y="25"/>
                      </a:lnTo>
                      <a:lnTo>
                        <a:pt x="78" y="26"/>
                      </a:lnTo>
                      <a:lnTo>
                        <a:pt x="79" y="26"/>
                      </a:lnTo>
                      <a:lnTo>
                        <a:pt x="79" y="26"/>
                      </a:lnTo>
                      <a:lnTo>
                        <a:pt x="80" y="26"/>
                      </a:lnTo>
                      <a:lnTo>
                        <a:pt x="81" y="26"/>
                      </a:lnTo>
                      <a:lnTo>
                        <a:pt x="81" y="26"/>
                      </a:lnTo>
                      <a:lnTo>
                        <a:pt x="82" y="26"/>
                      </a:lnTo>
                      <a:lnTo>
                        <a:pt x="82" y="26"/>
                      </a:lnTo>
                      <a:lnTo>
                        <a:pt x="82" y="26"/>
                      </a:lnTo>
                      <a:lnTo>
                        <a:pt x="83" y="26"/>
                      </a:lnTo>
                      <a:lnTo>
                        <a:pt x="83" y="26"/>
                      </a:lnTo>
                      <a:lnTo>
                        <a:pt x="83" y="25"/>
                      </a:lnTo>
                      <a:lnTo>
                        <a:pt x="83" y="25"/>
                      </a:lnTo>
                      <a:lnTo>
                        <a:pt x="83" y="25"/>
                      </a:lnTo>
                      <a:lnTo>
                        <a:pt x="84" y="25"/>
                      </a:lnTo>
                      <a:lnTo>
                        <a:pt x="84" y="25"/>
                      </a:lnTo>
                      <a:lnTo>
                        <a:pt x="84" y="25"/>
                      </a:lnTo>
                      <a:lnTo>
                        <a:pt x="84" y="25"/>
                      </a:lnTo>
                      <a:lnTo>
                        <a:pt x="85" y="25"/>
                      </a:lnTo>
                      <a:lnTo>
                        <a:pt x="85" y="25"/>
                      </a:lnTo>
                      <a:lnTo>
                        <a:pt x="85" y="25"/>
                      </a:lnTo>
                      <a:lnTo>
                        <a:pt x="86" y="25"/>
                      </a:lnTo>
                      <a:lnTo>
                        <a:pt x="86" y="24"/>
                      </a:lnTo>
                      <a:lnTo>
                        <a:pt x="86" y="23"/>
                      </a:lnTo>
                      <a:lnTo>
                        <a:pt x="86" y="23"/>
                      </a:lnTo>
                      <a:lnTo>
                        <a:pt x="86" y="22"/>
                      </a:lnTo>
                      <a:lnTo>
                        <a:pt x="88" y="21"/>
                      </a:lnTo>
                      <a:lnTo>
                        <a:pt x="89" y="21"/>
                      </a:lnTo>
                      <a:lnTo>
                        <a:pt x="89" y="21"/>
                      </a:lnTo>
                      <a:lnTo>
                        <a:pt x="91" y="20"/>
                      </a:lnTo>
                      <a:lnTo>
                        <a:pt x="92" y="20"/>
                      </a:lnTo>
                      <a:lnTo>
                        <a:pt x="93" y="20"/>
                      </a:lnTo>
                      <a:lnTo>
                        <a:pt x="94" y="20"/>
                      </a:lnTo>
                      <a:lnTo>
                        <a:pt x="94" y="22"/>
                      </a:lnTo>
                      <a:lnTo>
                        <a:pt x="94" y="23"/>
                      </a:lnTo>
                      <a:lnTo>
                        <a:pt x="95" y="23"/>
                      </a:lnTo>
                      <a:lnTo>
                        <a:pt x="98" y="23"/>
                      </a:lnTo>
                      <a:lnTo>
                        <a:pt x="99" y="22"/>
                      </a:lnTo>
                      <a:lnTo>
                        <a:pt x="99" y="22"/>
                      </a:lnTo>
                      <a:lnTo>
                        <a:pt x="100" y="22"/>
                      </a:lnTo>
                      <a:lnTo>
                        <a:pt x="101" y="22"/>
                      </a:lnTo>
                      <a:lnTo>
                        <a:pt x="102" y="22"/>
                      </a:lnTo>
                      <a:lnTo>
                        <a:pt x="103" y="22"/>
                      </a:lnTo>
                      <a:lnTo>
                        <a:pt x="104" y="21"/>
                      </a:lnTo>
                      <a:lnTo>
                        <a:pt x="105" y="21"/>
                      </a:lnTo>
                      <a:lnTo>
                        <a:pt x="106" y="21"/>
                      </a:lnTo>
                      <a:lnTo>
                        <a:pt x="105" y="20"/>
                      </a:lnTo>
                      <a:lnTo>
                        <a:pt x="105" y="19"/>
                      </a:lnTo>
                      <a:lnTo>
                        <a:pt x="105" y="18"/>
                      </a:lnTo>
                      <a:lnTo>
                        <a:pt x="105" y="17"/>
                      </a:lnTo>
                      <a:lnTo>
                        <a:pt x="106" y="16"/>
                      </a:lnTo>
                      <a:lnTo>
                        <a:pt x="106" y="16"/>
                      </a:lnTo>
                      <a:lnTo>
                        <a:pt x="107" y="16"/>
                      </a:lnTo>
                      <a:lnTo>
                        <a:pt x="108" y="16"/>
                      </a:lnTo>
                      <a:lnTo>
                        <a:pt x="108" y="16"/>
                      </a:lnTo>
                      <a:lnTo>
                        <a:pt x="109" y="16"/>
                      </a:lnTo>
                      <a:lnTo>
                        <a:pt x="110" y="16"/>
                      </a:lnTo>
                      <a:lnTo>
                        <a:pt x="111" y="16"/>
                      </a:lnTo>
                      <a:lnTo>
                        <a:pt x="112" y="16"/>
                      </a:lnTo>
                      <a:lnTo>
                        <a:pt x="112" y="15"/>
                      </a:lnTo>
                      <a:lnTo>
                        <a:pt x="114" y="15"/>
                      </a:lnTo>
                      <a:lnTo>
                        <a:pt x="114" y="15"/>
                      </a:lnTo>
                      <a:lnTo>
                        <a:pt x="115" y="15"/>
                      </a:lnTo>
                      <a:lnTo>
                        <a:pt x="115" y="16"/>
                      </a:lnTo>
                      <a:lnTo>
                        <a:pt x="115" y="16"/>
                      </a:lnTo>
                      <a:lnTo>
                        <a:pt x="116" y="16"/>
                      </a:lnTo>
                      <a:lnTo>
                        <a:pt x="116" y="16"/>
                      </a:lnTo>
                      <a:lnTo>
                        <a:pt x="116" y="16"/>
                      </a:lnTo>
                      <a:lnTo>
                        <a:pt x="117" y="17"/>
                      </a:lnTo>
                      <a:lnTo>
                        <a:pt x="117" y="17"/>
                      </a:lnTo>
                      <a:lnTo>
                        <a:pt x="117" y="17"/>
                      </a:lnTo>
                      <a:lnTo>
                        <a:pt x="118" y="18"/>
                      </a:lnTo>
                      <a:lnTo>
                        <a:pt x="118" y="18"/>
                      </a:lnTo>
                      <a:lnTo>
                        <a:pt x="119" y="17"/>
                      </a:lnTo>
                      <a:lnTo>
                        <a:pt x="119" y="17"/>
                      </a:lnTo>
                      <a:lnTo>
                        <a:pt x="120" y="16"/>
                      </a:lnTo>
                      <a:lnTo>
                        <a:pt x="120" y="16"/>
                      </a:lnTo>
                      <a:lnTo>
                        <a:pt x="120" y="15"/>
                      </a:lnTo>
                      <a:lnTo>
                        <a:pt x="121" y="14"/>
                      </a:lnTo>
                      <a:lnTo>
                        <a:pt x="121" y="14"/>
                      </a:lnTo>
                      <a:lnTo>
                        <a:pt x="121" y="15"/>
                      </a:lnTo>
                      <a:lnTo>
                        <a:pt x="122" y="15"/>
                      </a:lnTo>
                      <a:lnTo>
                        <a:pt x="122" y="15"/>
                      </a:lnTo>
                      <a:lnTo>
                        <a:pt x="122" y="14"/>
                      </a:lnTo>
                      <a:lnTo>
                        <a:pt x="122" y="13"/>
                      </a:lnTo>
                      <a:lnTo>
                        <a:pt x="122" y="13"/>
                      </a:lnTo>
                      <a:lnTo>
                        <a:pt x="123" y="12"/>
                      </a:lnTo>
                      <a:lnTo>
                        <a:pt x="123" y="11"/>
                      </a:lnTo>
                      <a:lnTo>
                        <a:pt x="122" y="11"/>
                      </a:lnTo>
                      <a:lnTo>
                        <a:pt x="121" y="11"/>
                      </a:lnTo>
                      <a:lnTo>
                        <a:pt x="121" y="11"/>
                      </a:lnTo>
                      <a:lnTo>
                        <a:pt x="120" y="11"/>
                      </a:lnTo>
                      <a:lnTo>
                        <a:pt x="120" y="10"/>
                      </a:lnTo>
                      <a:lnTo>
                        <a:pt x="119" y="9"/>
                      </a:lnTo>
                      <a:lnTo>
                        <a:pt x="119" y="8"/>
                      </a:lnTo>
                      <a:lnTo>
                        <a:pt x="119" y="8"/>
                      </a:lnTo>
                      <a:lnTo>
                        <a:pt x="118" y="7"/>
                      </a:lnTo>
                      <a:lnTo>
                        <a:pt x="117" y="5"/>
                      </a:lnTo>
                      <a:lnTo>
                        <a:pt x="117" y="4"/>
                      </a:lnTo>
                      <a:lnTo>
                        <a:pt x="118" y="4"/>
                      </a:lnTo>
                      <a:lnTo>
                        <a:pt x="119" y="4"/>
                      </a:lnTo>
                      <a:lnTo>
                        <a:pt x="119" y="4"/>
                      </a:lnTo>
                      <a:lnTo>
                        <a:pt x="120" y="4"/>
                      </a:lnTo>
                      <a:lnTo>
                        <a:pt x="121" y="3"/>
                      </a:lnTo>
                      <a:lnTo>
                        <a:pt x="122" y="3"/>
                      </a:lnTo>
                      <a:lnTo>
                        <a:pt x="122" y="3"/>
                      </a:lnTo>
                      <a:lnTo>
                        <a:pt x="125" y="1"/>
                      </a:lnTo>
                      <a:lnTo>
                        <a:pt x="126" y="1"/>
                      </a:lnTo>
                      <a:lnTo>
                        <a:pt x="126" y="0"/>
                      </a:lnTo>
                      <a:lnTo>
                        <a:pt x="128" y="0"/>
                      </a:lnTo>
                      <a:lnTo>
                        <a:pt x="129" y="0"/>
                      </a:lnTo>
                      <a:lnTo>
                        <a:pt x="129" y="0"/>
                      </a:lnTo>
                      <a:lnTo>
                        <a:pt x="130" y="1"/>
                      </a:lnTo>
                      <a:lnTo>
                        <a:pt x="130" y="2"/>
                      </a:lnTo>
                      <a:lnTo>
                        <a:pt x="130" y="4"/>
                      </a:lnTo>
                      <a:lnTo>
                        <a:pt x="130" y="4"/>
                      </a:lnTo>
                      <a:lnTo>
                        <a:pt x="131" y="4"/>
                      </a:lnTo>
                      <a:lnTo>
                        <a:pt x="131" y="5"/>
                      </a:lnTo>
                      <a:lnTo>
                        <a:pt x="132" y="7"/>
                      </a:lnTo>
                      <a:lnTo>
                        <a:pt x="132" y="8"/>
                      </a:lnTo>
                      <a:lnTo>
                        <a:pt x="132" y="9"/>
                      </a:lnTo>
                      <a:lnTo>
                        <a:pt x="132" y="9"/>
                      </a:lnTo>
                      <a:lnTo>
                        <a:pt x="133" y="10"/>
                      </a:lnTo>
                      <a:lnTo>
                        <a:pt x="133" y="13"/>
                      </a:lnTo>
                      <a:lnTo>
                        <a:pt x="133" y="13"/>
                      </a:lnTo>
                      <a:lnTo>
                        <a:pt x="132" y="13"/>
                      </a:lnTo>
                      <a:lnTo>
                        <a:pt x="131" y="12"/>
                      </a:lnTo>
                      <a:lnTo>
                        <a:pt x="131" y="13"/>
                      </a:lnTo>
                      <a:lnTo>
                        <a:pt x="130" y="13"/>
                      </a:lnTo>
                      <a:lnTo>
                        <a:pt x="130" y="14"/>
                      </a:lnTo>
                      <a:lnTo>
                        <a:pt x="129" y="16"/>
                      </a:lnTo>
                      <a:lnTo>
                        <a:pt x="129" y="16"/>
                      </a:lnTo>
                      <a:lnTo>
                        <a:pt x="128" y="17"/>
                      </a:lnTo>
                      <a:lnTo>
                        <a:pt x="128" y="18"/>
                      </a:lnTo>
                      <a:lnTo>
                        <a:pt x="128" y="18"/>
                      </a:lnTo>
                      <a:lnTo>
                        <a:pt x="129" y="19"/>
                      </a:lnTo>
                      <a:lnTo>
                        <a:pt x="128" y="19"/>
                      </a:lnTo>
                      <a:lnTo>
                        <a:pt x="126" y="19"/>
                      </a:lnTo>
                      <a:lnTo>
                        <a:pt x="124" y="20"/>
                      </a:lnTo>
                      <a:lnTo>
                        <a:pt x="124" y="20"/>
                      </a:lnTo>
                      <a:lnTo>
                        <a:pt x="123" y="21"/>
                      </a:lnTo>
                      <a:lnTo>
                        <a:pt x="122" y="21"/>
                      </a:lnTo>
                      <a:lnTo>
                        <a:pt x="122" y="22"/>
                      </a:lnTo>
                      <a:lnTo>
                        <a:pt x="121" y="22"/>
                      </a:lnTo>
                      <a:lnTo>
                        <a:pt x="121" y="23"/>
                      </a:lnTo>
                      <a:lnTo>
                        <a:pt x="119" y="23"/>
                      </a:lnTo>
                      <a:lnTo>
                        <a:pt x="119" y="24"/>
                      </a:lnTo>
                      <a:lnTo>
                        <a:pt x="118" y="24"/>
                      </a:lnTo>
                      <a:lnTo>
                        <a:pt x="117" y="25"/>
                      </a:lnTo>
                      <a:lnTo>
                        <a:pt x="118" y="26"/>
                      </a:lnTo>
                      <a:lnTo>
                        <a:pt x="118" y="28"/>
                      </a:lnTo>
                      <a:lnTo>
                        <a:pt x="119" y="31"/>
                      </a:lnTo>
                      <a:lnTo>
                        <a:pt x="119" y="31"/>
                      </a:lnTo>
                      <a:lnTo>
                        <a:pt x="117" y="32"/>
                      </a:lnTo>
                      <a:lnTo>
                        <a:pt x="117" y="33"/>
                      </a:lnTo>
                      <a:lnTo>
                        <a:pt x="117" y="35"/>
                      </a:lnTo>
                      <a:lnTo>
                        <a:pt x="117" y="36"/>
                      </a:lnTo>
                      <a:lnTo>
                        <a:pt x="118" y="37"/>
                      </a:lnTo>
                      <a:lnTo>
                        <a:pt x="118" y="37"/>
                      </a:lnTo>
                      <a:lnTo>
                        <a:pt x="118" y="38"/>
                      </a:lnTo>
                      <a:lnTo>
                        <a:pt x="117" y="38"/>
                      </a:lnTo>
                      <a:lnTo>
                        <a:pt x="117" y="39"/>
                      </a:lnTo>
                      <a:lnTo>
                        <a:pt x="117" y="39"/>
                      </a:lnTo>
                      <a:lnTo>
                        <a:pt x="118" y="41"/>
                      </a:lnTo>
                      <a:lnTo>
                        <a:pt x="118" y="42"/>
                      </a:lnTo>
                      <a:lnTo>
                        <a:pt x="118" y="44"/>
                      </a:lnTo>
                      <a:lnTo>
                        <a:pt x="118" y="45"/>
                      </a:lnTo>
                      <a:lnTo>
                        <a:pt x="118" y="45"/>
                      </a:lnTo>
                      <a:lnTo>
                        <a:pt x="118" y="46"/>
                      </a:lnTo>
                      <a:lnTo>
                        <a:pt x="119" y="49"/>
                      </a:lnTo>
                      <a:lnTo>
                        <a:pt x="119" y="49"/>
                      </a:lnTo>
                      <a:lnTo>
                        <a:pt x="119" y="51"/>
                      </a:lnTo>
                      <a:lnTo>
                        <a:pt x="120" y="52"/>
                      </a:lnTo>
                      <a:lnTo>
                        <a:pt x="119" y="52"/>
                      </a:lnTo>
                      <a:lnTo>
                        <a:pt x="120" y="53"/>
                      </a:lnTo>
                      <a:lnTo>
                        <a:pt x="120" y="54"/>
                      </a:lnTo>
                      <a:lnTo>
                        <a:pt x="121" y="55"/>
                      </a:lnTo>
                      <a:lnTo>
                        <a:pt x="121" y="56"/>
                      </a:lnTo>
                      <a:lnTo>
                        <a:pt x="122" y="58"/>
                      </a:lnTo>
                      <a:lnTo>
                        <a:pt x="122" y="59"/>
                      </a:lnTo>
                      <a:lnTo>
                        <a:pt x="122" y="6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41" name="Freeform 42">
                  <a:extLst>
                    <a:ext uri="{FF2B5EF4-FFF2-40B4-BE49-F238E27FC236}">
                      <a16:creationId xmlns:a16="http://schemas.microsoft.com/office/drawing/2014/main" id="{4B26BCCC-91B3-4FAB-9011-6268BAD2DA65}"/>
                    </a:ext>
                  </a:extLst>
                </p:cNvPr>
                <p:cNvSpPr>
                  <a:spLocks/>
                </p:cNvSpPr>
                <p:nvPr/>
              </p:nvSpPr>
              <p:spPr bwMode="auto">
                <a:xfrm>
                  <a:off x="1136" y="1050"/>
                  <a:ext cx="164" cy="198"/>
                </a:xfrm>
                <a:custGeom>
                  <a:avLst/>
                  <a:gdLst>
                    <a:gd name="T0" fmla="*/ 127 w 164"/>
                    <a:gd name="T1" fmla="*/ 60 h 198"/>
                    <a:gd name="T2" fmla="*/ 129 w 164"/>
                    <a:gd name="T3" fmla="*/ 60 h 198"/>
                    <a:gd name="T4" fmla="*/ 130 w 164"/>
                    <a:gd name="T5" fmla="*/ 64 h 198"/>
                    <a:gd name="T6" fmla="*/ 136 w 164"/>
                    <a:gd name="T7" fmla="*/ 59 h 198"/>
                    <a:gd name="T8" fmla="*/ 145 w 164"/>
                    <a:gd name="T9" fmla="*/ 53 h 198"/>
                    <a:gd name="T10" fmla="*/ 149 w 164"/>
                    <a:gd name="T11" fmla="*/ 53 h 198"/>
                    <a:gd name="T12" fmla="*/ 160 w 164"/>
                    <a:gd name="T13" fmla="*/ 45 h 198"/>
                    <a:gd name="T14" fmla="*/ 158 w 164"/>
                    <a:gd name="T15" fmla="*/ 50 h 198"/>
                    <a:gd name="T16" fmla="*/ 152 w 164"/>
                    <a:gd name="T17" fmla="*/ 61 h 198"/>
                    <a:gd name="T18" fmla="*/ 149 w 164"/>
                    <a:gd name="T19" fmla="*/ 74 h 198"/>
                    <a:gd name="T20" fmla="*/ 143 w 164"/>
                    <a:gd name="T21" fmla="*/ 85 h 198"/>
                    <a:gd name="T22" fmla="*/ 136 w 164"/>
                    <a:gd name="T23" fmla="*/ 97 h 198"/>
                    <a:gd name="T24" fmla="*/ 121 w 164"/>
                    <a:gd name="T25" fmla="*/ 94 h 198"/>
                    <a:gd name="T26" fmla="*/ 106 w 164"/>
                    <a:gd name="T27" fmla="*/ 104 h 198"/>
                    <a:gd name="T28" fmla="*/ 109 w 164"/>
                    <a:gd name="T29" fmla="*/ 117 h 198"/>
                    <a:gd name="T30" fmla="*/ 125 w 164"/>
                    <a:gd name="T31" fmla="*/ 134 h 198"/>
                    <a:gd name="T32" fmla="*/ 138 w 164"/>
                    <a:gd name="T33" fmla="*/ 141 h 198"/>
                    <a:gd name="T34" fmla="*/ 126 w 164"/>
                    <a:gd name="T35" fmla="*/ 153 h 198"/>
                    <a:gd name="T36" fmla="*/ 113 w 164"/>
                    <a:gd name="T37" fmla="*/ 154 h 198"/>
                    <a:gd name="T38" fmla="*/ 108 w 164"/>
                    <a:gd name="T39" fmla="*/ 161 h 198"/>
                    <a:gd name="T40" fmla="*/ 94 w 164"/>
                    <a:gd name="T41" fmla="*/ 174 h 198"/>
                    <a:gd name="T42" fmla="*/ 88 w 164"/>
                    <a:gd name="T43" fmla="*/ 189 h 198"/>
                    <a:gd name="T44" fmla="*/ 79 w 164"/>
                    <a:gd name="T45" fmla="*/ 195 h 198"/>
                    <a:gd name="T46" fmla="*/ 71 w 164"/>
                    <a:gd name="T47" fmla="*/ 190 h 198"/>
                    <a:gd name="T48" fmla="*/ 68 w 164"/>
                    <a:gd name="T49" fmla="*/ 192 h 198"/>
                    <a:gd name="T50" fmla="*/ 58 w 164"/>
                    <a:gd name="T51" fmla="*/ 184 h 198"/>
                    <a:gd name="T52" fmla="*/ 54 w 164"/>
                    <a:gd name="T53" fmla="*/ 171 h 198"/>
                    <a:gd name="T54" fmla="*/ 46 w 164"/>
                    <a:gd name="T55" fmla="*/ 176 h 198"/>
                    <a:gd name="T56" fmla="*/ 42 w 164"/>
                    <a:gd name="T57" fmla="*/ 179 h 198"/>
                    <a:gd name="T58" fmla="*/ 38 w 164"/>
                    <a:gd name="T59" fmla="*/ 179 h 198"/>
                    <a:gd name="T60" fmla="*/ 30 w 164"/>
                    <a:gd name="T61" fmla="*/ 180 h 198"/>
                    <a:gd name="T62" fmla="*/ 20 w 164"/>
                    <a:gd name="T63" fmla="*/ 180 h 198"/>
                    <a:gd name="T64" fmla="*/ 14 w 164"/>
                    <a:gd name="T65" fmla="*/ 175 h 198"/>
                    <a:gd name="T66" fmla="*/ 17 w 164"/>
                    <a:gd name="T67" fmla="*/ 158 h 198"/>
                    <a:gd name="T68" fmla="*/ 13 w 164"/>
                    <a:gd name="T69" fmla="*/ 147 h 198"/>
                    <a:gd name="T70" fmla="*/ 12 w 164"/>
                    <a:gd name="T71" fmla="*/ 134 h 198"/>
                    <a:gd name="T72" fmla="*/ 4 w 164"/>
                    <a:gd name="T73" fmla="*/ 119 h 198"/>
                    <a:gd name="T74" fmla="*/ 1 w 164"/>
                    <a:gd name="T75" fmla="*/ 103 h 198"/>
                    <a:gd name="T76" fmla="*/ 3 w 164"/>
                    <a:gd name="T77" fmla="*/ 84 h 198"/>
                    <a:gd name="T78" fmla="*/ 14 w 164"/>
                    <a:gd name="T79" fmla="*/ 80 h 198"/>
                    <a:gd name="T80" fmla="*/ 23 w 164"/>
                    <a:gd name="T81" fmla="*/ 80 h 198"/>
                    <a:gd name="T82" fmla="*/ 36 w 164"/>
                    <a:gd name="T83" fmla="*/ 83 h 198"/>
                    <a:gd name="T84" fmla="*/ 45 w 164"/>
                    <a:gd name="T85" fmla="*/ 81 h 198"/>
                    <a:gd name="T86" fmla="*/ 53 w 164"/>
                    <a:gd name="T87" fmla="*/ 74 h 198"/>
                    <a:gd name="T88" fmla="*/ 52 w 164"/>
                    <a:gd name="T89" fmla="*/ 62 h 198"/>
                    <a:gd name="T90" fmla="*/ 53 w 164"/>
                    <a:gd name="T91" fmla="*/ 51 h 198"/>
                    <a:gd name="T92" fmla="*/ 59 w 164"/>
                    <a:gd name="T93" fmla="*/ 49 h 198"/>
                    <a:gd name="T94" fmla="*/ 61 w 164"/>
                    <a:gd name="T95" fmla="*/ 46 h 198"/>
                    <a:gd name="T96" fmla="*/ 59 w 164"/>
                    <a:gd name="T97" fmla="*/ 38 h 198"/>
                    <a:gd name="T98" fmla="*/ 55 w 164"/>
                    <a:gd name="T99" fmla="*/ 27 h 198"/>
                    <a:gd name="T100" fmla="*/ 64 w 164"/>
                    <a:gd name="T101" fmla="*/ 30 h 198"/>
                    <a:gd name="T102" fmla="*/ 77 w 164"/>
                    <a:gd name="T103" fmla="*/ 24 h 198"/>
                    <a:gd name="T104" fmla="*/ 84 w 164"/>
                    <a:gd name="T105" fmla="*/ 25 h 198"/>
                    <a:gd name="T106" fmla="*/ 99 w 164"/>
                    <a:gd name="T107" fmla="*/ 22 h 198"/>
                    <a:gd name="T108" fmla="*/ 111 w 164"/>
                    <a:gd name="T109" fmla="*/ 16 h 198"/>
                    <a:gd name="T110" fmla="*/ 120 w 164"/>
                    <a:gd name="T111" fmla="*/ 15 h 198"/>
                    <a:gd name="T112" fmla="*/ 117 w 164"/>
                    <a:gd name="T113" fmla="*/ 5 h 198"/>
                    <a:gd name="T114" fmla="*/ 131 w 164"/>
                    <a:gd name="T115" fmla="*/ 5 h 198"/>
                    <a:gd name="T116" fmla="*/ 126 w 164"/>
                    <a:gd name="T117" fmla="*/ 19 h 198"/>
                    <a:gd name="T118" fmla="*/ 118 w 164"/>
                    <a:gd name="T119" fmla="*/ 37 h 198"/>
                    <a:gd name="T120" fmla="*/ 121 w 164"/>
                    <a:gd name="T121" fmla="*/ 5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8">
                      <a:moveTo>
                        <a:pt x="122" y="60"/>
                      </a:moveTo>
                      <a:lnTo>
                        <a:pt x="122" y="60"/>
                      </a:lnTo>
                      <a:lnTo>
                        <a:pt x="122" y="62"/>
                      </a:lnTo>
                      <a:lnTo>
                        <a:pt x="123" y="61"/>
                      </a:lnTo>
                      <a:lnTo>
                        <a:pt x="123" y="61"/>
                      </a:lnTo>
                      <a:lnTo>
                        <a:pt x="124" y="62"/>
                      </a:lnTo>
                      <a:lnTo>
                        <a:pt x="125" y="62"/>
                      </a:lnTo>
                      <a:lnTo>
                        <a:pt x="125" y="62"/>
                      </a:lnTo>
                      <a:lnTo>
                        <a:pt x="126" y="62"/>
                      </a:lnTo>
                      <a:lnTo>
                        <a:pt x="126" y="62"/>
                      </a:lnTo>
                      <a:lnTo>
                        <a:pt x="127" y="62"/>
                      </a:lnTo>
                      <a:lnTo>
                        <a:pt x="127" y="62"/>
                      </a:lnTo>
                      <a:lnTo>
                        <a:pt x="127" y="62"/>
                      </a:lnTo>
                      <a:lnTo>
                        <a:pt x="127" y="62"/>
                      </a:lnTo>
                      <a:lnTo>
                        <a:pt x="127" y="62"/>
                      </a:lnTo>
                      <a:lnTo>
                        <a:pt x="127" y="61"/>
                      </a:lnTo>
                      <a:lnTo>
                        <a:pt x="127" y="61"/>
                      </a:lnTo>
                      <a:lnTo>
                        <a:pt x="127" y="61"/>
                      </a:lnTo>
                      <a:lnTo>
                        <a:pt x="127" y="60"/>
                      </a:lnTo>
                      <a:lnTo>
                        <a:pt x="127" y="60"/>
                      </a:lnTo>
                      <a:lnTo>
                        <a:pt x="127" y="59"/>
                      </a:lnTo>
                      <a:lnTo>
                        <a:pt x="127" y="59"/>
                      </a:lnTo>
                      <a:lnTo>
                        <a:pt x="127" y="59"/>
                      </a:lnTo>
                      <a:lnTo>
                        <a:pt x="127" y="59"/>
                      </a:lnTo>
                      <a:lnTo>
                        <a:pt x="128" y="59"/>
                      </a:lnTo>
                      <a:lnTo>
                        <a:pt x="128" y="59"/>
                      </a:lnTo>
                      <a:lnTo>
                        <a:pt x="128" y="59"/>
                      </a:lnTo>
                      <a:lnTo>
                        <a:pt x="128" y="59"/>
                      </a:lnTo>
                      <a:lnTo>
                        <a:pt x="128" y="59"/>
                      </a:lnTo>
                      <a:lnTo>
                        <a:pt x="129" y="59"/>
                      </a:lnTo>
                      <a:lnTo>
                        <a:pt x="129" y="59"/>
                      </a:lnTo>
                      <a:lnTo>
                        <a:pt x="129" y="59"/>
                      </a:lnTo>
                      <a:lnTo>
                        <a:pt x="129" y="59"/>
                      </a:lnTo>
                      <a:lnTo>
                        <a:pt x="129" y="60"/>
                      </a:lnTo>
                      <a:lnTo>
                        <a:pt x="129" y="60"/>
                      </a:lnTo>
                      <a:lnTo>
                        <a:pt x="129" y="60"/>
                      </a:lnTo>
                      <a:lnTo>
                        <a:pt x="130" y="60"/>
                      </a:lnTo>
                      <a:lnTo>
                        <a:pt x="130" y="60"/>
                      </a:lnTo>
                      <a:lnTo>
                        <a:pt x="129" y="60"/>
                      </a:lnTo>
                      <a:lnTo>
                        <a:pt x="129" y="60"/>
                      </a:lnTo>
                      <a:lnTo>
                        <a:pt x="129" y="60"/>
                      </a:lnTo>
                      <a:lnTo>
                        <a:pt x="129" y="60"/>
                      </a:lnTo>
                      <a:lnTo>
                        <a:pt x="129" y="60"/>
                      </a:lnTo>
                      <a:lnTo>
                        <a:pt x="129" y="60"/>
                      </a:lnTo>
                      <a:lnTo>
                        <a:pt x="128" y="61"/>
                      </a:lnTo>
                      <a:lnTo>
                        <a:pt x="128" y="61"/>
                      </a:lnTo>
                      <a:lnTo>
                        <a:pt x="128" y="61"/>
                      </a:lnTo>
                      <a:lnTo>
                        <a:pt x="128" y="61"/>
                      </a:lnTo>
                      <a:lnTo>
                        <a:pt x="128" y="61"/>
                      </a:lnTo>
                      <a:lnTo>
                        <a:pt x="128" y="61"/>
                      </a:lnTo>
                      <a:lnTo>
                        <a:pt x="128" y="61"/>
                      </a:lnTo>
                      <a:lnTo>
                        <a:pt x="128" y="61"/>
                      </a:lnTo>
                      <a:lnTo>
                        <a:pt x="129" y="61"/>
                      </a:lnTo>
                      <a:lnTo>
                        <a:pt x="129" y="62"/>
                      </a:lnTo>
                      <a:lnTo>
                        <a:pt x="130" y="62"/>
                      </a:lnTo>
                      <a:lnTo>
                        <a:pt x="130" y="62"/>
                      </a:lnTo>
                      <a:lnTo>
                        <a:pt x="130" y="63"/>
                      </a:lnTo>
                      <a:lnTo>
                        <a:pt x="130" y="63"/>
                      </a:lnTo>
                      <a:lnTo>
                        <a:pt x="130" y="63"/>
                      </a:lnTo>
                      <a:lnTo>
                        <a:pt x="130" y="64"/>
                      </a:lnTo>
                      <a:lnTo>
                        <a:pt x="130" y="65"/>
                      </a:lnTo>
                      <a:lnTo>
                        <a:pt x="130" y="65"/>
                      </a:lnTo>
                      <a:lnTo>
                        <a:pt x="131" y="64"/>
                      </a:lnTo>
                      <a:lnTo>
                        <a:pt x="132" y="64"/>
                      </a:lnTo>
                      <a:lnTo>
                        <a:pt x="132" y="64"/>
                      </a:lnTo>
                      <a:lnTo>
                        <a:pt x="133" y="64"/>
                      </a:lnTo>
                      <a:lnTo>
                        <a:pt x="134" y="64"/>
                      </a:lnTo>
                      <a:lnTo>
                        <a:pt x="134" y="64"/>
                      </a:lnTo>
                      <a:lnTo>
                        <a:pt x="135" y="63"/>
                      </a:lnTo>
                      <a:lnTo>
                        <a:pt x="136" y="63"/>
                      </a:lnTo>
                      <a:lnTo>
                        <a:pt x="136" y="63"/>
                      </a:lnTo>
                      <a:lnTo>
                        <a:pt x="137" y="63"/>
                      </a:lnTo>
                      <a:lnTo>
                        <a:pt x="138" y="63"/>
                      </a:lnTo>
                      <a:lnTo>
                        <a:pt x="139" y="63"/>
                      </a:lnTo>
                      <a:lnTo>
                        <a:pt x="139" y="62"/>
                      </a:lnTo>
                      <a:lnTo>
                        <a:pt x="139" y="62"/>
                      </a:lnTo>
                      <a:lnTo>
                        <a:pt x="137" y="60"/>
                      </a:lnTo>
                      <a:lnTo>
                        <a:pt x="136" y="60"/>
                      </a:lnTo>
                      <a:lnTo>
                        <a:pt x="136" y="59"/>
                      </a:lnTo>
                      <a:lnTo>
                        <a:pt x="136" y="59"/>
                      </a:lnTo>
                      <a:lnTo>
                        <a:pt x="136" y="58"/>
                      </a:lnTo>
                      <a:lnTo>
                        <a:pt x="137" y="58"/>
                      </a:lnTo>
                      <a:lnTo>
                        <a:pt x="137" y="57"/>
                      </a:lnTo>
                      <a:lnTo>
                        <a:pt x="138" y="57"/>
                      </a:lnTo>
                      <a:lnTo>
                        <a:pt x="138" y="58"/>
                      </a:lnTo>
                      <a:lnTo>
                        <a:pt x="139" y="59"/>
                      </a:lnTo>
                      <a:lnTo>
                        <a:pt x="139" y="59"/>
                      </a:lnTo>
                      <a:lnTo>
                        <a:pt x="141" y="59"/>
                      </a:lnTo>
                      <a:lnTo>
                        <a:pt x="142" y="59"/>
                      </a:lnTo>
                      <a:lnTo>
                        <a:pt x="142" y="59"/>
                      </a:lnTo>
                      <a:lnTo>
                        <a:pt x="142" y="58"/>
                      </a:lnTo>
                      <a:lnTo>
                        <a:pt x="143" y="59"/>
                      </a:lnTo>
                      <a:lnTo>
                        <a:pt x="143" y="59"/>
                      </a:lnTo>
                      <a:lnTo>
                        <a:pt x="144" y="59"/>
                      </a:lnTo>
                      <a:lnTo>
                        <a:pt x="144" y="58"/>
                      </a:lnTo>
                      <a:lnTo>
                        <a:pt x="144" y="56"/>
                      </a:lnTo>
                      <a:lnTo>
                        <a:pt x="144" y="55"/>
                      </a:lnTo>
                      <a:lnTo>
                        <a:pt x="144" y="55"/>
                      </a:lnTo>
                      <a:lnTo>
                        <a:pt x="145" y="54"/>
                      </a:lnTo>
                      <a:lnTo>
                        <a:pt x="145" y="53"/>
                      </a:lnTo>
                      <a:lnTo>
                        <a:pt x="145" y="53"/>
                      </a:lnTo>
                      <a:lnTo>
                        <a:pt x="143" y="52"/>
                      </a:lnTo>
                      <a:lnTo>
                        <a:pt x="143" y="51"/>
                      </a:lnTo>
                      <a:lnTo>
                        <a:pt x="142" y="51"/>
                      </a:lnTo>
                      <a:lnTo>
                        <a:pt x="141" y="50"/>
                      </a:lnTo>
                      <a:lnTo>
                        <a:pt x="141" y="50"/>
                      </a:lnTo>
                      <a:lnTo>
                        <a:pt x="141" y="49"/>
                      </a:lnTo>
                      <a:lnTo>
                        <a:pt x="141" y="49"/>
                      </a:lnTo>
                      <a:lnTo>
                        <a:pt x="142" y="48"/>
                      </a:lnTo>
                      <a:lnTo>
                        <a:pt x="143" y="48"/>
                      </a:lnTo>
                      <a:lnTo>
                        <a:pt x="145" y="46"/>
                      </a:lnTo>
                      <a:lnTo>
                        <a:pt x="146" y="45"/>
                      </a:lnTo>
                      <a:lnTo>
                        <a:pt x="146" y="46"/>
                      </a:lnTo>
                      <a:lnTo>
                        <a:pt x="146" y="48"/>
                      </a:lnTo>
                      <a:lnTo>
                        <a:pt x="146" y="49"/>
                      </a:lnTo>
                      <a:lnTo>
                        <a:pt x="147" y="49"/>
                      </a:lnTo>
                      <a:lnTo>
                        <a:pt x="147" y="50"/>
                      </a:lnTo>
                      <a:lnTo>
                        <a:pt x="147" y="51"/>
                      </a:lnTo>
                      <a:lnTo>
                        <a:pt x="149" y="53"/>
                      </a:lnTo>
                      <a:lnTo>
                        <a:pt x="149" y="53"/>
                      </a:lnTo>
                      <a:lnTo>
                        <a:pt x="151" y="52"/>
                      </a:lnTo>
                      <a:lnTo>
                        <a:pt x="155" y="50"/>
                      </a:lnTo>
                      <a:lnTo>
                        <a:pt x="154" y="49"/>
                      </a:lnTo>
                      <a:lnTo>
                        <a:pt x="154" y="49"/>
                      </a:lnTo>
                      <a:lnTo>
                        <a:pt x="154" y="48"/>
                      </a:lnTo>
                      <a:lnTo>
                        <a:pt x="153" y="48"/>
                      </a:lnTo>
                      <a:lnTo>
                        <a:pt x="153" y="47"/>
                      </a:lnTo>
                      <a:lnTo>
                        <a:pt x="154" y="47"/>
                      </a:lnTo>
                      <a:lnTo>
                        <a:pt x="154" y="47"/>
                      </a:lnTo>
                      <a:lnTo>
                        <a:pt x="155" y="46"/>
                      </a:lnTo>
                      <a:lnTo>
                        <a:pt x="156" y="46"/>
                      </a:lnTo>
                      <a:lnTo>
                        <a:pt x="156" y="45"/>
                      </a:lnTo>
                      <a:lnTo>
                        <a:pt x="156" y="44"/>
                      </a:lnTo>
                      <a:lnTo>
                        <a:pt x="156" y="44"/>
                      </a:lnTo>
                      <a:lnTo>
                        <a:pt x="156" y="44"/>
                      </a:lnTo>
                      <a:lnTo>
                        <a:pt x="157" y="45"/>
                      </a:lnTo>
                      <a:lnTo>
                        <a:pt x="158" y="45"/>
                      </a:lnTo>
                      <a:lnTo>
                        <a:pt x="159" y="45"/>
                      </a:lnTo>
                      <a:lnTo>
                        <a:pt x="159" y="45"/>
                      </a:lnTo>
                      <a:lnTo>
                        <a:pt x="160" y="45"/>
                      </a:lnTo>
                      <a:lnTo>
                        <a:pt x="160" y="45"/>
                      </a:lnTo>
                      <a:lnTo>
                        <a:pt x="161" y="44"/>
                      </a:lnTo>
                      <a:lnTo>
                        <a:pt x="162" y="43"/>
                      </a:lnTo>
                      <a:lnTo>
                        <a:pt x="162" y="42"/>
                      </a:lnTo>
                      <a:lnTo>
                        <a:pt x="162" y="42"/>
                      </a:lnTo>
                      <a:lnTo>
                        <a:pt x="162" y="42"/>
                      </a:lnTo>
                      <a:lnTo>
                        <a:pt x="163" y="44"/>
                      </a:lnTo>
                      <a:lnTo>
                        <a:pt x="163" y="44"/>
                      </a:lnTo>
                      <a:lnTo>
                        <a:pt x="163" y="45"/>
                      </a:lnTo>
                      <a:lnTo>
                        <a:pt x="163" y="46"/>
                      </a:lnTo>
                      <a:lnTo>
                        <a:pt x="164" y="47"/>
                      </a:lnTo>
                      <a:lnTo>
                        <a:pt x="163" y="48"/>
                      </a:lnTo>
                      <a:lnTo>
                        <a:pt x="163" y="48"/>
                      </a:lnTo>
                      <a:lnTo>
                        <a:pt x="162" y="48"/>
                      </a:lnTo>
                      <a:lnTo>
                        <a:pt x="161" y="48"/>
                      </a:lnTo>
                      <a:lnTo>
                        <a:pt x="160" y="48"/>
                      </a:lnTo>
                      <a:lnTo>
                        <a:pt x="159" y="49"/>
                      </a:lnTo>
                      <a:lnTo>
                        <a:pt x="158" y="49"/>
                      </a:lnTo>
                      <a:lnTo>
                        <a:pt x="158" y="49"/>
                      </a:lnTo>
                      <a:lnTo>
                        <a:pt x="158" y="50"/>
                      </a:lnTo>
                      <a:lnTo>
                        <a:pt x="159" y="51"/>
                      </a:lnTo>
                      <a:lnTo>
                        <a:pt x="159" y="52"/>
                      </a:lnTo>
                      <a:lnTo>
                        <a:pt x="158" y="54"/>
                      </a:lnTo>
                      <a:lnTo>
                        <a:pt x="158" y="55"/>
                      </a:lnTo>
                      <a:lnTo>
                        <a:pt x="159" y="55"/>
                      </a:lnTo>
                      <a:lnTo>
                        <a:pt x="160" y="55"/>
                      </a:lnTo>
                      <a:lnTo>
                        <a:pt x="161" y="55"/>
                      </a:lnTo>
                      <a:lnTo>
                        <a:pt x="161" y="56"/>
                      </a:lnTo>
                      <a:lnTo>
                        <a:pt x="160" y="57"/>
                      </a:lnTo>
                      <a:lnTo>
                        <a:pt x="160" y="57"/>
                      </a:lnTo>
                      <a:lnTo>
                        <a:pt x="160" y="58"/>
                      </a:lnTo>
                      <a:lnTo>
                        <a:pt x="159" y="58"/>
                      </a:lnTo>
                      <a:lnTo>
                        <a:pt x="158" y="59"/>
                      </a:lnTo>
                      <a:lnTo>
                        <a:pt x="157" y="59"/>
                      </a:lnTo>
                      <a:lnTo>
                        <a:pt x="157" y="59"/>
                      </a:lnTo>
                      <a:lnTo>
                        <a:pt x="156" y="59"/>
                      </a:lnTo>
                      <a:lnTo>
                        <a:pt x="155" y="60"/>
                      </a:lnTo>
                      <a:lnTo>
                        <a:pt x="153" y="60"/>
                      </a:lnTo>
                      <a:lnTo>
                        <a:pt x="153" y="61"/>
                      </a:lnTo>
                      <a:lnTo>
                        <a:pt x="152" y="61"/>
                      </a:lnTo>
                      <a:lnTo>
                        <a:pt x="151" y="61"/>
                      </a:lnTo>
                      <a:lnTo>
                        <a:pt x="151" y="62"/>
                      </a:lnTo>
                      <a:lnTo>
                        <a:pt x="151" y="63"/>
                      </a:lnTo>
                      <a:lnTo>
                        <a:pt x="150" y="64"/>
                      </a:lnTo>
                      <a:lnTo>
                        <a:pt x="150" y="64"/>
                      </a:lnTo>
                      <a:lnTo>
                        <a:pt x="150" y="65"/>
                      </a:lnTo>
                      <a:lnTo>
                        <a:pt x="150" y="66"/>
                      </a:lnTo>
                      <a:lnTo>
                        <a:pt x="149" y="67"/>
                      </a:lnTo>
                      <a:lnTo>
                        <a:pt x="150" y="67"/>
                      </a:lnTo>
                      <a:lnTo>
                        <a:pt x="150" y="68"/>
                      </a:lnTo>
                      <a:lnTo>
                        <a:pt x="151" y="68"/>
                      </a:lnTo>
                      <a:lnTo>
                        <a:pt x="152" y="69"/>
                      </a:lnTo>
                      <a:lnTo>
                        <a:pt x="152" y="69"/>
                      </a:lnTo>
                      <a:lnTo>
                        <a:pt x="152" y="70"/>
                      </a:lnTo>
                      <a:lnTo>
                        <a:pt x="151" y="70"/>
                      </a:lnTo>
                      <a:lnTo>
                        <a:pt x="151" y="71"/>
                      </a:lnTo>
                      <a:lnTo>
                        <a:pt x="150" y="72"/>
                      </a:lnTo>
                      <a:lnTo>
                        <a:pt x="150" y="73"/>
                      </a:lnTo>
                      <a:lnTo>
                        <a:pt x="150" y="73"/>
                      </a:lnTo>
                      <a:lnTo>
                        <a:pt x="149" y="74"/>
                      </a:lnTo>
                      <a:lnTo>
                        <a:pt x="149" y="75"/>
                      </a:lnTo>
                      <a:lnTo>
                        <a:pt x="149" y="76"/>
                      </a:lnTo>
                      <a:lnTo>
                        <a:pt x="149" y="77"/>
                      </a:lnTo>
                      <a:lnTo>
                        <a:pt x="148" y="78"/>
                      </a:lnTo>
                      <a:lnTo>
                        <a:pt x="149" y="78"/>
                      </a:lnTo>
                      <a:lnTo>
                        <a:pt x="149" y="79"/>
                      </a:lnTo>
                      <a:lnTo>
                        <a:pt x="149" y="79"/>
                      </a:lnTo>
                      <a:lnTo>
                        <a:pt x="149" y="81"/>
                      </a:lnTo>
                      <a:lnTo>
                        <a:pt x="149" y="82"/>
                      </a:lnTo>
                      <a:lnTo>
                        <a:pt x="149" y="83"/>
                      </a:lnTo>
                      <a:lnTo>
                        <a:pt x="149" y="83"/>
                      </a:lnTo>
                      <a:lnTo>
                        <a:pt x="148" y="84"/>
                      </a:lnTo>
                      <a:lnTo>
                        <a:pt x="148" y="84"/>
                      </a:lnTo>
                      <a:lnTo>
                        <a:pt x="147" y="84"/>
                      </a:lnTo>
                      <a:lnTo>
                        <a:pt x="146" y="84"/>
                      </a:lnTo>
                      <a:lnTo>
                        <a:pt x="146" y="84"/>
                      </a:lnTo>
                      <a:lnTo>
                        <a:pt x="143" y="83"/>
                      </a:lnTo>
                      <a:lnTo>
                        <a:pt x="143" y="83"/>
                      </a:lnTo>
                      <a:lnTo>
                        <a:pt x="143" y="84"/>
                      </a:lnTo>
                      <a:lnTo>
                        <a:pt x="143" y="85"/>
                      </a:lnTo>
                      <a:lnTo>
                        <a:pt x="143" y="85"/>
                      </a:lnTo>
                      <a:lnTo>
                        <a:pt x="143" y="86"/>
                      </a:lnTo>
                      <a:lnTo>
                        <a:pt x="143" y="87"/>
                      </a:lnTo>
                      <a:lnTo>
                        <a:pt x="143" y="88"/>
                      </a:lnTo>
                      <a:lnTo>
                        <a:pt x="143" y="89"/>
                      </a:lnTo>
                      <a:lnTo>
                        <a:pt x="143" y="91"/>
                      </a:lnTo>
                      <a:lnTo>
                        <a:pt x="143" y="92"/>
                      </a:lnTo>
                      <a:lnTo>
                        <a:pt x="143" y="93"/>
                      </a:lnTo>
                      <a:lnTo>
                        <a:pt x="143" y="94"/>
                      </a:lnTo>
                      <a:lnTo>
                        <a:pt x="143" y="95"/>
                      </a:lnTo>
                      <a:lnTo>
                        <a:pt x="142" y="96"/>
                      </a:lnTo>
                      <a:lnTo>
                        <a:pt x="142" y="96"/>
                      </a:lnTo>
                      <a:lnTo>
                        <a:pt x="141" y="98"/>
                      </a:lnTo>
                      <a:lnTo>
                        <a:pt x="141" y="97"/>
                      </a:lnTo>
                      <a:lnTo>
                        <a:pt x="140" y="97"/>
                      </a:lnTo>
                      <a:lnTo>
                        <a:pt x="139" y="97"/>
                      </a:lnTo>
                      <a:lnTo>
                        <a:pt x="139" y="97"/>
                      </a:lnTo>
                      <a:lnTo>
                        <a:pt x="138" y="97"/>
                      </a:lnTo>
                      <a:lnTo>
                        <a:pt x="137" y="97"/>
                      </a:lnTo>
                      <a:lnTo>
                        <a:pt x="136" y="97"/>
                      </a:lnTo>
                      <a:lnTo>
                        <a:pt x="135" y="97"/>
                      </a:lnTo>
                      <a:lnTo>
                        <a:pt x="134" y="97"/>
                      </a:lnTo>
                      <a:lnTo>
                        <a:pt x="133" y="98"/>
                      </a:lnTo>
                      <a:lnTo>
                        <a:pt x="132" y="98"/>
                      </a:lnTo>
                      <a:lnTo>
                        <a:pt x="132" y="98"/>
                      </a:lnTo>
                      <a:lnTo>
                        <a:pt x="132" y="97"/>
                      </a:lnTo>
                      <a:lnTo>
                        <a:pt x="131" y="95"/>
                      </a:lnTo>
                      <a:lnTo>
                        <a:pt x="131" y="95"/>
                      </a:lnTo>
                      <a:lnTo>
                        <a:pt x="130" y="96"/>
                      </a:lnTo>
                      <a:lnTo>
                        <a:pt x="130" y="96"/>
                      </a:lnTo>
                      <a:lnTo>
                        <a:pt x="129" y="96"/>
                      </a:lnTo>
                      <a:lnTo>
                        <a:pt x="128" y="96"/>
                      </a:lnTo>
                      <a:lnTo>
                        <a:pt x="127" y="96"/>
                      </a:lnTo>
                      <a:lnTo>
                        <a:pt x="126" y="96"/>
                      </a:lnTo>
                      <a:lnTo>
                        <a:pt x="126" y="96"/>
                      </a:lnTo>
                      <a:lnTo>
                        <a:pt x="125" y="96"/>
                      </a:lnTo>
                      <a:lnTo>
                        <a:pt x="123" y="95"/>
                      </a:lnTo>
                      <a:lnTo>
                        <a:pt x="123" y="95"/>
                      </a:lnTo>
                      <a:lnTo>
                        <a:pt x="121" y="94"/>
                      </a:lnTo>
                      <a:lnTo>
                        <a:pt x="121" y="94"/>
                      </a:lnTo>
                      <a:lnTo>
                        <a:pt x="119" y="94"/>
                      </a:lnTo>
                      <a:lnTo>
                        <a:pt x="118" y="94"/>
                      </a:lnTo>
                      <a:lnTo>
                        <a:pt x="117" y="95"/>
                      </a:lnTo>
                      <a:lnTo>
                        <a:pt x="114" y="97"/>
                      </a:lnTo>
                      <a:lnTo>
                        <a:pt x="114" y="98"/>
                      </a:lnTo>
                      <a:lnTo>
                        <a:pt x="114" y="98"/>
                      </a:lnTo>
                      <a:lnTo>
                        <a:pt x="114" y="99"/>
                      </a:lnTo>
                      <a:lnTo>
                        <a:pt x="113" y="101"/>
                      </a:lnTo>
                      <a:lnTo>
                        <a:pt x="113" y="103"/>
                      </a:lnTo>
                      <a:lnTo>
                        <a:pt x="113" y="103"/>
                      </a:lnTo>
                      <a:lnTo>
                        <a:pt x="112" y="103"/>
                      </a:lnTo>
                      <a:lnTo>
                        <a:pt x="111" y="103"/>
                      </a:lnTo>
                      <a:lnTo>
                        <a:pt x="111" y="103"/>
                      </a:lnTo>
                      <a:lnTo>
                        <a:pt x="110" y="102"/>
                      </a:lnTo>
                      <a:lnTo>
                        <a:pt x="109" y="102"/>
                      </a:lnTo>
                      <a:lnTo>
                        <a:pt x="109" y="103"/>
                      </a:lnTo>
                      <a:lnTo>
                        <a:pt x="108" y="104"/>
                      </a:lnTo>
                      <a:lnTo>
                        <a:pt x="107" y="103"/>
                      </a:lnTo>
                      <a:lnTo>
                        <a:pt x="107" y="103"/>
                      </a:lnTo>
                      <a:lnTo>
                        <a:pt x="106" y="104"/>
                      </a:lnTo>
                      <a:lnTo>
                        <a:pt x="106" y="105"/>
                      </a:lnTo>
                      <a:lnTo>
                        <a:pt x="107" y="106"/>
                      </a:lnTo>
                      <a:lnTo>
                        <a:pt x="106" y="106"/>
                      </a:lnTo>
                      <a:lnTo>
                        <a:pt x="105" y="107"/>
                      </a:lnTo>
                      <a:lnTo>
                        <a:pt x="106" y="108"/>
                      </a:lnTo>
                      <a:lnTo>
                        <a:pt x="105" y="108"/>
                      </a:lnTo>
                      <a:lnTo>
                        <a:pt x="104" y="109"/>
                      </a:lnTo>
                      <a:lnTo>
                        <a:pt x="105" y="109"/>
                      </a:lnTo>
                      <a:lnTo>
                        <a:pt x="105" y="110"/>
                      </a:lnTo>
                      <a:lnTo>
                        <a:pt x="104" y="111"/>
                      </a:lnTo>
                      <a:lnTo>
                        <a:pt x="106" y="112"/>
                      </a:lnTo>
                      <a:lnTo>
                        <a:pt x="107" y="113"/>
                      </a:lnTo>
                      <a:lnTo>
                        <a:pt x="107" y="113"/>
                      </a:lnTo>
                      <a:lnTo>
                        <a:pt x="108" y="114"/>
                      </a:lnTo>
                      <a:lnTo>
                        <a:pt x="108" y="115"/>
                      </a:lnTo>
                      <a:lnTo>
                        <a:pt x="108" y="116"/>
                      </a:lnTo>
                      <a:lnTo>
                        <a:pt x="108" y="116"/>
                      </a:lnTo>
                      <a:lnTo>
                        <a:pt x="109" y="116"/>
                      </a:lnTo>
                      <a:lnTo>
                        <a:pt x="109" y="117"/>
                      </a:lnTo>
                      <a:lnTo>
                        <a:pt x="109" y="117"/>
                      </a:lnTo>
                      <a:lnTo>
                        <a:pt x="108" y="118"/>
                      </a:lnTo>
                      <a:lnTo>
                        <a:pt x="108" y="119"/>
                      </a:lnTo>
                      <a:lnTo>
                        <a:pt x="108" y="121"/>
                      </a:lnTo>
                      <a:lnTo>
                        <a:pt x="110" y="122"/>
                      </a:lnTo>
                      <a:lnTo>
                        <a:pt x="111" y="122"/>
                      </a:lnTo>
                      <a:lnTo>
                        <a:pt x="112" y="122"/>
                      </a:lnTo>
                      <a:lnTo>
                        <a:pt x="113" y="123"/>
                      </a:lnTo>
                      <a:lnTo>
                        <a:pt x="114" y="123"/>
                      </a:lnTo>
                      <a:lnTo>
                        <a:pt x="115" y="123"/>
                      </a:lnTo>
                      <a:lnTo>
                        <a:pt x="117" y="124"/>
                      </a:lnTo>
                      <a:lnTo>
                        <a:pt x="117" y="124"/>
                      </a:lnTo>
                      <a:lnTo>
                        <a:pt x="117" y="125"/>
                      </a:lnTo>
                      <a:lnTo>
                        <a:pt x="118" y="126"/>
                      </a:lnTo>
                      <a:lnTo>
                        <a:pt x="118" y="129"/>
                      </a:lnTo>
                      <a:lnTo>
                        <a:pt x="118" y="129"/>
                      </a:lnTo>
                      <a:lnTo>
                        <a:pt x="119" y="129"/>
                      </a:lnTo>
                      <a:lnTo>
                        <a:pt x="122" y="131"/>
                      </a:lnTo>
                      <a:lnTo>
                        <a:pt x="122" y="132"/>
                      </a:lnTo>
                      <a:lnTo>
                        <a:pt x="122" y="132"/>
                      </a:lnTo>
                      <a:lnTo>
                        <a:pt x="125" y="134"/>
                      </a:lnTo>
                      <a:lnTo>
                        <a:pt x="126" y="134"/>
                      </a:lnTo>
                      <a:lnTo>
                        <a:pt x="128" y="133"/>
                      </a:lnTo>
                      <a:lnTo>
                        <a:pt x="129" y="132"/>
                      </a:lnTo>
                      <a:lnTo>
                        <a:pt x="129" y="132"/>
                      </a:lnTo>
                      <a:lnTo>
                        <a:pt x="130" y="132"/>
                      </a:lnTo>
                      <a:lnTo>
                        <a:pt x="131" y="132"/>
                      </a:lnTo>
                      <a:lnTo>
                        <a:pt x="133" y="132"/>
                      </a:lnTo>
                      <a:lnTo>
                        <a:pt x="133" y="131"/>
                      </a:lnTo>
                      <a:lnTo>
                        <a:pt x="135" y="131"/>
                      </a:lnTo>
                      <a:lnTo>
                        <a:pt x="135" y="131"/>
                      </a:lnTo>
                      <a:lnTo>
                        <a:pt x="136" y="134"/>
                      </a:lnTo>
                      <a:lnTo>
                        <a:pt x="137" y="135"/>
                      </a:lnTo>
                      <a:lnTo>
                        <a:pt x="138" y="134"/>
                      </a:lnTo>
                      <a:lnTo>
                        <a:pt x="139" y="137"/>
                      </a:lnTo>
                      <a:lnTo>
                        <a:pt x="140" y="137"/>
                      </a:lnTo>
                      <a:lnTo>
                        <a:pt x="140" y="138"/>
                      </a:lnTo>
                      <a:lnTo>
                        <a:pt x="141" y="140"/>
                      </a:lnTo>
                      <a:lnTo>
                        <a:pt x="141" y="141"/>
                      </a:lnTo>
                      <a:lnTo>
                        <a:pt x="140" y="141"/>
                      </a:lnTo>
                      <a:lnTo>
                        <a:pt x="138" y="141"/>
                      </a:lnTo>
                      <a:lnTo>
                        <a:pt x="138" y="142"/>
                      </a:lnTo>
                      <a:lnTo>
                        <a:pt x="137" y="142"/>
                      </a:lnTo>
                      <a:lnTo>
                        <a:pt x="135" y="143"/>
                      </a:lnTo>
                      <a:lnTo>
                        <a:pt x="135" y="143"/>
                      </a:lnTo>
                      <a:lnTo>
                        <a:pt x="134" y="143"/>
                      </a:lnTo>
                      <a:lnTo>
                        <a:pt x="134" y="144"/>
                      </a:lnTo>
                      <a:lnTo>
                        <a:pt x="133" y="145"/>
                      </a:lnTo>
                      <a:lnTo>
                        <a:pt x="133" y="145"/>
                      </a:lnTo>
                      <a:lnTo>
                        <a:pt x="133" y="146"/>
                      </a:lnTo>
                      <a:lnTo>
                        <a:pt x="133" y="146"/>
                      </a:lnTo>
                      <a:lnTo>
                        <a:pt x="132" y="148"/>
                      </a:lnTo>
                      <a:lnTo>
                        <a:pt x="131" y="148"/>
                      </a:lnTo>
                      <a:lnTo>
                        <a:pt x="131" y="149"/>
                      </a:lnTo>
                      <a:lnTo>
                        <a:pt x="131" y="151"/>
                      </a:lnTo>
                      <a:lnTo>
                        <a:pt x="131" y="153"/>
                      </a:lnTo>
                      <a:lnTo>
                        <a:pt x="130" y="153"/>
                      </a:lnTo>
                      <a:lnTo>
                        <a:pt x="129" y="153"/>
                      </a:lnTo>
                      <a:lnTo>
                        <a:pt x="128" y="153"/>
                      </a:lnTo>
                      <a:lnTo>
                        <a:pt x="126" y="153"/>
                      </a:lnTo>
                      <a:lnTo>
                        <a:pt x="126" y="153"/>
                      </a:lnTo>
                      <a:lnTo>
                        <a:pt x="125" y="153"/>
                      </a:lnTo>
                      <a:lnTo>
                        <a:pt x="124" y="153"/>
                      </a:lnTo>
                      <a:lnTo>
                        <a:pt x="123" y="153"/>
                      </a:lnTo>
                      <a:lnTo>
                        <a:pt x="122" y="152"/>
                      </a:lnTo>
                      <a:lnTo>
                        <a:pt x="121" y="152"/>
                      </a:lnTo>
                      <a:lnTo>
                        <a:pt x="120" y="152"/>
                      </a:lnTo>
                      <a:lnTo>
                        <a:pt x="120" y="153"/>
                      </a:lnTo>
                      <a:lnTo>
                        <a:pt x="119" y="153"/>
                      </a:lnTo>
                      <a:lnTo>
                        <a:pt x="119" y="153"/>
                      </a:lnTo>
                      <a:lnTo>
                        <a:pt x="118" y="154"/>
                      </a:lnTo>
                      <a:lnTo>
                        <a:pt x="118" y="155"/>
                      </a:lnTo>
                      <a:lnTo>
                        <a:pt x="119" y="157"/>
                      </a:lnTo>
                      <a:lnTo>
                        <a:pt x="118" y="157"/>
                      </a:lnTo>
                      <a:lnTo>
                        <a:pt x="117" y="156"/>
                      </a:lnTo>
                      <a:lnTo>
                        <a:pt x="116" y="156"/>
                      </a:lnTo>
                      <a:lnTo>
                        <a:pt x="114" y="156"/>
                      </a:lnTo>
                      <a:lnTo>
                        <a:pt x="114" y="156"/>
                      </a:lnTo>
                      <a:lnTo>
                        <a:pt x="114" y="154"/>
                      </a:lnTo>
                      <a:lnTo>
                        <a:pt x="113" y="153"/>
                      </a:lnTo>
                      <a:lnTo>
                        <a:pt x="113" y="154"/>
                      </a:lnTo>
                      <a:lnTo>
                        <a:pt x="112" y="154"/>
                      </a:lnTo>
                      <a:lnTo>
                        <a:pt x="112" y="154"/>
                      </a:lnTo>
                      <a:lnTo>
                        <a:pt x="112" y="153"/>
                      </a:lnTo>
                      <a:lnTo>
                        <a:pt x="111" y="153"/>
                      </a:lnTo>
                      <a:lnTo>
                        <a:pt x="111" y="153"/>
                      </a:lnTo>
                      <a:lnTo>
                        <a:pt x="110" y="152"/>
                      </a:lnTo>
                      <a:lnTo>
                        <a:pt x="109" y="152"/>
                      </a:lnTo>
                      <a:lnTo>
                        <a:pt x="109" y="152"/>
                      </a:lnTo>
                      <a:lnTo>
                        <a:pt x="108" y="152"/>
                      </a:lnTo>
                      <a:lnTo>
                        <a:pt x="108" y="152"/>
                      </a:lnTo>
                      <a:lnTo>
                        <a:pt x="108" y="154"/>
                      </a:lnTo>
                      <a:lnTo>
                        <a:pt x="108" y="155"/>
                      </a:lnTo>
                      <a:lnTo>
                        <a:pt x="108" y="156"/>
                      </a:lnTo>
                      <a:lnTo>
                        <a:pt x="108" y="157"/>
                      </a:lnTo>
                      <a:lnTo>
                        <a:pt x="108" y="158"/>
                      </a:lnTo>
                      <a:lnTo>
                        <a:pt x="108" y="158"/>
                      </a:lnTo>
                      <a:lnTo>
                        <a:pt x="108" y="159"/>
                      </a:lnTo>
                      <a:lnTo>
                        <a:pt x="108" y="160"/>
                      </a:lnTo>
                      <a:lnTo>
                        <a:pt x="108" y="161"/>
                      </a:lnTo>
                      <a:lnTo>
                        <a:pt x="108" y="161"/>
                      </a:lnTo>
                      <a:lnTo>
                        <a:pt x="107" y="161"/>
                      </a:lnTo>
                      <a:lnTo>
                        <a:pt x="106" y="161"/>
                      </a:lnTo>
                      <a:lnTo>
                        <a:pt x="106" y="162"/>
                      </a:lnTo>
                      <a:lnTo>
                        <a:pt x="106" y="162"/>
                      </a:lnTo>
                      <a:lnTo>
                        <a:pt x="106" y="163"/>
                      </a:lnTo>
                      <a:lnTo>
                        <a:pt x="105" y="163"/>
                      </a:lnTo>
                      <a:lnTo>
                        <a:pt x="104" y="164"/>
                      </a:lnTo>
                      <a:lnTo>
                        <a:pt x="104" y="164"/>
                      </a:lnTo>
                      <a:lnTo>
                        <a:pt x="104" y="165"/>
                      </a:lnTo>
                      <a:lnTo>
                        <a:pt x="103" y="165"/>
                      </a:lnTo>
                      <a:lnTo>
                        <a:pt x="104" y="166"/>
                      </a:lnTo>
                      <a:lnTo>
                        <a:pt x="104" y="166"/>
                      </a:lnTo>
                      <a:lnTo>
                        <a:pt x="100" y="167"/>
                      </a:lnTo>
                      <a:lnTo>
                        <a:pt x="100" y="169"/>
                      </a:lnTo>
                      <a:lnTo>
                        <a:pt x="97" y="169"/>
                      </a:lnTo>
                      <a:lnTo>
                        <a:pt x="97" y="169"/>
                      </a:lnTo>
                      <a:lnTo>
                        <a:pt x="95" y="169"/>
                      </a:lnTo>
                      <a:lnTo>
                        <a:pt x="95" y="169"/>
                      </a:lnTo>
                      <a:lnTo>
                        <a:pt x="95" y="172"/>
                      </a:lnTo>
                      <a:lnTo>
                        <a:pt x="94" y="174"/>
                      </a:lnTo>
                      <a:lnTo>
                        <a:pt x="94" y="175"/>
                      </a:lnTo>
                      <a:lnTo>
                        <a:pt x="94" y="175"/>
                      </a:lnTo>
                      <a:lnTo>
                        <a:pt x="95" y="176"/>
                      </a:lnTo>
                      <a:lnTo>
                        <a:pt x="95" y="176"/>
                      </a:lnTo>
                      <a:lnTo>
                        <a:pt x="95" y="178"/>
                      </a:lnTo>
                      <a:lnTo>
                        <a:pt x="96" y="180"/>
                      </a:lnTo>
                      <a:lnTo>
                        <a:pt x="95" y="180"/>
                      </a:lnTo>
                      <a:lnTo>
                        <a:pt x="91" y="181"/>
                      </a:lnTo>
                      <a:lnTo>
                        <a:pt x="91" y="182"/>
                      </a:lnTo>
                      <a:lnTo>
                        <a:pt x="90" y="182"/>
                      </a:lnTo>
                      <a:lnTo>
                        <a:pt x="90" y="183"/>
                      </a:lnTo>
                      <a:lnTo>
                        <a:pt x="89" y="183"/>
                      </a:lnTo>
                      <a:lnTo>
                        <a:pt x="89" y="183"/>
                      </a:lnTo>
                      <a:lnTo>
                        <a:pt x="88" y="184"/>
                      </a:lnTo>
                      <a:lnTo>
                        <a:pt x="88" y="184"/>
                      </a:lnTo>
                      <a:lnTo>
                        <a:pt x="88" y="185"/>
                      </a:lnTo>
                      <a:lnTo>
                        <a:pt x="88" y="186"/>
                      </a:lnTo>
                      <a:lnTo>
                        <a:pt x="88" y="187"/>
                      </a:lnTo>
                      <a:lnTo>
                        <a:pt x="88" y="187"/>
                      </a:lnTo>
                      <a:lnTo>
                        <a:pt x="88" y="189"/>
                      </a:lnTo>
                      <a:lnTo>
                        <a:pt x="88" y="190"/>
                      </a:lnTo>
                      <a:lnTo>
                        <a:pt x="88" y="191"/>
                      </a:lnTo>
                      <a:lnTo>
                        <a:pt x="87" y="192"/>
                      </a:lnTo>
                      <a:lnTo>
                        <a:pt x="87" y="193"/>
                      </a:lnTo>
                      <a:lnTo>
                        <a:pt x="84" y="193"/>
                      </a:lnTo>
                      <a:lnTo>
                        <a:pt x="84" y="193"/>
                      </a:lnTo>
                      <a:lnTo>
                        <a:pt x="84" y="192"/>
                      </a:lnTo>
                      <a:lnTo>
                        <a:pt x="83" y="192"/>
                      </a:lnTo>
                      <a:lnTo>
                        <a:pt x="83" y="192"/>
                      </a:lnTo>
                      <a:lnTo>
                        <a:pt x="82" y="192"/>
                      </a:lnTo>
                      <a:lnTo>
                        <a:pt x="82" y="193"/>
                      </a:lnTo>
                      <a:lnTo>
                        <a:pt x="81" y="193"/>
                      </a:lnTo>
                      <a:lnTo>
                        <a:pt x="81" y="193"/>
                      </a:lnTo>
                      <a:lnTo>
                        <a:pt x="80" y="193"/>
                      </a:lnTo>
                      <a:lnTo>
                        <a:pt x="81" y="194"/>
                      </a:lnTo>
                      <a:lnTo>
                        <a:pt x="80" y="194"/>
                      </a:lnTo>
                      <a:lnTo>
                        <a:pt x="80" y="194"/>
                      </a:lnTo>
                      <a:lnTo>
                        <a:pt x="79" y="194"/>
                      </a:lnTo>
                      <a:lnTo>
                        <a:pt x="79" y="194"/>
                      </a:lnTo>
                      <a:lnTo>
                        <a:pt x="79" y="195"/>
                      </a:lnTo>
                      <a:lnTo>
                        <a:pt x="79" y="196"/>
                      </a:lnTo>
                      <a:lnTo>
                        <a:pt x="79" y="197"/>
                      </a:lnTo>
                      <a:lnTo>
                        <a:pt x="79" y="198"/>
                      </a:lnTo>
                      <a:lnTo>
                        <a:pt x="78" y="198"/>
                      </a:lnTo>
                      <a:lnTo>
                        <a:pt x="77" y="197"/>
                      </a:lnTo>
                      <a:lnTo>
                        <a:pt x="77" y="197"/>
                      </a:lnTo>
                      <a:lnTo>
                        <a:pt x="76" y="197"/>
                      </a:lnTo>
                      <a:lnTo>
                        <a:pt x="76" y="196"/>
                      </a:lnTo>
                      <a:lnTo>
                        <a:pt x="75" y="196"/>
                      </a:lnTo>
                      <a:lnTo>
                        <a:pt x="75" y="195"/>
                      </a:lnTo>
                      <a:lnTo>
                        <a:pt x="74" y="194"/>
                      </a:lnTo>
                      <a:lnTo>
                        <a:pt x="74" y="194"/>
                      </a:lnTo>
                      <a:lnTo>
                        <a:pt x="74" y="193"/>
                      </a:lnTo>
                      <a:lnTo>
                        <a:pt x="74" y="192"/>
                      </a:lnTo>
                      <a:lnTo>
                        <a:pt x="74" y="191"/>
                      </a:lnTo>
                      <a:lnTo>
                        <a:pt x="73" y="190"/>
                      </a:lnTo>
                      <a:lnTo>
                        <a:pt x="73" y="189"/>
                      </a:lnTo>
                      <a:lnTo>
                        <a:pt x="72" y="189"/>
                      </a:lnTo>
                      <a:lnTo>
                        <a:pt x="72" y="190"/>
                      </a:lnTo>
                      <a:lnTo>
                        <a:pt x="71" y="190"/>
                      </a:lnTo>
                      <a:lnTo>
                        <a:pt x="72" y="191"/>
                      </a:lnTo>
                      <a:lnTo>
                        <a:pt x="73" y="191"/>
                      </a:lnTo>
                      <a:lnTo>
                        <a:pt x="73" y="192"/>
                      </a:lnTo>
                      <a:lnTo>
                        <a:pt x="73" y="193"/>
                      </a:lnTo>
                      <a:lnTo>
                        <a:pt x="73" y="194"/>
                      </a:lnTo>
                      <a:lnTo>
                        <a:pt x="72" y="195"/>
                      </a:lnTo>
                      <a:lnTo>
                        <a:pt x="72" y="194"/>
                      </a:lnTo>
                      <a:lnTo>
                        <a:pt x="71" y="194"/>
                      </a:lnTo>
                      <a:lnTo>
                        <a:pt x="70" y="194"/>
                      </a:lnTo>
                      <a:lnTo>
                        <a:pt x="70" y="194"/>
                      </a:lnTo>
                      <a:lnTo>
                        <a:pt x="69" y="194"/>
                      </a:lnTo>
                      <a:lnTo>
                        <a:pt x="68" y="195"/>
                      </a:lnTo>
                      <a:lnTo>
                        <a:pt x="68" y="194"/>
                      </a:lnTo>
                      <a:lnTo>
                        <a:pt x="68" y="194"/>
                      </a:lnTo>
                      <a:lnTo>
                        <a:pt x="68" y="193"/>
                      </a:lnTo>
                      <a:lnTo>
                        <a:pt x="68" y="193"/>
                      </a:lnTo>
                      <a:lnTo>
                        <a:pt x="68" y="193"/>
                      </a:lnTo>
                      <a:lnTo>
                        <a:pt x="68" y="193"/>
                      </a:lnTo>
                      <a:lnTo>
                        <a:pt x="68" y="193"/>
                      </a:lnTo>
                      <a:lnTo>
                        <a:pt x="68" y="192"/>
                      </a:lnTo>
                      <a:lnTo>
                        <a:pt x="68" y="192"/>
                      </a:lnTo>
                      <a:lnTo>
                        <a:pt x="68" y="192"/>
                      </a:lnTo>
                      <a:lnTo>
                        <a:pt x="68" y="191"/>
                      </a:lnTo>
                      <a:lnTo>
                        <a:pt x="68" y="190"/>
                      </a:lnTo>
                      <a:lnTo>
                        <a:pt x="67" y="189"/>
                      </a:lnTo>
                      <a:lnTo>
                        <a:pt x="67" y="189"/>
                      </a:lnTo>
                      <a:lnTo>
                        <a:pt x="66" y="189"/>
                      </a:lnTo>
                      <a:lnTo>
                        <a:pt x="65" y="189"/>
                      </a:lnTo>
                      <a:lnTo>
                        <a:pt x="64" y="188"/>
                      </a:lnTo>
                      <a:lnTo>
                        <a:pt x="64" y="188"/>
                      </a:lnTo>
                      <a:lnTo>
                        <a:pt x="63" y="187"/>
                      </a:lnTo>
                      <a:lnTo>
                        <a:pt x="63" y="187"/>
                      </a:lnTo>
                      <a:lnTo>
                        <a:pt x="62" y="186"/>
                      </a:lnTo>
                      <a:lnTo>
                        <a:pt x="61" y="186"/>
                      </a:lnTo>
                      <a:lnTo>
                        <a:pt x="61" y="185"/>
                      </a:lnTo>
                      <a:lnTo>
                        <a:pt x="61" y="184"/>
                      </a:lnTo>
                      <a:lnTo>
                        <a:pt x="60" y="184"/>
                      </a:lnTo>
                      <a:lnTo>
                        <a:pt x="59" y="184"/>
                      </a:lnTo>
                      <a:lnTo>
                        <a:pt x="59" y="184"/>
                      </a:lnTo>
                      <a:lnTo>
                        <a:pt x="58" y="184"/>
                      </a:lnTo>
                      <a:lnTo>
                        <a:pt x="58" y="183"/>
                      </a:lnTo>
                      <a:lnTo>
                        <a:pt x="59" y="183"/>
                      </a:lnTo>
                      <a:lnTo>
                        <a:pt x="59" y="182"/>
                      </a:lnTo>
                      <a:lnTo>
                        <a:pt x="58" y="182"/>
                      </a:lnTo>
                      <a:lnTo>
                        <a:pt x="58" y="181"/>
                      </a:lnTo>
                      <a:lnTo>
                        <a:pt x="57" y="181"/>
                      </a:lnTo>
                      <a:lnTo>
                        <a:pt x="57" y="180"/>
                      </a:lnTo>
                      <a:lnTo>
                        <a:pt x="57" y="180"/>
                      </a:lnTo>
                      <a:lnTo>
                        <a:pt x="56" y="179"/>
                      </a:lnTo>
                      <a:lnTo>
                        <a:pt x="56" y="178"/>
                      </a:lnTo>
                      <a:lnTo>
                        <a:pt x="56" y="177"/>
                      </a:lnTo>
                      <a:lnTo>
                        <a:pt x="55" y="176"/>
                      </a:lnTo>
                      <a:lnTo>
                        <a:pt x="56" y="176"/>
                      </a:lnTo>
                      <a:lnTo>
                        <a:pt x="56" y="175"/>
                      </a:lnTo>
                      <a:lnTo>
                        <a:pt x="56" y="174"/>
                      </a:lnTo>
                      <a:lnTo>
                        <a:pt x="56" y="173"/>
                      </a:lnTo>
                      <a:lnTo>
                        <a:pt x="56" y="172"/>
                      </a:lnTo>
                      <a:lnTo>
                        <a:pt x="55" y="172"/>
                      </a:lnTo>
                      <a:lnTo>
                        <a:pt x="55" y="171"/>
                      </a:lnTo>
                      <a:lnTo>
                        <a:pt x="54" y="171"/>
                      </a:lnTo>
                      <a:lnTo>
                        <a:pt x="53" y="170"/>
                      </a:lnTo>
                      <a:lnTo>
                        <a:pt x="53" y="170"/>
                      </a:lnTo>
                      <a:lnTo>
                        <a:pt x="52" y="170"/>
                      </a:lnTo>
                      <a:lnTo>
                        <a:pt x="51" y="171"/>
                      </a:lnTo>
                      <a:lnTo>
                        <a:pt x="50" y="171"/>
                      </a:lnTo>
                      <a:lnTo>
                        <a:pt x="50" y="172"/>
                      </a:lnTo>
                      <a:lnTo>
                        <a:pt x="50" y="173"/>
                      </a:lnTo>
                      <a:lnTo>
                        <a:pt x="50" y="173"/>
                      </a:lnTo>
                      <a:lnTo>
                        <a:pt x="50" y="173"/>
                      </a:lnTo>
                      <a:lnTo>
                        <a:pt x="50" y="173"/>
                      </a:lnTo>
                      <a:lnTo>
                        <a:pt x="50" y="173"/>
                      </a:lnTo>
                      <a:lnTo>
                        <a:pt x="49" y="174"/>
                      </a:lnTo>
                      <a:lnTo>
                        <a:pt x="49" y="174"/>
                      </a:lnTo>
                      <a:lnTo>
                        <a:pt x="48" y="174"/>
                      </a:lnTo>
                      <a:lnTo>
                        <a:pt x="47" y="174"/>
                      </a:lnTo>
                      <a:lnTo>
                        <a:pt x="47" y="174"/>
                      </a:lnTo>
                      <a:lnTo>
                        <a:pt x="46" y="175"/>
                      </a:lnTo>
                      <a:lnTo>
                        <a:pt x="46" y="175"/>
                      </a:lnTo>
                      <a:lnTo>
                        <a:pt x="46" y="176"/>
                      </a:lnTo>
                      <a:lnTo>
                        <a:pt x="46" y="176"/>
                      </a:lnTo>
                      <a:lnTo>
                        <a:pt x="45" y="177"/>
                      </a:lnTo>
                      <a:lnTo>
                        <a:pt x="45" y="177"/>
                      </a:lnTo>
                      <a:lnTo>
                        <a:pt x="45" y="177"/>
                      </a:lnTo>
                      <a:lnTo>
                        <a:pt x="45" y="178"/>
                      </a:lnTo>
                      <a:lnTo>
                        <a:pt x="45" y="178"/>
                      </a:lnTo>
                      <a:lnTo>
                        <a:pt x="45" y="178"/>
                      </a:lnTo>
                      <a:lnTo>
                        <a:pt x="44" y="179"/>
                      </a:lnTo>
                      <a:lnTo>
                        <a:pt x="44" y="179"/>
                      </a:lnTo>
                      <a:lnTo>
                        <a:pt x="44" y="179"/>
                      </a:lnTo>
                      <a:lnTo>
                        <a:pt x="44" y="179"/>
                      </a:lnTo>
                      <a:lnTo>
                        <a:pt x="43" y="179"/>
                      </a:lnTo>
                      <a:lnTo>
                        <a:pt x="43" y="179"/>
                      </a:lnTo>
                      <a:lnTo>
                        <a:pt x="43" y="179"/>
                      </a:lnTo>
                      <a:lnTo>
                        <a:pt x="43" y="179"/>
                      </a:lnTo>
                      <a:lnTo>
                        <a:pt x="43" y="179"/>
                      </a:lnTo>
                      <a:lnTo>
                        <a:pt x="43" y="179"/>
                      </a:lnTo>
                      <a:lnTo>
                        <a:pt x="42" y="179"/>
                      </a:lnTo>
                      <a:lnTo>
                        <a:pt x="42" y="179"/>
                      </a:lnTo>
                      <a:lnTo>
                        <a:pt x="42" y="179"/>
                      </a:lnTo>
                      <a:lnTo>
                        <a:pt x="42" y="179"/>
                      </a:lnTo>
                      <a:lnTo>
                        <a:pt x="42" y="179"/>
                      </a:lnTo>
                      <a:lnTo>
                        <a:pt x="42" y="179"/>
                      </a:lnTo>
                      <a:lnTo>
                        <a:pt x="41" y="179"/>
                      </a:lnTo>
                      <a:lnTo>
                        <a:pt x="41" y="179"/>
                      </a:lnTo>
                      <a:lnTo>
                        <a:pt x="41" y="179"/>
                      </a:lnTo>
                      <a:lnTo>
                        <a:pt x="41" y="179"/>
                      </a:lnTo>
                      <a:lnTo>
                        <a:pt x="41" y="179"/>
                      </a:lnTo>
                      <a:lnTo>
                        <a:pt x="41" y="179"/>
                      </a:lnTo>
                      <a:lnTo>
                        <a:pt x="40" y="179"/>
                      </a:lnTo>
                      <a:lnTo>
                        <a:pt x="40" y="179"/>
                      </a:lnTo>
                      <a:lnTo>
                        <a:pt x="40" y="179"/>
                      </a:lnTo>
                      <a:lnTo>
                        <a:pt x="40" y="179"/>
                      </a:lnTo>
                      <a:lnTo>
                        <a:pt x="40" y="179"/>
                      </a:lnTo>
                      <a:lnTo>
                        <a:pt x="40" y="179"/>
                      </a:lnTo>
                      <a:lnTo>
                        <a:pt x="39" y="179"/>
                      </a:lnTo>
                      <a:lnTo>
                        <a:pt x="39" y="179"/>
                      </a:lnTo>
                      <a:lnTo>
                        <a:pt x="39" y="179"/>
                      </a:lnTo>
                      <a:lnTo>
                        <a:pt x="39" y="179"/>
                      </a:lnTo>
                      <a:lnTo>
                        <a:pt x="39" y="179"/>
                      </a:lnTo>
                      <a:lnTo>
                        <a:pt x="38" y="179"/>
                      </a:lnTo>
                      <a:lnTo>
                        <a:pt x="38" y="179"/>
                      </a:lnTo>
                      <a:lnTo>
                        <a:pt x="38" y="179"/>
                      </a:lnTo>
                      <a:lnTo>
                        <a:pt x="37" y="179"/>
                      </a:lnTo>
                      <a:lnTo>
                        <a:pt x="36" y="179"/>
                      </a:lnTo>
                      <a:lnTo>
                        <a:pt x="35" y="179"/>
                      </a:lnTo>
                      <a:lnTo>
                        <a:pt x="35" y="180"/>
                      </a:lnTo>
                      <a:lnTo>
                        <a:pt x="34" y="180"/>
                      </a:lnTo>
                      <a:lnTo>
                        <a:pt x="34" y="180"/>
                      </a:lnTo>
                      <a:lnTo>
                        <a:pt x="34" y="181"/>
                      </a:lnTo>
                      <a:lnTo>
                        <a:pt x="34" y="182"/>
                      </a:lnTo>
                      <a:lnTo>
                        <a:pt x="34" y="183"/>
                      </a:lnTo>
                      <a:lnTo>
                        <a:pt x="34" y="184"/>
                      </a:lnTo>
                      <a:lnTo>
                        <a:pt x="34" y="184"/>
                      </a:lnTo>
                      <a:lnTo>
                        <a:pt x="33" y="184"/>
                      </a:lnTo>
                      <a:lnTo>
                        <a:pt x="32" y="183"/>
                      </a:lnTo>
                      <a:lnTo>
                        <a:pt x="32" y="183"/>
                      </a:lnTo>
                      <a:lnTo>
                        <a:pt x="31" y="182"/>
                      </a:lnTo>
                      <a:lnTo>
                        <a:pt x="31" y="181"/>
                      </a:lnTo>
                      <a:lnTo>
                        <a:pt x="31" y="181"/>
                      </a:lnTo>
                      <a:lnTo>
                        <a:pt x="30" y="180"/>
                      </a:lnTo>
                      <a:lnTo>
                        <a:pt x="29" y="180"/>
                      </a:lnTo>
                      <a:lnTo>
                        <a:pt x="28" y="180"/>
                      </a:lnTo>
                      <a:lnTo>
                        <a:pt x="28" y="180"/>
                      </a:lnTo>
                      <a:lnTo>
                        <a:pt x="28" y="180"/>
                      </a:lnTo>
                      <a:lnTo>
                        <a:pt x="27" y="180"/>
                      </a:lnTo>
                      <a:lnTo>
                        <a:pt x="27" y="180"/>
                      </a:lnTo>
                      <a:lnTo>
                        <a:pt x="26" y="180"/>
                      </a:lnTo>
                      <a:lnTo>
                        <a:pt x="26" y="180"/>
                      </a:lnTo>
                      <a:lnTo>
                        <a:pt x="25" y="180"/>
                      </a:lnTo>
                      <a:lnTo>
                        <a:pt x="25" y="181"/>
                      </a:lnTo>
                      <a:lnTo>
                        <a:pt x="25" y="181"/>
                      </a:lnTo>
                      <a:lnTo>
                        <a:pt x="24" y="181"/>
                      </a:lnTo>
                      <a:lnTo>
                        <a:pt x="23" y="181"/>
                      </a:lnTo>
                      <a:lnTo>
                        <a:pt x="23" y="181"/>
                      </a:lnTo>
                      <a:lnTo>
                        <a:pt x="22" y="181"/>
                      </a:lnTo>
                      <a:lnTo>
                        <a:pt x="21" y="181"/>
                      </a:lnTo>
                      <a:lnTo>
                        <a:pt x="20" y="181"/>
                      </a:lnTo>
                      <a:lnTo>
                        <a:pt x="20" y="181"/>
                      </a:lnTo>
                      <a:lnTo>
                        <a:pt x="20" y="180"/>
                      </a:lnTo>
                      <a:lnTo>
                        <a:pt x="20" y="180"/>
                      </a:lnTo>
                      <a:lnTo>
                        <a:pt x="20" y="179"/>
                      </a:lnTo>
                      <a:lnTo>
                        <a:pt x="20" y="178"/>
                      </a:lnTo>
                      <a:lnTo>
                        <a:pt x="20" y="177"/>
                      </a:lnTo>
                      <a:lnTo>
                        <a:pt x="19" y="177"/>
                      </a:lnTo>
                      <a:lnTo>
                        <a:pt x="18" y="177"/>
                      </a:lnTo>
                      <a:lnTo>
                        <a:pt x="18" y="178"/>
                      </a:lnTo>
                      <a:lnTo>
                        <a:pt x="18" y="178"/>
                      </a:lnTo>
                      <a:lnTo>
                        <a:pt x="17" y="178"/>
                      </a:lnTo>
                      <a:lnTo>
                        <a:pt x="16" y="178"/>
                      </a:lnTo>
                      <a:lnTo>
                        <a:pt x="15" y="177"/>
                      </a:lnTo>
                      <a:lnTo>
                        <a:pt x="15" y="177"/>
                      </a:lnTo>
                      <a:lnTo>
                        <a:pt x="16" y="176"/>
                      </a:lnTo>
                      <a:lnTo>
                        <a:pt x="17" y="176"/>
                      </a:lnTo>
                      <a:lnTo>
                        <a:pt x="17" y="176"/>
                      </a:lnTo>
                      <a:lnTo>
                        <a:pt x="17" y="175"/>
                      </a:lnTo>
                      <a:lnTo>
                        <a:pt x="17" y="174"/>
                      </a:lnTo>
                      <a:lnTo>
                        <a:pt x="17" y="173"/>
                      </a:lnTo>
                      <a:lnTo>
                        <a:pt x="17" y="173"/>
                      </a:lnTo>
                      <a:lnTo>
                        <a:pt x="15" y="175"/>
                      </a:lnTo>
                      <a:lnTo>
                        <a:pt x="14" y="175"/>
                      </a:lnTo>
                      <a:lnTo>
                        <a:pt x="14" y="173"/>
                      </a:lnTo>
                      <a:lnTo>
                        <a:pt x="14" y="172"/>
                      </a:lnTo>
                      <a:lnTo>
                        <a:pt x="14" y="171"/>
                      </a:lnTo>
                      <a:lnTo>
                        <a:pt x="14" y="170"/>
                      </a:lnTo>
                      <a:lnTo>
                        <a:pt x="14" y="170"/>
                      </a:lnTo>
                      <a:lnTo>
                        <a:pt x="14" y="168"/>
                      </a:lnTo>
                      <a:lnTo>
                        <a:pt x="14" y="166"/>
                      </a:lnTo>
                      <a:lnTo>
                        <a:pt x="15" y="162"/>
                      </a:lnTo>
                      <a:lnTo>
                        <a:pt x="15" y="162"/>
                      </a:lnTo>
                      <a:lnTo>
                        <a:pt x="14" y="161"/>
                      </a:lnTo>
                      <a:lnTo>
                        <a:pt x="13" y="161"/>
                      </a:lnTo>
                      <a:lnTo>
                        <a:pt x="12" y="160"/>
                      </a:lnTo>
                      <a:lnTo>
                        <a:pt x="12" y="160"/>
                      </a:lnTo>
                      <a:lnTo>
                        <a:pt x="13" y="160"/>
                      </a:lnTo>
                      <a:lnTo>
                        <a:pt x="14" y="160"/>
                      </a:lnTo>
                      <a:lnTo>
                        <a:pt x="17" y="162"/>
                      </a:lnTo>
                      <a:lnTo>
                        <a:pt x="17" y="161"/>
                      </a:lnTo>
                      <a:lnTo>
                        <a:pt x="17" y="160"/>
                      </a:lnTo>
                      <a:lnTo>
                        <a:pt x="17" y="159"/>
                      </a:lnTo>
                      <a:lnTo>
                        <a:pt x="17" y="158"/>
                      </a:lnTo>
                      <a:lnTo>
                        <a:pt x="18" y="157"/>
                      </a:lnTo>
                      <a:lnTo>
                        <a:pt x="18" y="156"/>
                      </a:lnTo>
                      <a:lnTo>
                        <a:pt x="18" y="155"/>
                      </a:lnTo>
                      <a:lnTo>
                        <a:pt x="17" y="155"/>
                      </a:lnTo>
                      <a:lnTo>
                        <a:pt x="17" y="154"/>
                      </a:lnTo>
                      <a:lnTo>
                        <a:pt x="17" y="152"/>
                      </a:lnTo>
                      <a:lnTo>
                        <a:pt x="18" y="151"/>
                      </a:lnTo>
                      <a:lnTo>
                        <a:pt x="18" y="151"/>
                      </a:lnTo>
                      <a:lnTo>
                        <a:pt x="19" y="151"/>
                      </a:lnTo>
                      <a:lnTo>
                        <a:pt x="20" y="150"/>
                      </a:lnTo>
                      <a:lnTo>
                        <a:pt x="20" y="148"/>
                      </a:lnTo>
                      <a:lnTo>
                        <a:pt x="20" y="147"/>
                      </a:lnTo>
                      <a:lnTo>
                        <a:pt x="20" y="146"/>
                      </a:lnTo>
                      <a:lnTo>
                        <a:pt x="19" y="146"/>
                      </a:lnTo>
                      <a:lnTo>
                        <a:pt x="18" y="146"/>
                      </a:lnTo>
                      <a:lnTo>
                        <a:pt x="18" y="146"/>
                      </a:lnTo>
                      <a:lnTo>
                        <a:pt x="18" y="146"/>
                      </a:lnTo>
                      <a:lnTo>
                        <a:pt x="16" y="147"/>
                      </a:lnTo>
                      <a:lnTo>
                        <a:pt x="15" y="147"/>
                      </a:lnTo>
                      <a:lnTo>
                        <a:pt x="13" y="147"/>
                      </a:lnTo>
                      <a:lnTo>
                        <a:pt x="13" y="147"/>
                      </a:lnTo>
                      <a:lnTo>
                        <a:pt x="13" y="146"/>
                      </a:lnTo>
                      <a:lnTo>
                        <a:pt x="12" y="145"/>
                      </a:lnTo>
                      <a:lnTo>
                        <a:pt x="12" y="145"/>
                      </a:lnTo>
                      <a:lnTo>
                        <a:pt x="12" y="145"/>
                      </a:lnTo>
                      <a:lnTo>
                        <a:pt x="11" y="144"/>
                      </a:lnTo>
                      <a:lnTo>
                        <a:pt x="11" y="144"/>
                      </a:lnTo>
                      <a:lnTo>
                        <a:pt x="12" y="144"/>
                      </a:lnTo>
                      <a:lnTo>
                        <a:pt x="12" y="143"/>
                      </a:lnTo>
                      <a:lnTo>
                        <a:pt x="11" y="142"/>
                      </a:lnTo>
                      <a:lnTo>
                        <a:pt x="11" y="141"/>
                      </a:lnTo>
                      <a:lnTo>
                        <a:pt x="11" y="140"/>
                      </a:lnTo>
                      <a:lnTo>
                        <a:pt x="11" y="139"/>
                      </a:lnTo>
                      <a:lnTo>
                        <a:pt x="12" y="139"/>
                      </a:lnTo>
                      <a:lnTo>
                        <a:pt x="12" y="139"/>
                      </a:lnTo>
                      <a:lnTo>
                        <a:pt x="12" y="138"/>
                      </a:lnTo>
                      <a:lnTo>
                        <a:pt x="12" y="137"/>
                      </a:lnTo>
                      <a:lnTo>
                        <a:pt x="12" y="136"/>
                      </a:lnTo>
                      <a:lnTo>
                        <a:pt x="12" y="135"/>
                      </a:lnTo>
                      <a:lnTo>
                        <a:pt x="12" y="134"/>
                      </a:lnTo>
                      <a:lnTo>
                        <a:pt x="10" y="135"/>
                      </a:lnTo>
                      <a:lnTo>
                        <a:pt x="10" y="135"/>
                      </a:lnTo>
                      <a:lnTo>
                        <a:pt x="10" y="132"/>
                      </a:lnTo>
                      <a:lnTo>
                        <a:pt x="10" y="130"/>
                      </a:lnTo>
                      <a:lnTo>
                        <a:pt x="10" y="130"/>
                      </a:lnTo>
                      <a:lnTo>
                        <a:pt x="8" y="129"/>
                      </a:lnTo>
                      <a:lnTo>
                        <a:pt x="8" y="129"/>
                      </a:lnTo>
                      <a:lnTo>
                        <a:pt x="7" y="129"/>
                      </a:lnTo>
                      <a:lnTo>
                        <a:pt x="6" y="128"/>
                      </a:lnTo>
                      <a:lnTo>
                        <a:pt x="6" y="128"/>
                      </a:lnTo>
                      <a:lnTo>
                        <a:pt x="5" y="127"/>
                      </a:lnTo>
                      <a:lnTo>
                        <a:pt x="5" y="126"/>
                      </a:lnTo>
                      <a:lnTo>
                        <a:pt x="5" y="125"/>
                      </a:lnTo>
                      <a:lnTo>
                        <a:pt x="5" y="124"/>
                      </a:lnTo>
                      <a:lnTo>
                        <a:pt x="5" y="124"/>
                      </a:lnTo>
                      <a:lnTo>
                        <a:pt x="4" y="123"/>
                      </a:lnTo>
                      <a:lnTo>
                        <a:pt x="4" y="121"/>
                      </a:lnTo>
                      <a:lnTo>
                        <a:pt x="4" y="120"/>
                      </a:lnTo>
                      <a:lnTo>
                        <a:pt x="4" y="119"/>
                      </a:lnTo>
                      <a:lnTo>
                        <a:pt x="4" y="119"/>
                      </a:lnTo>
                      <a:lnTo>
                        <a:pt x="5" y="119"/>
                      </a:lnTo>
                      <a:lnTo>
                        <a:pt x="5" y="118"/>
                      </a:lnTo>
                      <a:lnTo>
                        <a:pt x="5" y="117"/>
                      </a:lnTo>
                      <a:lnTo>
                        <a:pt x="5" y="116"/>
                      </a:lnTo>
                      <a:lnTo>
                        <a:pt x="6" y="115"/>
                      </a:lnTo>
                      <a:lnTo>
                        <a:pt x="6" y="114"/>
                      </a:lnTo>
                      <a:lnTo>
                        <a:pt x="6" y="113"/>
                      </a:lnTo>
                      <a:lnTo>
                        <a:pt x="6" y="112"/>
                      </a:lnTo>
                      <a:lnTo>
                        <a:pt x="6" y="111"/>
                      </a:lnTo>
                      <a:lnTo>
                        <a:pt x="5" y="109"/>
                      </a:lnTo>
                      <a:lnTo>
                        <a:pt x="5" y="108"/>
                      </a:lnTo>
                      <a:lnTo>
                        <a:pt x="4" y="107"/>
                      </a:lnTo>
                      <a:lnTo>
                        <a:pt x="4" y="107"/>
                      </a:lnTo>
                      <a:lnTo>
                        <a:pt x="4" y="107"/>
                      </a:lnTo>
                      <a:lnTo>
                        <a:pt x="2" y="107"/>
                      </a:lnTo>
                      <a:lnTo>
                        <a:pt x="0" y="107"/>
                      </a:lnTo>
                      <a:lnTo>
                        <a:pt x="0" y="106"/>
                      </a:lnTo>
                      <a:lnTo>
                        <a:pt x="0" y="105"/>
                      </a:lnTo>
                      <a:lnTo>
                        <a:pt x="0" y="105"/>
                      </a:lnTo>
                      <a:lnTo>
                        <a:pt x="1" y="103"/>
                      </a:lnTo>
                      <a:lnTo>
                        <a:pt x="1" y="102"/>
                      </a:lnTo>
                      <a:lnTo>
                        <a:pt x="1" y="100"/>
                      </a:lnTo>
                      <a:lnTo>
                        <a:pt x="1" y="99"/>
                      </a:lnTo>
                      <a:lnTo>
                        <a:pt x="1" y="99"/>
                      </a:lnTo>
                      <a:lnTo>
                        <a:pt x="2" y="98"/>
                      </a:lnTo>
                      <a:lnTo>
                        <a:pt x="2" y="99"/>
                      </a:lnTo>
                      <a:lnTo>
                        <a:pt x="3" y="97"/>
                      </a:lnTo>
                      <a:lnTo>
                        <a:pt x="3" y="96"/>
                      </a:lnTo>
                      <a:lnTo>
                        <a:pt x="3" y="95"/>
                      </a:lnTo>
                      <a:lnTo>
                        <a:pt x="3" y="94"/>
                      </a:lnTo>
                      <a:lnTo>
                        <a:pt x="3" y="92"/>
                      </a:lnTo>
                      <a:lnTo>
                        <a:pt x="3" y="92"/>
                      </a:lnTo>
                      <a:lnTo>
                        <a:pt x="3" y="91"/>
                      </a:lnTo>
                      <a:lnTo>
                        <a:pt x="3" y="89"/>
                      </a:lnTo>
                      <a:lnTo>
                        <a:pt x="3" y="88"/>
                      </a:lnTo>
                      <a:lnTo>
                        <a:pt x="3" y="88"/>
                      </a:lnTo>
                      <a:lnTo>
                        <a:pt x="4" y="88"/>
                      </a:lnTo>
                      <a:lnTo>
                        <a:pt x="3" y="87"/>
                      </a:lnTo>
                      <a:lnTo>
                        <a:pt x="3" y="85"/>
                      </a:lnTo>
                      <a:lnTo>
                        <a:pt x="3" y="84"/>
                      </a:lnTo>
                      <a:lnTo>
                        <a:pt x="4" y="84"/>
                      </a:lnTo>
                      <a:lnTo>
                        <a:pt x="4" y="84"/>
                      </a:lnTo>
                      <a:lnTo>
                        <a:pt x="4" y="83"/>
                      </a:lnTo>
                      <a:lnTo>
                        <a:pt x="4" y="82"/>
                      </a:lnTo>
                      <a:lnTo>
                        <a:pt x="4" y="82"/>
                      </a:lnTo>
                      <a:lnTo>
                        <a:pt x="5" y="82"/>
                      </a:lnTo>
                      <a:lnTo>
                        <a:pt x="5" y="82"/>
                      </a:lnTo>
                      <a:lnTo>
                        <a:pt x="6" y="82"/>
                      </a:lnTo>
                      <a:lnTo>
                        <a:pt x="7" y="82"/>
                      </a:lnTo>
                      <a:lnTo>
                        <a:pt x="8" y="82"/>
                      </a:lnTo>
                      <a:lnTo>
                        <a:pt x="8" y="82"/>
                      </a:lnTo>
                      <a:lnTo>
                        <a:pt x="9" y="81"/>
                      </a:lnTo>
                      <a:lnTo>
                        <a:pt x="11" y="81"/>
                      </a:lnTo>
                      <a:lnTo>
                        <a:pt x="11" y="81"/>
                      </a:lnTo>
                      <a:lnTo>
                        <a:pt x="12" y="81"/>
                      </a:lnTo>
                      <a:lnTo>
                        <a:pt x="12" y="81"/>
                      </a:lnTo>
                      <a:lnTo>
                        <a:pt x="12" y="80"/>
                      </a:lnTo>
                      <a:lnTo>
                        <a:pt x="13" y="80"/>
                      </a:lnTo>
                      <a:lnTo>
                        <a:pt x="13" y="80"/>
                      </a:lnTo>
                      <a:lnTo>
                        <a:pt x="14" y="80"/>
                      </a:lnTo>
                      <a:lnTo>
                        <a:pt x="14" y="79"/>
                      </a:lnTo>
                      <a:lnTo>
                        <a:pt x="15" y="79"/>
                      </a:lnTo>
                      <a:lnTo>
                        <a:pt x="15" y="78"/>
                      </a:lnTo>
                      <a:lnTo>
                        <a:pt x="16" y="78"/>
                      </a:lnTo>
                      <a:lnTo>
                        <a:pt x="17" y="77"/>
                      </a:lnTo>
                      <a:lnTo>
                        <a:pt x="17" y="76"/>
                      </a:lnTo>
                      <a:lnTo>
                        <a:pt x="18" y="76"/>
                      </a:lnTo>
                      <a:lnTo>
                        <a:pt x="18" y="76"/>
                      </a:lnTo>
                      <a:lnTo>
                        <a:pt x="20" y="75"/>
                      </a:lnTo>
                      <a:lnTo>
                        <a:pt x="21" y="75"/>
                      </a:lnTo>
                      <a:lnTo>
                        <a:pt x="21" y="75"/>
                      </a:lnTo>
                      <a:lnTo>
                        <a:pt x="21" y="76"/>
                      </a:lnTo>
                      <a:lnTo>
                        <a:pt x="22" y="77"/>
                      </a:lnTo>
                      <a:lnTo>
                        <a:pt x="21" y="77"/>
                      </a:lnTo>
                      <a:lnTo>
                        <a:pt x="21" y="77"/>
                      </a:lnTo>
                      <a:lnTo>
                        <a:pt x="22" y="78"/>
                      </a:lnTo>
                      <a:lnTo>
                        <a:pt x="22" y="79"/>
                      </a:lnTo>
                      <a:lnTo>
                        <a:pt x="22" y="80"/>
                      </a:lnTo>
                      <a:lnTo>
                        <a:pt x="22" y="80"/>
                      </a:lnTo>
                      <a:lnTo>
                        <a:pt x="23" y="80"/>
                      </a:lnTo>
                      <a:lnTo>
                        <a:pt x="24" y="80"/>
                      </a:lnTo>
                      <a:lnTo>
                        <a:pt x="24" y="81"/>
                      </a:lnTo>
                      <a:lnTo>
                        <a:pt x="24" y="82"/>
                      </a:lnTo>
                      <a:lnTo>
                        <a:pt x="25" y="82"/>
                      </a:lnTo>
                      <a:lnTo>
                        <a:pt x="25" y="83"/>
                      </a:lnTo>
                      <a:lnTo>
                        <a:pt x="26" y="83"/>
                      </a:lnTo>
                      <a:lnTo>
                        <a:pt x="27" y="83"/>
                      </a:lnTo>
                      <a:lnTo>
                        <a:pt x="27" y="82"/>
                      </a:lnTo>
                      <a:lnTo>
                        <a:pt x="28" y="82"/>
                      </a:lnTo>
                      <a:lnTo>
                        <a:pt x="29" y="81"/>
                      </a:lnTo>
                      <a:lnTo>
                        <a:pt x="30" y="81"/>
                      </a:lnTo>
                      <a:lnTo>
                        <a:pt x="31" y="81"/>
                      </a:lnTo>
                      <a:lnTo>
                        <a:pt x="31" y="81"/>
                      </a:lnTo>
                      <a:lnTo>
                        <a:pt x="31" y="82"/>
                      </a:lnTo>
                      <a:lnTo>
                        <a:pt x="31" y="83"/>
                      </a:lnTo>
                      <a:lnTo>
                        <a:pt x="31" y="84"/>
                      </a:lnTo>
                      <a:lnTo>
                        <a:pt x="31" y="85"/>
                      </a:lnTo>
                      <a:lnTo>
                        <a:pt x="33" y="85"/>
                      </a:lnTo>
                      <a:lnTo>
                        <a:pt x="35" y="84"/>
                      </a:lnTo>
                      <a:lnTo>
                        <a:pt x="36" y="83"/>
                      </a:lnTo>
                      <a:lnTo>
                        <a:pt x="37" y="83"/>
                      </a:lnTo>
                      <a:lnTo>
                        <a:pt x="38" y="82"/>
                      </a:lnTo>
                      <a:lnTo>
                        <a:pt x="40" y="82"/>
                      </a:lnTo>
                      <a:lnTo>
                        <a:pt x="40" y="82"/>
                      </a:lnTo>
                      <a:lnTo>
                        <a:pt x="40" y="82"/>
                      </a:lnTo>
                      <a:lnTo>
                        <a:pt x="41" y="81"/>
                      </a:lnTo>
                      <a:lnTo>
                        <a:pt x="41" y="80"/>
                      </a:lnTo>
                      <a:lnTo>
                        <a:pt x="42" y="80"/>
                      </a:lnTo>
                      <a:lnTo>
                        <a:pt x="41" y="79"/>
                      </a:lnTo>
                      <a:lnTo>
                        <a:pt x="42" y="78"/>
                      </a:lnTo>
                      <a:lnTo>
                        <a:pt x="42" y="78"/>
                      </a:lnTo>
                      <a:lnTo>
                        <a:pt x="43" y="77"/>
                      </a:lnTo>
                      <a:lnTo>
                        <a:pt x="43" y="77"/>
                      </a:lnTo>
                      <a:lnTo>
                        <a:pt x="44" y="77"/>
                      </a:lnTo>
                      <a:lnTo>
                        <a:pt x="45" y="78"/>
                      </a:lnTo>
                      <a:lnTo>
                        <a:pt x="46" y="78"/>
                      </a:lnTo>
                      <a:lnTo>
                        <a:pt x="45" y="79"/>
                      </a:lnTo>
                      <a:lnTo>
                        <a:pt x="45" y="79"/>
                      </a:lnTo>
                      <a:lnTo>
                        <a:pt x="45" y="80"/>
                      </a:lnTo>
                      <a:lnTo>
                        <a:pt x="45" y="81"/>
                      </a:lnTo>
                      <a:lnTo>
                        <a:pt x="45" y="82"/>
                      </a:lnTo>
                      <a:lnTo>
                        <a:pt x="45" y="82"/>
                      </a:lnTo>
                      <a:lnTo>
                        <a:pt x="46" y="82"/>
                      </a:lnTo>
                      <a:lnTo>
                        <a:pt x="46" y="81"/>
                      </a:lnTo>
                      <a:lnTo>
                        <a:pt x="46" y="81"/>
                      </a:lnTo>
                      <a:lnTo>
                        <a:pt x="46" y="80"/>
                      </a:lnTo>
                      <a:lnTo>
                        <a:pt x="46" y="80"/>
                      </a:lnTo>
                      <a:lnTo>
                        <a:pt x="50" y="79"/>
                      </a:lnTo>
                      <a:lnTo>
                        <a:pt x="50" y="79"/>
                      </a:lnTo>
                      <a:lnTo>
                        <a:pt x="49" y="78"/>
                      </a:lnTo>
                      <a:lnTo>
                        <a:pt x="49" y="78"/>
                      </a:lnTo>
                      <a:lnTo>
                        <a:pt x="49" y="78"/>
                      </a:lnTo>
                      <a:lnTo>
                        <a:pt x="50" y="77"/>
                      </a:lnTo>
                      <a:lnTo>
                        <a:pt x="51" y="77"/>
                      </a:lnTo>
                      <a:lnTo>
                        <a:pt x="51" y="77"/>
                      </a:lnTo>
                      <a:lnTo>
                        <a:pt x="52" y="77"/>
                      </a:lnTo>
                      <a:lnTo>
                        <a:pt x="52" y="76"/>
                      </a:lnTo>
                      <a:lnTo>
                        <a:pt x="52" y="75"/>
                      </a:lnTo>
                      <a:lnTo>
                        <a:pt x="53" y="75"/>
                      </a:lnTo>
                      <a:lnTo>
                        <a:pt x="53" y="74"/>
                      </a:lnTo>
                      <a:lnTo>
                        <a:pt x="52" y="74"/>
                      </a:lnTo>
                      <a:lnTo>
                        <a:pt x="52" y="73"/>
                      </a:lnTo>
                      <a:lnTo>
                        <a:pt x="52" y="73"/>
                      </a:lnTo>
                      <a:lnTo>
                        <a:pt x="52" y="72"/>
                      </a:lnTo>
                      <a:lnTo>
                        <a:pt x="51" y="72"/>
                      </a:lnTo>
                      <a:lnTo>
                        <a:pt x="51" y="71"/>
                      </a:lnTo>
                      <a:lnTo>
                        <a:pt x="51" y="71"/>
                      </a:lnTo>
                      <a:lnTo>
                        <a:pt x="52" y="70"/>
                      </a:lnTo>
                      <a:lnTo>
                        <a:pt x="53" y="70"/>
                      </a:lnTo>
                      <a:lnTo>
                        <a:pt x="54" y="70"/>
                      </a:lnTo>
                      <a:lnTo>
                        <a:pt x="54" y="70"/>
                      </a:lnTo>
                      <a:lnTo>
                        <a:pt x="54" y="69"/>
                      </a:lnTo>
                      <a:lnTo>
                        <a:pt x="54" y="68"/>
                      </a:lnTo>
                      <a:lnTo>
                        <a:pt x="53" y="68"/>
                      </a:lnTo>
                      <a:lnTo>
                        <a:pt x="53" y="67"/>
                      </a:lnTo>
                      <a:lnTo>
                        <a:pt x="52" y="65"/>
                      </a:lnTo>
                      <a:lnTo>
                        <a:pt x="51" y="64"/>
                      </a:lnTo>
                      <a:lnTo>
                        <a:pt x="52" y="63"/>
                      </a:lnTo>
                      <a:lnTo>
                        <a:pt x="52" y="63"/>
                      </a:lnTo>
                      <a:lnTo>
                        <a:pt x="52" y="62"/>
                      </a:lnTo>
                      <a:lnTo>
                        <a:pt x="52" y="61"/>
                      </a:lnTo>
                      <a:lnTo>
                        <a:pt x="52" y="60"/>
                      </a:lnTo>
                      <a:lnTo>
                        <a:pt x="52" y="59"/>
                      </a:lnTo>
                      <a:lnTo>
                        <a:pt x="52" y="59"/>
                      </a:lnTo>
                      <a:lnTo>
                        <a:pt x="52" y="58"/>
                      </a:lnTo>
                      <a:lnTo>
                        <a:pt x="53" y="58"/>
                      </a:lnTo>
                      <a:lnTo>
                        <a:pt x="53" y="57"/>
                      </a:lnTo>
                      <a:lnTo>
                        <a:pt x="53" y="57"/>
                      </a:lnTo>
                      <a:lnTo>
                        <a:pt x="54" y="57"/>
                      </a:lnTo>
                      <a:lnTo>
                        <a:pt x="54" y="56"/>
                      </a:lnTo>
                      <a:lnTo>
                        <a:pt x="54" y="55"/>
                      </a:lnTo>
                      <a:lnTo>
                        <a:pt x="54" y="54"/>
                      </a:lnTo>
                      <a:lnTo>
                        <a:pt x="54" y="54"/>
                      </a:lnTo>
                      <a:lnTo>
                        <a:pt x="54" y="53"/>
                      </a:lnTo>
                      <a:lnTo>
                        <a:pt x="53" y="53"/>
                      </a:lnTo>
                      <a:lnTo>
                        <a:pt x="53" y="53"/>
                      </a:lnTo>
                      <a:lnTo>
                        <a:pt x="53" y="52"/>
                      </a:lnTo>
                      <a:lnTo>
                        <a:pt x="53" y="52"/>
                      </a:lnTo>
                      <a:lnTo>
                        <a:pt x="53" y="51"/>
                      </a:lnTo>
                      <a:lnTo>
                        <a:pt x="53" y="51"/>
                      </a:lnTo>
                      <a:lnTo>
                        <a:pt x="53" y="50"/>
                      </a:lnTo>
                      <a:lnTo>
                        <a:pt x="53" y="50"/>
                      </a:lnTo>
                      <a:lnTo>
                        <a:pt x="53" y="49"/>
                      </a:lnTo>
                      <a:lnTo>
                        <a:pt x="53" y="49"/>
                      </a:lnTo>
                      <a:lnTo>
                        <a:pt x="54" y="47"/>
                      </a:lnTo>
                      <a:lnTo>
                        <a:pt x="55" y="47"/>
                      </a:lnTo>
                      <a:lnTo>
                        <a:pt x="56" y="48"/>
                      </a:lnTo>
                      <a:lnTo>
                        <a:pt x="56" y="48"/>
                      </a:lnTo>
                      <a:lnTo>
                        <a:pt x="57" y="48"/>
                      </a:lnTo>
                      <a:lnTo>
                        <a:pt x="57" y="48"/>
                      </a:lnTo>
                      <a:lnTo>
                        <a:pt x="58" y="48"/>
                      </a:lnTo>
                      <a:lnTo>
                        <a:pt x="58" y="49"/>
                      </a:lnTo>
                      <a:lnTo>
                        <a:pt x="58" y="49"/>
                      </a:lnTo>
                      <a:lnTo>
                        <a:pt x="58" y="49"/>
                      </a:lnTo>
                      <a:lnTo>
                        <a:pt x="58" y="49"/>
                      </a:lnTo>
                      <a:lnTo>
                        <a:pt x="58" y="49"/>
                      </a:lnTo>
                      <a:lnTo>
                        <a:pt x="59" y="49"/>
                      </a:lnTo>
                      <a:lnTo>
                        <a:pt x="59" y="49"/>
                      </a:lnTo>
                      <a:lnTo>
                        <a:pt x="59" y="49"/>
                      </a:lnTo>
                      <a:lnTo>
                        <a:pt x="59" y="49"/>
                      </a:lnTo>
                      <a:lnTo>
                        <a:pt x="59" y="49"/>
                      </a:lnTo>
                      <a:lnTo>
                        <a:pt x="59" y="49"/>
                      </a:lnTo>
                      <a:lnTo>
                        <a:pt x="59" y="49"/>
                      </a:lnTo>
                      <a:lnTo>
                        <a:pt x="59" y="49"/>
                      </a:lnTo>
                      <a:lnTo>
                        <a:pt x="60" y="49"/>
                      </a:lnTo>
                      <a:lnTo>
                        <a:pt x="60" y="49"/>
                      </a:lnTo>
                      <a:lnTo>
                        <a:pt x="60" y="49"/>
                      </a:lnTo>
                      <a:lnTo>
                        <a:pt x="61" y="49"/>
                      </a:lnTo>
                      <a:lnTo>
                        <a:pt x="61" y="49"/>
                      </a:lnTo>
                      <a:lnTo>
                        <a:pt x="61" y="49"/>
                      </a:lnTo>
                      <a:lnTo>
                        <a:pt x="61" y="49"/>
                      </a:lnTo>
                      <a:lnTo>
                        <a:pt x="61" y="49"/>
                      </a:lnTo>
                      <a:lnTo>
                        <a:pt x="61" y="49"/>
                      </a:lnTo>
                      <a:lnTo>
                        <a:pt x="61" y="49"/>
                      </a:lnTo>
                      <a:lnTo>
                        <a:pt x="61" y="49"/>
                      </a:lnTo>
                      <a:lnTo>
                        <a:pt x="61" y="48"/>
                      </a:lnTo>
                      <a:lnTo>
                        <a:pt x="61" y="48"/>
                      </a:lnTo>
                      <a:lnTo>
                        <a:pt x="61" y="48"/>
                      </a:lnTo>
                      <a:lnTo>
                        <a:pt x="61" y="47"/>
                      </a:lnTo>
                      <a:lnTo>
                        <a:pt x="61" y="46"/>
                      </a:lnTo>
                      <a:lnTo>
                        <a:pt x="59" y="46"/>
                      </a:lnTo>
                      <a:lnTo>
                        <a:pt x="59" y="46"/>
                      </a:lnTo>
                      <a:lnTo>
                        <a:pt x="58" y="46"/>
                      </a:lnTo>
                      <a:lnTo>
                        <a:pt x="57" y="45"/>
                      </a:lnTo>
                      <a:lnTo>
                        <a:pt x="56" y="44"/>
                      </a:lnTo>
                      <a:lnTo>
                        <a:pt x="56" y="43"/>
                      </a:lnTo>
                      <a:lnTo>
                        <a:pt x="56" y="43"/>
                      </a:lnTo>
                      <a:lnTo>
                        <a:pt x="56" y="43"/>
                      </a:lnTo>
                      <a:lnTo>
                        <a:pt x="57" y="42"/>
                      </a:lnTo>
                      <a:lnTo>
                        <a:pt x="57" y="42"/>
                      </a:lnTo>
                      <a:lnTo>
                        <a:pt x="57" y="42"/>
                      </a:lnTo>
                      <a:lnTo>
                        <a:pt x="57" y="42"/>
                      </a:lnTo>
                      <a:lnTo>
                        <a:pt x="57" y="42"/>
                      </a:lnTo>
                      <a:lnTo>
                        <a:pt x="57" y="41"/>
                      </a:lnTo>
                      <a:lnTo>
                        <a:pt x="57" y="41"/>
                      </a:lnTo>
                      <a:lnTo>
                        <a:pt x="57" y="41"/>
                      </a:lnTo>
                      <a:lnTo>
                        <a:pt x="58" y="40"/>
                      </a:lnTo>
                      <a:lnTo>
                        <a:pt x="59" y="39"/>
                      </a:lnTo>
                      <a:lnTo>
                        <a:pt x="60" y="39"/>
                      </a:lnTo>
                      <a:lnTo>
                        <a:pt x="59" y="38"/>
                      </a:lnTo>
                      <a:lnTo>
                        <a:pt x="57" y="36"/>
                      </a:lnTo>
                      <a:lnTo>
                        <a:pt x="57" y="36"/>
                      </a:lnTo>
                      <a:lnTo>
                        <a:pt x="56" y="35"/>
                      </a:lnTo>
                      <a:lnTo>
                        <a:pt x="56" y="35"/>
                      </a:lnTo>
                      <a:lnTo>
                        <a:pt x="55" y="34"/>
                      </a:lnTo>
                      <a:lnTo>
                        <a:pt x="55" y="35"/>
                      </a:lnTo>
                      <a:lnTo>
                        <a:pt x="54" y="35"/>
                      </a:lnTo>
                      <a:lnTo>
                        <a:pt x="53" y="36"/>
                      </a:lnTo>
                      <a:lnTo>
                        <a:pt x="53" y="35"/>
                      </a:lnTo>
                      <a:lnTo>
                        <a:pt x="52" y="34"/>
                      </a:lnTo>
                      <a:lnTo>
                        <a:pt x="52" y="34"/>
                      </a:lnTo>
                      <a:lnTo>
                        <a:pt x="51" y="32"/>
                      </a:lnTo>
                      <a:lnTo>
                        <a:pt x="51" y="32"/>
                      </a:lnTo>
                      <a:lnTo>
                        <a:pt x="51" y="31"/>
                      </a:lnTo>
                      <a:lnTo>
                        <a:pt x="52" y="31"/>
                      </a:lnTo>
                      <a:lnTo>
                        <a:pt x="52" y="30"/>
                      </a:lnTo>
                      <a:lnTo>
                        <a:pt x="52" y="30"/>
                      </a:lnTo>
                      <a:lnTo>
                        <a:pt x="52" y="29"/>
                      </a:lnTo>
                      <a:lnTo>
                        <a:pt x="53" y="27"/>
                      </a:lnTo>
                      <a:lnTo>
                        <a:pt x="55" y="27"/>
                      </a:lnTo>
                      <a:lnTo>
                        <a:pt x="56" y="27"/>
                      </a:lnTo>
                      <a:lnTo>
                        <a:pt x="56" y="27"/>
                      </a:lnTo>
                      <a:lnTo>
                        <a:pt x="57" y="28"/>
                      </a:lnTo>
                      <a:lnTo>
                        <a:pt x="57" y="28"/>
                      </a:lnTo>
                      <a:lnTo>
                        <a:pt x="58" y="29"/>
                      </a:lnTo>
                      <a:lnTo>
                        <a:pt x="58" y="29"/>
                      </a:lnTo>
                      <a:lnTo>
                        <a:pt x="59" y="30"/>
                      </a:lnTo>
                      <a:lnTo>
                        <a:pt x="60" y="30"/>
                      </a:lnTo>
                      <a:lnTo>
                        <a:pt x="60" y="31"/>
                      </a:lnTo>
                      <a:lnTo>
                        <a:pt x="60" y="31"/>
                      </a:lnTo>
                      <a:lnTo>
                        <a:pt x="61" y="32"/>
                      </a:lnTo>
                      <a:lnTo>
                        <a:pt x="61" y="32"/>
                      </a:lnTo>
                      <a:lnTo>
                        <a:pt x="61" y="32"/>
                      </a:lnTo>
                      <a:lnTo>
                        <a:pt x="61" y="32"/>
                      </a:lnTo>
                      <a:lnTo>
                        <a:pt x="61" y="32"/>
                      </a:lnTo>
                      <a:lnTo>
                        <a:pt x="62" y="31"/>
                      </a:lnTo>
                      <a:lnTo>
                        <a:pt x="62" y="31"/>
                      </a:lnTo>
                      <a:lnTo>
                        <a:pt x="62" y="31"/>
                      </a:lnTo>
                      <a:lnTo>
                        <a:pt x="63" y="31"/>
                      </a:lnTo>
                      <a:lnTo>
                        <a:pt x="64" y="30"/>
                      </a:lnTo>
                      <a:lnTo>
                        <a:pt x="64" y="30"/>
                      </a:lnTo>
                      <a:lnTo>
                        <a:pt x="64" y="30"/>
                      </a:lnTo>
                      <a:lnTo>
                        <a:pt x="65" y="30"/>
                      </a:lnTo>
                      <a:lnTo>
                        <a:pt x="65" y="29"/>
                      </a:lnTo>
                      <a:lnTo>
                        <a:pt x="65" y="29"/>
                      </a:lnTo>
                      <a:lnTo>
                        <a:pt x="66" y="28"/>
                      </a:lnTo>
                      <a:lnTo>
                        <a:pt x="67" y="28"/>
                      </a:lnTo>
                      <a:lnTo>
                        <a:pt x="67" y="28"/>
                      </a:lnTo>
                      <a:lnTo>
                        <a:pt x="67" y="29"/>
                      </a:lnTo>
                      <a:lnTo>
                        <a:pt x="70" y="29"/>
                      </a:lnTo>
                      <a:lnTo>
                        <a:pt x="70" y="28"/>
                      </a:lnTo>
                      <a:lnTo>
                        <a:pt x="73" y="28"/>
                      </a:lnTo>
                      <a:lnTo>
                        <a:pt x="73" y="27"/>
                      </a:lnTo>
                      <a:lnTo>
                        <a:pt x="73" y="25"/>
                      </a:lnTo>
                      <a:lnTo>
                        <a:pt x="73" y="24"/>
                      </a:lnTo>
                      <a:lnTo>
                        <a:pt x="74" y="24"/>
                      </a:lnTo>
                      <a:lnTo>
                        <a:pt x="75" y="23"/>
                      </a:lnTo>
                      <a:lnTo>
                        <a:pt x="76" y="23"/>
                      </a:lnTo>
                      <a:lnTo>
                        <a:pt x="76" y="23"/>
                      </a:lnTo>
                      <a:lnTo>
                        <a:pt x="77" y="24"/>
                      </a:lnTo>
                      <a:lnTo>
                        <a:pt x="77" y="24"/>
                      </a:lnTo>
                      <a:lnTo>
                        <a:pt x="78" y="25"/>
                      </a:lnTo>
                      <a:lnTo>
                        <a:pt x="78" y="26"/>
                      </a:lnTo>
                      <a:lnTo>
                        <a:pt x="79" y="26"/>
                      </a:lnTo>
                      <a:lnTo>
                        <a:pt x="79" y="26"/>
                      </a:lnTo>
                      <a:lnTo>
                        <a:pt x="80" y="26"/>
                      </a:lnTo>
                      <a:lnTo>
                        <a:pt x="81" y="26"/>
                      </a:lnTo>
                      <a:lnTo>
                        <a:pt x="81" y="26"/>
                      </a:lnTo>
                      <a:lnTo>
                        <a:pt x="82" y="26"/>
                      </a:lnTo>
                      <a:lnTo>
                        <a:pt x="82" y="26"/>
                      </a:lnTo>
                      <a:lnTo>
                        <a:pt x="82" y="26"/>
                      </a:lnTo>
                      <a:lnTo>
                        <a:pt x="83" y="26"/>
                      </a:lnTo>
                      <a:lnTo>
                        <a:pt x="83" y="26"/>
                      </a:lnTo>
                      <a:lnTo>
                        <a:pt x="83" y="25"/>
                      </a:lnTo>
                      <a:lnTo>
                        <a:pt x="83" y="25"/>
                      </a:lnTo>
                      <a:lnTo>
                        <a:pt x="83" y="25"/>
                      </a:lnTo>
                      <a:lnTo>
                        <a:pt x="84" y="25"/>
                      </a:lnTo>
                      <a:lnTo>
                        <a:pt x="84" y="25"/>
                      </a:lnTo>
                      <a:lnTo>
                        <a:pt x="84" y="25"/>
                      </a:lnTo>
                      <a:lnTo>
                        <a:pt x="84" y="25"/>
                      </a:lnTo>
                      <a:lnTo>
                        <a:pt x="85" y="25"/>
                      </a:lnTo>
                      <a:lnTo>
                        <a:pt x="85" y="25"/>
                      </a:lnTo>
                      <a:lnTo>
                        <a:pt x="85" y="25"/>
                      </a:lnTo>
                      <a:lnTo>
                        <a:pt x="86" y="25"/>
                      </a:lnTo>
                      <a:lnTo>
                        <a:pt x="86" y="24"/>
                      </a:lnTo>
                      <a:lnTo>
                        <a:pt x="86" y="23"/>
                      </a:lnTo>
                      <a:lnTo>
                        <a:pt x="86" y="23"/>
                      </a:lnTo>
                      <a:lnTo>
                        <a:pt x="86" y="22"/>
                      </a:lnTo>
                      <a:lnTo>
                        <a:pt x="88" y="21"/>
                      </a:lnTo>
                      <a:lnTo>
                        <a:pt x="89" y="21"/>
                      </a:lnTo>
                      <a:lnTo>
                        <a:pt x="89" y="21"/>
                      </a:lnTo>
                      <a:lnTo>
                        <a:pt x="91" y="20"/>
                      </a:lnTo>
                      <a:lnTo>
                        <a:pt x="92" y="20"/>
                      </a:lnTo>
                      <a:lnTo>
                        <a:pt x="93" y="20"/>
                      </a:lnTo>
                      <a:lnTo>
                        <a:pt x="94" y="20"/>
                      </a:lnTo>
                      <a:lnTo>
                        <a:pt x="94" y="22"/>
                      </a:lnTo>
                      <a:lnTo>
                        <a:pt x="94" y="23"/>
                      </a:lnTo>
                      <a:lnTo>
                        <a:pt x="95" y="23"/>
                      </a:lnTo>
                      <a:lnTo>
                        <a:pt x="98" y="23"/>
                      </a:lnTo>
                      <a:lnTo>
                        <a:pt x="99" y="22"/>
                      </a:lnTo>
                      <a:lnTo>
                        <a:pt x="99" y="22"/>
                      </a:lnTo>
                      <a:lnTo>
                        <a:pt x="100" y="22"/>
                      </a:lnTo>
                      <a:lnTo>
                        <a:pt x="101" y="22"/>
                      </a:lnTo>
                      <a:lnTo>
                        <a:pt x="102" y="22"/>
                      </a:lnTo>
                      <a:lnTo>
                        <a:pt x="103" y="22"/>
                      </a:lnTo>
                      <a:lnTo>
                        <a:pt x="104" y="21"/>
                      </a:lnTo>
                      <a:lnTo>
                        <a:pt x="105" y="21"/>
                      </a:lnTo>
                      <a:lnTo>
                        <a:pt x="106" y="21"/>
                      </a:lnTo>
                      <a:lnTo>
                        <a:pt x="105" y="20"/>
                      </a:lnTo>
                      <a:lnTo>
                        <a:pt x="105" y="19"/>
                      </a:lnTo>
                      <a:lnTo>
                        <a:pt x="105" y="18"/>
                      </a:lnTo>
                      <a:lnTo>
                        <a:pt x="105" y="17"/>
                      </a:lnTo>
                      <a:lnTo>
                        <a:pt x="106" y="16"/>
                      </a:lnTo>
                      <a:lnTo>
                        <a:pt x="106" y="16"/>
                      </a:lnTo>
                      <a:lnTo>
                        <a:pt x="107" y="16"/>
                      </a:lnTo>
                      <a:lnTo>
                        <a:pt x="108" y="16"/>
                      </a:lnTo>
                      <a:lnTo>
                        <a:pt x="108" y="16"/>
                      </a:lnTo>
                      <a:lnTo>
                        <a:pt x="109" y="16"/>
                      </a:lnTo>
                      <a:lnTo>
                        <a:pt x="110" y="16"/>
                      </a:lnTo>
                      <a:lnTo>
                        <a:pt x="111" y="16"/>
                      </a:lnTo>
                      <a:lnTo>
                        <a:pt x="112" y="16"/>
                      </a:lnTo>
                      <a:lnTo>
                        <a:pt x="112" y="15"/>
                      </a:lnTo>
                      <a:lnTo>
                        <a:pt x="114" y="15"/>
                      </a:lnTo>
                      <a:lnTo>
                        <a:pt x="114" y="15"/>
                      </a:lnTo>
                      <a:lnTo>
                        <a:pt x="115" y="15"/>
                      </a:lnTo>
                      <a:lnTo>
                        <a:pt x="115" y="16"/>
                      </a:lnTo>
                      <a:lnTo>
                        <a:pt x="115" y="16"/>
                      </a:lnTo>
                      <a:lnTo>
                        <a:pt x="116" y="16"/>
                      </a:lnTo>
                      <a:lnTo>
                        <a:pt x="116" y="16"/>
                      </a:lnTo>
                      <a:lnTo>
                        <a:pt x="116" y="16"/>
                      </a:lnTo>
                      <a:lnTo>
                        <a:pt x="117" y="17"/>
                      </a:lnTo>
                      <a:lnTo>
                        <a:pt x="117" y="17"/>
                      </a:lnTo>
                      <a:lnTo>
                        <a:pt x="117" y="17"/>
                      </a:lnTo>
                      <a:lnTo>
                        <a:pt x="118" y="18"/>
                      </a:lnTo>
                      <a:lnTo>
                        <a:pt x="118" y="18"/>
                      </a:lnTo>
                      <a:lnTo>
                        <a:pt x="119" y="17"/>
                      </a:lnTo>
                      <a:lnTo>
                        <a:pt x="119" y="17"/>
                      </a:lnTo>
                      <a:lnTo>
                        <a:pt x="120" y="16"/>
                      </a:lnTo>
                      <a:lnTo>
                        <a:pt x="120" y="16"/>
                      </a:lnTo>
                      <a:lnTo>
                        <a:pt x="120" y="15"/>
                      </a:lnTo>
                      <a:lnTo>
                        <a:pt x="121" y="14"/>
                      </a:lnTo>
                      <a:lnTo>
                        <a:pt x="121" y="14"/>
                      </a:lnTo>
                      <a:lnTo>
                        <a:pt x="121" y="15"/>
                      </a:lnTo>
                      <a:lnTo>
                        <a:pt x="122" y="15"/>
                      </a:lnTo>
                      <a:lnTo>
                        <a:pt x="122" y="15"/>
                      </a:lnTo>
                      <a:lnTo>
                        <a:pt x="122" y="14"/>
                      </a:lnTo>
                      <a:lnTo>
                        <a:pt x="122" y="13"/>
                      </a:lnTo>
                      <a:lnTo>
                        <a:pt x="122" y="13"/>
                      </a:lnTo>
                      <a:lnTo>
                        <a:pt x="123" y="12"/>
                      </a:lnTo>
                      <a:lnTo>
                        <a:pt x="123" y="11"/>
                      </a:lnTo>
                      <a:lnTo>
                        <a:pt x="122" y="11"/>
                      </a:lnTo>
                      <a:lnTo>
                        <a:pt x="121" y="11"/>
                      </a:lnTo>
                      <a:lnTo>
                        <a:pt x="121" y="11"/>
                      </a:lnTo>
                      <a:lnTo>
                        <a:pt x="120" y="11"/>
                      </a:lnTo>
                      <a:lnTo>
                        <a:pt x="120" y="10"/>
                      </a:lnTo>
                      <a:lnTo>
                        <a:pt x="119" y="9"/>
                      </a:lnTo>
                      <a:lnTo>
                        <a:pt x="119" y="8"/>
                      </a:lnTo>
                      <a:lnTo>
                        <a:pt x="119" y="8"/>
                      </a:lnTo>
                      <a:lnTo>
                        <a:pt x="118" y="7"/>
                      </a:lnTo>
                      <a:lnTo>
                        <a:pt x="117" y="5"/>
                      </a:lnTo>
                      <a:lnTo>
                        <a:pt x="117" y="4"/>
                      </a:lnTo>
                      <a:lnTo>
                        <a:pt x="118" y="4"/>
                      </a:lnTo>
                      <a:lnTo>
                        <a:pt x="119" y="4"/>
                      </a:lnTo>
                      <a:lnTo>
                        <a:pt x="119" y="4"/>
                      </a:lnTo>
                      <a:lnTo>
                        <a:pt x="120" y="4"/>
                      </a:lnTo>
                      <a:lnTo>
                        <a:pt x="121" y="3"/>
                      </a:lnTo>
                      <a:lnTo>
                        <a:pt x="122" y="3"/>
                      </a:lnTo>
                      <a:lnTo>
                        <a:pt x="122" y="3"/>
                      </a:lnTo>
                      <a:lnTo>
                        <a:pt x="125" y="1"/>
                      </a:lnTo>
                      <a:lnTo>
                        <a:pt x="126" y="1"/>
                      </a:lnTo>
                      <a:lnTo>
                        <a:pt x="126" y="0"/>
                      </a:lnTo>
                      <a:lnTo>
                        <a:pt x="128" y="0"/>
                      </a:lnTo>
                      <a:lnTo>
                        <a:pt x="129" y="0"/>
                      </a:lnTo>
                      <a:lnTo>
                        <a:pt x="129" y="0"/>
                      </a:lnTo>
                      <a:lnTo>
                        <a:pt x="130" y="1"/>
                      </a:lnTo>
                      <a:lnTo>
                        <a:pt x="130" y="2"/>
                      </a:lnTo>
                      <a:lnTo>
                        <a:pt x="130" y="4"/>
                      </a:lnTo>
                      <a:lnTo>
                        <a:pt x="130" y="4"/>
                      </a:lnTo>
                      <a:lnTo>
                        <a:pt x="131" y="4"/>
                      </a:lnTo>
                      <a:lnTo>
                        <a:pt x="131" y="5"/>
                      </a:lnTo>
                      <a:lnTo>
                        <a:pt x="132" y="7"/>
                      </a:lnTo>
                      <a:lnTo>
                        <a:pt x="132" y="8"/>
                      </a:lnTo>
                      <a:lnTo>
                        <a:pt x="132" y="9"/>
                      </a:lnTo>
                      <a:lnTo>
                        <a:pt x="132" y="9"/>
                      </a:lnTo>
                      <a:lnTo>
                        <a:pt x="133" y="10"/>
                      </a:lnTo>
                      <a:lnTo>
                        <a:pt x="133" y="13"/>
                      </a:lnTo>
                      <a:lnTo>
                        <a:pt x="133" y="13"/>
                      </a:lnTo>
                      <a:lnTo>
                        <a:pt x="132" y="13"/>
                      </a:lnTo>
                      <a:lnTo>
                        <a:pt x="131" y="12"/>
                      </a:lnTo>
                      <a:lnTo>
                        <a:pt x="131" y="13"/>
                      </a:lnTo>
                      <a:lnTo>
                        <a:pt x="130" y="13"/>
                      </a:lnTo>
                      <a:lnTo>
                        <a:pt x="130" y="14"/>
                      </a:lnTo>
                      <a:lnTo>
                        <a:pt x="129" y="16"/>
                      </a:lnTo>
                      <a:lnTo>
                        <a:pt x="129" y="16"/>
                      </a:lnTo>
                      <a:lnTo>
                        <a:pt x="128" y="17"/>
                      </a:lnTo>
                      <a:lnTo>
                        <a:pt x="128" y="18"/>
                      </a:lnTo>
                      <a:lnTo>
                        <a:pt x="128" y="18"/>
                      </a:lnTo>
                      <a:lnTo>
                        <a:pt x="129" y="19"/>
                      </a:lnTo>
                      <a:lnTo>
                        <a:pt x="128" y="19"/>
                      </a:lnTo>
                      <a:lnTo>
                        <a:pt x="126" y="19"/>
                      </a:lnTo>
                      <a:lnTo>
                        <a:pt x="124" y="20"/>
                      </a:lnTo>
                      <a:lnTo>
                        <a:pt x="124" y="20"/>
                      </a:lnTo>
                      <a:lnTo>
                        <a:pt x="123" y="21"/>
                      </a:lnTo>
                      <a:lnTo>
                        <a:pt x="122" y="21"/>
                      </a:lnTo>
                      <a:lnTo>
                        <a:pt x="122" y="22"/>
                      </a:lnTo>
                      <a:lnTo>
                        <a:pt x="121" y="22"/>
                      </a:lnTo>
                      <a:lnTo>
                        <a:pt x="121" y="23"/>
                      </a:lnTo>
                      <a:lnTo>
                        <a:pt x="119" y="23"/>
                      </a:lnTo>
                      <a:lnTo>
                        <a:pt x="119" y="24"/>
                      </a:lnTo>
                      <a:lnTo>
                        <a:pt x="118" y="24"/>
                      </a:lnTo>
                      <a:lnTo>
                        <a:pt x="117" y="25"/>
                      </a:lnTo>
                      <a:lnTo>
                        <a:pt x="118" y="26"/>
                      </a:lnTo>
                      <a:lnTo>
                        <a:pt x="118" y="28"/>
                      </a:lnTo>
                      <a:lnTo>
                        <a:pt x="119" y="31"/>
                      </a:lnTo>
                      <a:lnTo>
                        <a:pt x="119" y="31"/>
                      </a:lnTo>
                      <a:lnTo>
                        <a:pt x="117" y="32"/>
                      </a:lnTo>
                      <a:lnTo>
                        <a:pt x="117" y="33"/>
                      </a:lnTo>
                      <a:lnTo>
                        <a:pt x="117" y="35"/>
                      </a:lnTo>
                      <a:lnTo>
                        <a:pt x="117" y="36"/>
                      </a:lnTo>
                      <a:lnTo>
                        <a:pt x="118" y="37"/>
                      </a:lnTo>
                      <a:lnTo>
                        <a:pt x="118" y="37"/>
                      </a:lnTo>
                      <a:lnTo>
                        <a:pt x="118" y="38"/>
                      </a:lnTo>
                      <a:lnTo>
                        <a:pt x="117" y="38"/>
                      </a:lnTo>
                      <a:lnTo>
                        <a:pt x="117" y="39"/>
                      </a:lnTo>
                      <a:lnTo>
                        <a:pt x="117" y="39"/>
                      </a:lnTo>
                      <a:lnTo>
                        <a:pt x="118" y="41"/>
                      </a:lnTo>
                      <a:lnTo>
                        <a:pt x="118" y="42"/>
                      </a:lnTo>
                      <a:lnTo>
                        <a:pt x="118" y="44"/>
                      </a:lnTo>
                      <a:lnTo>
                        <a:pt x="118" y="45"/>
                      </a:lnTo>
                      <a:lnTo>
                        <a:pt x="118" y="45"/>
                      </a:lnTo>
                      <a:lnTo>
                        <a:pt x="118" y="46"/>
                      </a:lnTo>
                      <a:lnTo>
                        <a:pt x="119" y="49"/>
                      </a:lnTo>
                      <a:lnTo>
                        <a:pt x="119" y="49"/>
                      </a:lnTo>
                      <a:lnTo>
                        <a:pt x="119" y="51"/>
                      </a:lnTo>
                      <a:lnTo>
                        <a:pt x="120" y="52"/>
                      </a:lnTo>
                      <a:lnTo>
                        <a:pt x="119" y="52"/>
                      </a:lnTo>
                      <a:lnTo>
                        <a:pt x="120" y="53"/>
                      </a:lnTo>
                      <a:lnTo>
                        <a:pt x="120" y="54"/>
                      </a:lnTo>
                      <a:lnTo>
                        <a:pt x="121" y="55"/>
                      </a:lnTo>
                      <a:lnTo>
                        <a:pt x="121" y="56"/>
                      </a:lnTo>
                      <a:lnTo>
                        <a:pt x="122" y="58"/>
                      </a:lnTo>
                      <a:lnTo>
                        <a:pt x="122" y="59"/>
                      </a:lnTo>
                      <a:lnTo>
                        <a:pt x="122" y="60"/>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2" name="Freeform 43">
                  <a:extLst>
                    <a:ext uri="{FF2B5EF4-FFF2-40B4-BE49-F238E27FC236}">
                      <a16:creationId xmlns:a16="http://schemas.microsoft.com/office/drawing/2014/main" id="{07EA7493-7FB2-4F7D-9185-F8F1C804C5D6}"/>
                    </a:ext>
                  </a:extLst>
                </p:cNvPr>
                <p:cNvSpPr>
                  <a:spLocks/>
                </p:cNvSpPr>
                <p:nvPr/>
              </p:nvSpPr>
              <p:spPr bwMode="auto">
                <a:xfrm>
                  <a:off x="1279" y="1103"/>
                  <a:ext cx="2" cy="1"/>
                </a:xfrm>
                <a:custGeom>
                  <a:avLst/>
                  <a:gdLst>
                    <a:gd name="T0" fmla="*/ 1 w 2"/>
                    <a:gd name="T1" fmla="*/ 1 h 1"/>
                    <a:gd name="T2" fmla="*/ 1 w 2"/>
                    <a:gd name="T3" fmla="*/ 1 h 1"/>
                    <a:gd name="T4" fmla="*/ 1 w 2"/>
                    <a:gd name="T5" fmla="*/ 0 h 1"/>
                    <a:gd name="T6" fmla="*/ 1 w 2"/>
                    <a:gd name="T7" fmla="*/ 0 h 1"/>
                    <a:gd name="T8" fmla="*/ 0 w 2"/>
                    <a:gd name="T9" fmla="*/ 0 h 1"/>
                    <a:gd name="T10" fmla="*/ 0 w 2"/>
                    <a:gd name="T11" fmla="*/ 0 h 1"/>
                    <a:gd name="T12" fmla="*/ 1 w 2"/>
                    <a:gd name="T13" fmla="*/ 0 h 1"/>
                    <a:gd name="T14" fmla="*/ 1 w 2"/>
                    <a:gd name="T15" fmla="*/ 0 h 1"/>
                    <a:gd name="T16" fmla="*/ 1 w 2"/>
                    <a:gd name="T17" fmla="*/ 0 h 1"/>
                    <a:gd name="T18" fmla="*/ 1 w 2"/>
                    <a:gd name="T19" fmla="*/ 0 h 1"/>
                    <a:gd name="T20" fmla="*/ 2 w 2"/>
                    <a:gd name="T21" fmla="*/ 0 h 1"/>
                    <a:gd name="T22" fmla="*/ 2 w 2"/>
                    <a:gd name="T23" fmla="*/ 1 h 1"/>
                    <a:gd name="T24" fmla="*/ 2 w 2"/>
                    <a:gd name="T25" fmla="*/ 1 h 1"/>
                    <a:gd name="T26" fmla="*/ 1 w 2"/>
                    <a:gd name="T27" fmla="*/ 1 h 1"/>
                    <a:gd name="T28" fmla="*/ 1 w 2"/>
                    <a:gd name="T2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
                      <a:moveTo>
                        <a:pt x="1" y="1"/>
                      </a:moveTo>
                      <a:lnTo>
                        <a:pt x="1" y="1"/>
                      </a:lnTo>
                      <a:lnTo>
                        <a:pt x="1" y="0"/>
                      </a:lnTo>
                      <a:lnTo>
                        <a:pt x="1" y="0"/>
                      </a:lnTo>
                      <a:lnTo>
                        <a:pt x="0" y="0"/>
                      </a:lnTo>
                      <a:lnTo>
                        <a:pt x="0" y="0"/>
                      </a:lnTo>
                      <a:lnTo>
                        <a:pt x="1" y="0"/>
                      </a:lnTo>
                      <a:lnTo>
                        <a:pt x="1" y="0"/>
                      </a:lnTo>
                      <a:lnTo>
                        <a:pt x="1" y="0"/>
                      </a:lnTo>
                      <a:lnTo>
                        <a:pt x="1" y="0"/>
                      </a:lnTo>
                      <a:lnTo>
                        <a:pt x="2" y="0"/>
                      </a:lnTo>
                      <a:lnTo>
                        <a:pt x="2" y="1"/>
                      </a:lnTo>
                      <a:lnTo>
                        <a:pt x="2" y="1"/>
                      </a:lnTo>
                      <a:lnTo>
                        <a:pt x="1" y="1"/>
                      </a:lnTo>
                      <a:lnTo>
                        <a:pt x="1" y="1"/>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43" name="Freeform 44">
                  <a:extLst>
                    <a:ext uri="{FF2B5EF4-FFF2-40B4-BE49-F238E27FC236}">
                      <a16:creationId xmlns:a16="http://schemas.microsoft.com/office/drawing/2014/main" id="{AD7DFF9C-78BE-49C3-8C50-55A65C7E794F}"/>
                    </a:ext>
                  </a:extLst>
                </p:cNvPr>
                <p:cNvSpPr>
                  <a:spLocks/>
                </p:cNvSpPr>
                <p:nvPr/>
              </p:nvSpPr>
              <p:spPr bwMode="auto">
                <a:xfrm>
                  <a:off x="1279" y="1103"/>
                  <a:ext cx="2" cy="1"/>
                </a:xfrm>
                <a:custGeom>
                  <a:avLst/>
                  <a:gdLst>
                    <a:gd name="T0" fmla="*/ 1 w 2"/>
                    <a:gd name="T1" fmla="*/ 1 h 1"/>
                    <a:gd name="T2" fmla="*/ 1 w 2"/>
                    <a:gd name="T3" fmla="*/ 1 h 1"/>
                    <a:gd name="T4" fmla="*/ 1 w 2"/>
                    <a:gd name="T5" fmla="*/ 0 h 1"/>
                    <a:gd name="T6" fmla="*/ 1 w 2"/>
                    <a:gd name="T7" fmla="*/ 0 h 1"/>
                    <a:gd name="T8" fmla="*/ 0 w 2"/>
                    <a:gd name="T9" fmla="*/ 0 h 1"/>
                    <a:gd name="T10" fmla="*/ 0 w 2"/>
                    <a:gd name="T11" fmla="*/ 0 h 1"/>
                    <a:gd name="T12" fmla="*/ 1 w 2"/>
                    <a:gd name="T13" fmla="*/ 0 h 1"/>
                    <a:gd name="T14" fmla="*/ 1 w 2"/>
                    <a:gd name="T15" fmla="*/ 0 h 1"/>
                    <a:gd name="T16" fmla="*/ 1 w 2"/>
                    <a:gd name="T17" fmla="*/ 0 h 1"/>
                    <a:gd name="T18" fmla="*/ 1 w 2"/>
                    <a:gd name="T19" fmla="*/ 0 h 1"/>
                    <a:gd name="T20" fmla="*/ 2 w 2"/>
                    <a:gd name="T21" fmla="*/ 0 h 1"/>
                    <a:gd name="T22" fmla="*/ 2 w 2"/>
                    <a:gd name="T23" fmla="*/ 1 h 1"/>
                    <a:gd name="T24" fmla="*/ 2 w 2"/>
                    <a:gd name="T25" fmla="*/ 1 h 1"/>
                    <a:gd name="T26" fmla="*/ 1 w 2"/>
                    <a:gd name="T27" fmla="*/ 1 h 1"/>
                    <a:gd name="T28" fmla="*/ 1 w 2"/>
                    <a:gd name="T2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
                      <a:moveTo>
                        <a:pt x="1" y="1"/>
                      </a:moveTo>
                      <a:lnTo>
                        <a:pt x="1" y="1"/>
                      </a:lnTo>
                      <a:lnTo>
                        <a:pt x="1" y="0"/>
                      </a:lnTo>
                      <a:lnTo>
                        <a:pt x="1" y="0"/>
                      </a:lnTo>
                      <a:lnTo>
                        <a:pt x="0" y="0"/>
                      </a:lnTo>
                      <a:lnTo>
                        <a:pt x="0" y="0"/>
                      </a:lnTo>
                      <a:lnTo>
                        <a:pt x="1" y="0"/>
                      </a:lnTo>
                      <a:lnTo>
                        <a:pt x="1" y="0"/>
                      </a:lnTo>
                      <a:lnTo>
                        <a:pt x="1" y="0"/>
                      </a:lnTo>
                      <a:lnTo>
                        <a:pt x="1" y="0"/>
                      </a:lnTo>
                      <a:lnTo>
                        <a:pt x="2" y="0"/>
                      </a:lnTo>
                      <a:lnTo>
                        <a:pt x="2" y="1"/>
                      </a:lnTo>
                      <a:lnTo>
                        <a:pt x="2" y="1"/>
                      </a:lnTo>
                      <a:lnTo>
                        <a:pt x="1" y="1"/>
                      </a:lnTo>
                      <a:lnTo>
                        <a:pt x="1" y="1"/>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44" name="Freeform 45">
                  <a:extLst>
                    <a:ext uri="{FF2B5EF4-FFF2-40B4-BE49-F238E27FC236}">
                      <a16:creationId xmlns:a16="http://schemas.microsoft.com/office/drawing/2014/main" id="{5DA0A227-D6F0-44A2-BB5C-E75A8148E853}"/>
                    </a:ext>
                  </a:extLst>
                </p:cNvPr>
                <p:cNvSpPr>
                  <a:spLocks/>
                </p:cNvSpPr>
                <p:nvPr/>
              </p:nvSpPr>
              <p:spPr bwMode="auto">
                <a:xfrm>
                  <a:off x="1278" y="1104"/>
                  <a:ext cx="1" cy="0"/>
                </a:xfrm>
                <a:custGeom>
                  <a:avLst/>
                  <a:gdLst>
                    <a:gd name="T0" fmla="*/ 1 w 1"/>
                    <a:gd name="T1" fmla="*/ 1 w 1"/>
                    <a:gd name="T2" fmla="*/ 0 w 1"/>
                    <a:gd name="T3" fmla="*/ 0 w 1"/>
                    <a:gd name="T4" fmla="*/ 0 w 1"/>
                    <a:gd name="T5" fmla="*/ 0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1" y="0"/>
                      </a:moveTo>
                      <a:lnTo>
                        <a:pt x="1" y="0"/>
                      </a:lnTo>
                      <a:lnTo>
                        <a:pt x="0" y="0"/>
                      </a:lnTo>
                      <a:lnTo>
                        <a:pt x="0" y="0"/>
                      </a:lnTo>
                      <a:lnTo>
                        <a:pt x="0" y="0"/>
                      </a:lnTo>
                      <a:lnTo>
                        <a:pt x="0" y="0"/>
                      </a:lnTo>
                      <a:lnTo>
                        <a:pt x="1" y="0"/>
                      </a:lnTo>
                      <a:lnTo>
                        <a:pt x="1" y="0"/>
                      </a:lnTo>
                      <a:lnTo>
                        <a:pt x="1" y="0"/>
                      </a:lnTo>
                      <a:lnTo>
                        <a:pt x="1" y="0"/>
                      </a:lnTo>
                      <a:close/>
                    </a:path>
                  </a:pathLst>
                </a:custGeom>
                <a:solidFill>
                  <a:srgbClr val="468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p>
              </p:txBody>
            </p:sp>
            <p:sp>
              <p:nvSpPr>
                <p:cNvPr id="45" name="Freeform 46">
                  <a:extLst>
                    <a:ext uri="{FF2B5EF4-FFF2-40B4-BE49-F238E27FC236}">
                      <a16:creationId xmlns:a16="http://schemas.microsoft.com/office/drawing/2014/main" id="{17B983CA-C684-49C7-BF96-459F0B6F41F7}"/>
                    </a:ext>
                  </a:extLst>
                </p:cNvPr>
                <p:cNvSpPr>
                  <a:spLocks/>
                </p:cNvSpPr>
                <p:nvPr/>
              </p:nvSpPr>
              <p:spPr bwMode="auto">
                <a:xfrm>
                  <a:off x="1278" y="1104"/>
                  <a:ext cx="1" cy="0"/>
                </a:xfrm>
                <a:custGeom>
                  <a:avLst/>
                  <a:gdLst>
                    <a:gd name="T0" fmla="*/ 1 w 1"/>
                    <a:gd name="T1" fmla="*/ 1 w 1"/>
                    <a:gd name="T2" fmla="*/ 0 w 1"/>
                    <a:gd name="T3" fmla="*/ 0 w 1"/>
                    <a:gd name="T4" fmla="*/ 0 w 1"/>
                    <a:gd name="T5" fmla="*/ 0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1" y="0"/>
                      </a:moveTo>
                      <a:lnTo>
                        <a:pt x="1" y="0"/>
                      </a:lnTo>
                      <a:lnTo>
                        <a:pt x="0" y="0"/>
                      </a:lnTo>
                      <a:lnTo>
                        <a:pt x="0" y="0"/>
                      </a:lnTo>
                      <a:lnTo>
                        <a:pt x="0" y="0"/>
                      </a:lnTo>
                      <a:lnTo>
                        <a:pt x="0" y="0"/>
                      </a:lnTo>
                      <a:lnTo>
                        <a:pt x="1" y="0"/>
                      </a:lnTo>
                      <a:lnTo>
                        <a:pt x="1" y="0"/>
                      </a:lnTo>
                      <a:lnTo>
                        <a:pt x="1" y="0"/>
                      </a:lnTo>
                      <a:lnTo>
                        <a:pt x="1" y="0"/>
                      </a:ln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grpSp>
          <p:grpSp>
            <p:nvGrpSpPr>
              <p:cNvPr id="88" name="Group 87">
                <a:extLst>
                  <a:ext uri="{FF2B5EF4-FFF2-40B4-BE49-F238E27FC236}">
                    <a16:creationId xmlns:a16="http://schemas.microsoft.com/office/drawing/2014/main" id="{7AAA22AE-5A90-437E-9AA1-BF10D73F5407}"/>
                  </a:ext>
                </a:extLst>
              </p:cNvPr>
              <p:cNvGrpSpPr/>
              <p:nvPr/>
            </p:nvGrpSpPr>
            <p:grpSpPr>
              <a:xfrm>
                <a:off x="379430" y="4275777"/>
                <a:ext cx="4841817" cy="416258"/>
                <a:chOff x="379430" y="4275777"/>
                <a:chExt cx="4841817" cy="416258"/>
              </a:xfrm>
            </p:grpSpPr>
            <p:grpSp>
              <p:nvGrpSpPr>
                <p:cNvPr id="65" name="Group 64">
                  <a:extLst>
                    <a:ext uri="{FF2B5EF4-FFF2-40B4-BE49-F238E27FC236}">
                      <a16:creationId xmlns:a16="http://schemas.microsoft.com/office/drawing/2014/main" id="{112C9884-D221-4928-9599-C91C04EEF096}"/>
                    </a:ext>
                  </a:extLst>
                </p:cNvPr>
                <p:cNvGrpSpPr/>
                <p:nvPr/>
              </p:nvGrpSpPr>
              <p:grpSpPr>
                <a:xfrm>
                  <a:off x="550234" y="4275777"/>
                  <a:ext cx="4671013" cy="416258"/>
                  <a:chOff x="4336047" y="3494799"/>
                  <a:chExt cx="4671013" cy="416258"/>
                </a:xfrm>
              </p:grpSpPr>
              <p:sp>
                <p:nvSpPr>
                  <p:cNvPr id="60" name="TextBox 59">
                    <a:extLst>
                      <a:ext uri="{FF2B5EF4-FFF2-40B4-BE49-F238E27FC236}">
                        <a16:creationId xmlns:a16="http://schemas.microsoft.com/office/drawing/2014/main" id="{B3398C15-9B7B-428C-828A-F4798E2C97B1}"/>
                      </a:ext>
                    </a:extLst>
                  </p:cNvPr>
                  <p:cNvSpPr txBox="1"/>
                  <p:nvPr/>
                </p:nvSpPr>
                <p:spPr>
                  <a:xfrm>
                    <a:off x="4336047" y="3494799"/>
                    <a:ext cx="4671013" cy="402803"/>
                  </a:xfrm>
                  <a:prstGeom prst="rect">
                    <a:avLst/>
                  </a:prstGeom>
                  <a:noFill/>
                </p:spPr>
                <p:txBody>
                  <a:bodyPr wrap="square" rtlCol="0">
                    <a:spAutoFit/>
                  </a:bodyPr>
                  <a:lstStyle/>
                  <a:p>
                    <a:pPr>
                      <a:lnSpc>
                        <a:spcPct val="150000"/>
                      </a:lnSpc>
                    </a:pPr>
                    <a:r>
                      <a:rPr lang="en-ZA" sz="1500" dirty="0"/>
                      <a:t>Established         Under development       Planned</a:t>
                    </a:r>
                  </a:p>
                </p:txBody>
              </p:sp>
              <p:pic>
                <p:nvPicPr>
                  <p:cNvPr id="61" name="Picture 6">
                    <a:extLst>
                      <a:ext uri="{FF2B5EF4-FFF2-40B4-BE49-F238E27FC236}">
                        <a16:creationId xmlns:a16="http://schemas.microsoft.com/office/drawing/2014/main" id="{67FD4F17-967F-4B13-8593-F57B5B043F46}"/>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40693" y="3556828"/>
                    <a:ext cx="347502" cy="34750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6">
                    <a:extLst>
                      <a:ext uri="{FF2B5EF4-FFF2-40B4-BE49-F238E27FC236}">
                        <a16:creationId xmlns:a16="http://schemas.microsoft.com/office/drawing/2014/main" id="{2A842B9E-B464-4AAC-B840-4A4A1E3D94F6}"/>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80951" y="3563555"/>
                    <a:ext cx="347502" cy="34750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3" name="Oval 82">
                  <a:extLst>
                    <a:ext uri="{FF2B5EF4-FFF2-40B4-BE49-F238E27FC236}">
                      <a16:creationId xmlns:a16="http://schemas.microsoft.com/office/drawing/2014/main" id="{020B5C39-F565-4016-B572-EA8E10EAFF27}"/>
                    </a:ext>
                  </a:extLst>
                </p:cNvPr>
                <p:cNvSpPr/>
                <p:nvPr/>
              </p:nvSpPr>
              <p:spPr>
                <a:xfrm>
                  <a:off x="379430" y="4410284"/>
                  <a:ext cx="216000" cy="216000"/>
                </a:xfrm>
                <a:prstGeom prst="ellips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ZA"/>
                </a:p>
              </p:txBody>
            </p:sp>
          </p:grpSp>
        </p:grpSp>
        <p:grpSp>
          <p:nvGrpSpPr>
            <p:cNvPr id="87" name="Group 86">
              <a:extLst>
                <a:ext uri="{FF2B5EF4-FFF2-40B4-BE49-F238E27FC236}">
                  <a16:creationId xmlns:a16="http://schemas.microsoft.com/office/drawing/2014/main" id="{302C0150-3AC0-4E1E-BFEC-09446AA155B0}"/>
                </a:ext>
              </a:extLst>
            </p:cNvPr>
            <p:cNvGrpSpPr/>
            <p:nvPr/>
          </p:nvGrpSpPr>
          <p:grpSpPr>
            <a:xfrm>
              <a:off x="460046" y="432129"/>
              <a:ext cx="4871077" cy="3811875"/>
              <a:chOff x="460046" y="432129"/>
              <a:chExt cx="4871077" cy="3811875"/>
            </a:xfrm>
          </p:grpSpPr>
          <p:pic>
            <p:nvPicPr>
              <p:cNvPr id="49" name="Picture 6">
                <a:extLst>
                  <a:ext uri="{FF2B5EF4-FFF2-40B4-BE49-F238E27FC236}">
                    <a16:creationId xmlns:a16="http://schemas.microsoft.com/office/drawing/2014/main" id="{81A5924C-E5F2-42A2-B521-0434FF014EAD}"/>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794974" y="1290865"/>
                <a:ext cx="347502" cy="34750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
                <a:extLst>
                  <a:ext uri="{FF2B5EF4-FFF2-40B4-BE49-F238E27FC236}">
                    <a16:creationId xmlns:a16="http://schemas.microsoft.com/office/drawing/2014/main" id="{0A8F2A90-9A26-4540-A6AA-6CD306FB51B8}"/>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1885" y="2521252"/>
                <a:ext cx="347502" cy="34750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6">
                <a:extLst>
                  <a:ext uri="{FF2B5EF4-FFF2-40B4-BE49-F238E27FC236}">
                    <a16:creationId xmlns:a16="http://schemas.microsoft.com/office/drawing/2014/main" id="{2915CABF-746E-411D-8E7A-AD0B1CB7C67A}"/>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1248" y="3309690"/>
                <a:ext cx="347502" cy="34750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
                <a:extLst>
                  <a:ext uri="{FF2B5EF4-FFF2-40B4-BE49-F238E27FC236}">
                    <a16:creationId xmlns:a16="http://schemas.microsoft.com/office/drawing/2014/main" id="{A0B24AFC-E92C-4A94-A290-B580E787B7E1}"/>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85635" y="3896502"/>
                <a:ext cx="347502" cy="34750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52">
                <a:extLst>
                  <a:ext uri="{FF2B5EF4-FFF2-40B4-BE49-F238E27FC236}">
                    <a16:creationId xmlns:a16="http://schemas.microsoft.com/office/drawing/2014/main" id="{C478C8C4-D28D-484A-9577-6B97220D5197}"/>
                  </a:ext>
                </a:extLst>
              </p:cNvPr>
              <p:cNvSpPr/>
              <p:nvPr/>
            </p:nvSpPr>
            <p:spPr>
              <a:xfrm>
                <a:off x="2513882" y="432129"/>
                <a:ext cx="1830629" cy="323165"/>
              </a:xfrm>
              <a:prstGeom prst="rect">
                <a:avLst/>
              </a:prstGeom>
              <a:noFill/>
            </p:spPr>
            <p:txBody>
              <a:bodyPr wrap="none" lIns="91440" tIns="45720" rIns="91440" bIns="45720">
                <a:spAutoFit/>
              </a:bodyPr>
              <a:lstStyle/>
              <a:p>
                <a:r>
                  <a:rPr lang="en-US" sz="1500" dirty="0">
                    <a:ln w="0"/>
                    <a:effectLst>
                      <a:outerShdw blurRad="38100" dist="19050" dir="2700000" algn="tl" rotWithShape="0">
                        <a:schemeClr val="dk1">
                          <a:alpha val="40000"/>
                        </a:schemeClr>
                      </a:outerShdw>
                    </a:effectLst>
                  </a:rPr>
                  <a:t>DIMAMO, Peri-urban</a:t>
                </a:r>
              </a:p>
            </p:txBody>
          </p:sp>
          <p:sp>
            <p:nvSpPr>
              <p:cNvPr id="54" name="Rectangle 53">
                <a:extLst>
                  <a:ext uri="{FF2B5EF4-FFF2-40B4-BE49-F238E27FC236}">
                    <a16:creationId xmlns:a16="http://schemas.microsoft.com/office/drawing/2014/main" id="{47F89A51-7732-4499-AD8F-CA51199BB072}"/>
                  </a:ext>
                </a:extLst>
              </p:cNvPr>
              <p:cNvSpPr/>
              <p:nvPr/>
            </p:nvSpPr>
            <p:spPr>
              <a:xfrm>
                <a:off x="3520949" y="814188"/>
                <a:ext cx="1582702" cy="323165"/>
              </a:xfrm>
              <a:prstGeom prst="rect">
                <a:avLst/>
              </a:prstGeom>
              <a:noFill/>
            </p:spPr>
            <p:txBody>
              <a:bodyPr wrap="square" lIns="91440" tIns="45720" rIns="91440" bIns="45720">
                <a:spAutoFit/>
              </a:bodyPr>
              <a:lstStyle/>
              <a:p>
                <a:r>
                  <a:rPr lang="en-US" sz="1500" dirty="0">
                    <a:ln w="0"/>
                    <a:effectLst>
                      <a:outerShdw blurRad="38100" dist="19050" dir="2700000" algn="tl" rotWithShape="0">
                        <a:schemeClr val="dk1">
                          <a:alpha val="40000"/>
                        </a:schemeClr>
                      </a:outerShdw>
                    </a:effectLst>
                  </a:rPr>
                  <a:t>Agincourt, Rural </a:t>
                </a:r>
              </a:p>
            </p:txBody>
          </p:sp>
          <p:sp>
            <p:nvSpPr>
              <p:cNvPr id="55" name="Rectangle 54">
                <a:extLst>
                  <a:ext uri="{FF2B5EF4-FFF2-40B4-BE49-F238E27FC236}">
                    <a16:creationId xmlns:a16="http://schemas.microsoft.com/office/drawing/2014/main" id="{65533475-1DA8-4F01-9D2E-5400944866BF}"/>
                  </a:ext>
                </a:extLst>
              </p:cNvPr>
              <p:cNvSpPr/>
              <p:nvPr/>
            </p:nvSpPr>
            <p:spPr>
              <a:xfrm>
                <a:off x="2084071" y="1267497"/>
                <a:ext cx="1843860" cy="323165"/>
              </a:xfrm>
              <a:prstGeom prst="rect">
                <a:avLst/>
              </a:prstGeom>
              <a:noFill/>
            </p:spPr>
            <p:txBody>
              <a:bodyPr wrap="square" lIns="91440" tIns="45720" rIns="91440" bIns="45720">
                <a:spAutoFit/>
              </a:bodyPr>
              <a:lstStyle/>
              <a:p>
                <a:r>
                  <a:rPr lang="en-US" sz="1500" dirty="0">
                    <a:ln w="0"/>
                    <a:effectLst>
                      <a:outerShdw blurRad="38100" dist="19050" dir="2700000" algn="tl" rotWithShape="0">
                        <a:schemeClr val="dk1">
                          <a:alpha val="40000"/>
                        </a:schemeClr>
                      </a:outerShdw>
                    </a:effectLst>
                  </a:rPr>
                  <a:t>GRT-INSPIRED, Urban</a:t>
                </a:r>
              </a:p>
            </p:txBody>
          </p:sp>
          <p:sp>
            <p:nvSpPr>
              <p:cNvPr id="56" name="Rectangle 55">
                <a:extLst>
                  <a:ext uri="{FF2B5EF4-FFF2-40B4-BE49-F238E27FC236}">
                    <a16:creationId xmlns:a16="http://schemas.microsoft.com/office/drawing/2014/main" id="{CF3D7103-951D-4D6D-A471-0FBD273F4978}"/>
                  </a:ext>
                </a:extLst>
              </p:cNvPr>
              <p:cNvSpPr/>
              <p:nvPr/>
            </p:nvSpPr>
            <p:spPr>
              <a:xfrm>
                <a:off x="4098608" y="1921034"/>
                <a:ext cx="1075688" cy="323165"/>
              </a:xfrm>
              <a:prstGeom prst="rect">
                <a:avLst/>
              </a:prstGeom>
              <a:noFill/>
            </p:spPr>
            <p:txBody>
              <a:bodyPr wrap="square" lIns="91440" tIns="45720" rIns="91440" bIns="45720">
                <a:spAutoFit/>
              </a:bodyPr>
              <a:lstStyle/>
              <a:p>
                <a:r>
                  <a:rPr lang="en-US" sz="1500" dirty="0">
                    <a:ln w="0"/>
                    <a:effectLst>
                      <a:outerShdw blurRad="38100" dist="19050" dir="2700000" algn="tl" rotWithShape="0">
                        <a:schemeClr val="dk1">
                          <a:alpha val="40000"/>
                        </a:schemeClr>
                      </a:outerShdw>
                    </a:effectLst>
                  </a:rPr>
                  <a:t>AHRI, Rural </a:t>
                </a:r>
              </a:p>
            </p:txBody>
          </p:sp>
          <p:sp>
            <p:nvSpPr>
              <p:cNvPr id="57" name="Rectangle 56">
                <a:extLst>
                  <a:ext uri="{FF2B5EF4-FFF2-40B4-BE49-F238E27FC236}">
                    <a16:creationId xmlns:a16="http://schemas.microsoft.com/office/drawing/2014/main" id="{9119B953-874A-4506-BC0B-0DA0C5D1FAD4}"/>
                  </a:ext>
                </a:extLst>
              </p:cNvPr>
              <p:cNvSpPr/>
              <p:nvPr/>
            </p:nvSpPr>
            <p:spPr>
              <a:xfrm>
                <a:off x="3118961" y="2475740"/>
                <a:ext cx="1563248" cy="323165"/>
              </a:xfrm>
              <a:prstGeom prst="rect">
                <a:avLst/>
              </a:prstGeom>
              <a:noFill/>
            </p:spPr>
            <p:txBody>
              <a:bodyPr wrap="none" lIns="91440" tIns="45720" rIns="91440" bIns="45720">
                <a:spAutoFit/>
              </a:bodyPr>
              <a:lstStyle/>
              <a:p>
                <a:r>
                  <a:rPr lang="en-US" sz="1500" dirty="0">
                    <a:ln w="0"/>
                    <a:effectLst>
                      <a:outerShdw blurRad="38100" dist="19050" dir="2700000" algn="tl" rotWithShape="0">
                        <a:schemeClr val="dk1">
                          <a:alpha val="40000"/>
                        </a:schemeClr>
                      </a:outerShdw>
                    </a:effectLst>
                  </a:rPr>
                  <a:t>eThekwini, Urban</a:t>
                </a:r>
              </a:p>
            </p:txBody>
          </p:sp>
          <p:sp>
            <p:nvSpPr>
              <p:cNvPr id="58" name="Rectangle 57">
                <a:extLst>
                  <a:ext uri="{FF2B5EF4-FFF2-40B4-BE49-F238E27FC236}">
                    <a16:creationId xmlns:a16="http://schemas.microsoft.com/office/drawing/2014/main" id="{18F41C26-572F-4C30-8405-A2D1BB8A9711}"/>
                  </a:ext>
                </a:extLst>
              </p:cNvPr>
              <p:cNvSpPr/>
              <p:nvPr/>
            </p:nvSpPr>
            <p:spPr>
              <a:xfrm>
                <a:off x="1772297" y="3293939"/>
                <a:ext cx="1682583" cy="256565"/>
              </a:xfrm>
              <a:prstGeom prst="rect">
                <a:avLst/>
              </a:prstGeom>
              <a:noFill/>
            </p:spPr>
            <p:txBody>
              <a:bodyPr wrap="none" lIns="91440" tIns="45720" rIns="91440" bIns="45720">
                <a:spAutoFit/>
              </a:bodyPr>
              <a:lstStyle/>
              <a:p>
                <a:pPr algn="ctr"/>
                <a:r>
                  <a:rPr lang="en-US" sz="1500" dirty="0">
                    <a:ln w="0"/>
                    <a:effectLst>
                      <a:outerShdw blurRad="38100" dist="19050" dir="2700000" algn="tl" rotWithShape="0">
                        <a:schemeClr val="dk1">
                          <a:alpha val="40000"/>
                        </a:schemeClr>
                      </a:outerShdw>
                    </a:effectLst>
                  </a:rPr>
                  <a:t>Eastern Cape, Rural </a:t>
                </a:r>
              </a:p>
            </p:txBody>
          </p:sp>
          <p:sp>
            <p:nvSpPr>
              <p:cNvPr id="59" name="Rectangle 58">
                <a:extLst>
                  <a:ext uri="{FF2B5EF4-FFF2-40B4-BE49-F238E27FC236}">
                    <a16:creationId xmlns:a16="http://schemas.microsoft.com/office/drawing/2014/main" id="{9A24DA37-E559-4C87-B413-C41B4D26FE68}"/>
                  </a:ext>
                </a:extLst>
              </p:cNvPr>
              <p:cNvSpPr/>
              <p:nvPr/>
            </p:nvSpPr>
            <p:spPr>
              <a:xfrm>
                <a:off x="460046" y="3686757"/>
                <a:ext cx="1420774" cy="323165"/>
              </a:xfrm>
              <a:prstGeom prst="rect">
                <a:avLst/>
              </a:prstGeom>
              <a:noFill/>
            </p:spPr>
            <p:txBody>
              <a:bodyPr wrap="none" lIns="91440" tIns="45720" rIns="91440" bIns="45720">
                <a:spAutoFit/>
              </a:bodyPr>
              <a:lstStyle/>
              <a:p>
                <a:r>
                  <a:rPr lang="en-US" sz="1500" dirty="0">
                    <a:ln w="0"/>
                    <a:effectLst>
                      <a:outerShdw blurRad="38100" dist="19050" dir="2700000" algn="tl" rotWithShape="0">
                        <a:schemeClr val="dk1">
                          <a:alpha val="40000"/>
                        </a:schemeClr>
                      </a:outerShdw>
                    </a:effectLst>
                  </a:rPr>
                  <a:t>C-SHARP, Urban</a:t>
                </a:r>
              </a:p>
            </p:txBody>
          </p:sp>
          <p:sp>
            <p:nvSpPr>
              <p:cNvPr id="84" name="Oval 83">
                <a:extLst>
                  <a:ext uri="{FF2B5EF4-FFF2-40B4-BE49-F238E27FC236}">
                    <a16:creationId xmlns:a16="http://schemas.microsoft.com/office/drawing/2014/main" id="{0F4F11A9-F3C5-444F-A7BB-A76526A6443A}"/>
                  </a:ext>
                </a:extLst>
              </p:cNvPr>
              <p:cNvSpPr/>
              <p:nvPr/>
            </p:nvSpPr>
            <p:spPr>
              <a:xfrm>
                <a:off x="4304079" y="488070"/>
                <a:ext cx="216000" cy="216000"/>
              </a:xfrm>
              <a:prstGeom prst="ellips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ZA"/>
              </a:p>
            </p:txBody>
          </p:sp>
          <p:sp>
            <p:nvSpPr>
              <p:cNvPr id="85" name="Oval 84">
                <a:extLst>
                  <a:ext uri="{FF2B5EF4-FFF2-40B4-BE49-F238E27FC236}">
                    <a16:creationId xmlns:a16="http://schemas.microsoft.com/office/drawing/2014/main" id="{A49A65F3-799B-4288-9B42-8EFBEA6561CF}"/>
                  </a:ext>
                </a:extLst>
              </p:cNvPr>
              <p:cNvSpPr/>
              <p:nvPr/>
            </p:nvSpPr>
            <p:spPr>
              <a:xfrm>
                <a:off x="4946703" y="867770"/>
                <a:ext cx="216000" cy="216000"/>
              </a:xfrm>
              <a:prstGeom prst="ellips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ZA"/>
              </a:p>
            </p:txBody>
          </p:sp>
          <p:sp>
            <p:nvSpPr>
              <p:cNvPr id="86" name="Oval 85">
                <a:extLst>
                  <a:ext uri="{FF2B5EF4-FFF2-40B4-BE49-F238E27FC236}">
                    <a16:creationId xmlns:a16="http://schemas.microsoft.com/office/drawing/2014/main" id="{B67537A4-3890-4320-A792-62D6B8368C88}"/>
                  </a:ext>
                </a:extLst>
              </p:cNvPr>
              <p:cNvSpPr/>
              <p:nvPr/>
            </p:nvSpPr>
            <p:spPr>
              <a:xfrm>
                <a:off x="5115123" y="1983369"/>
                <a:ext cx="216000" cy="216000"/>
              </a:xfrm>
              <a:prstGeom prst="ellips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ZA"/>
              </a:p>
            </p:txBody>
          </p:sp>
        </p:grpSp>
      </p:grpSp>
      <p:sp>
        <p:nvSpPr>
          <p:cNvPr id="91" name="TextBox 90">
            <a:extLst>
              <a:ext uri="{FF2B5EF4-FFF2-40B4-BE49-F238E27FC236}">
                <a16:creationId xmlns:a16="http://schemas.microsoft.com/office/drawing/2014/main" id="{15BCA72E-2E85-427F-BB6D-9A2C48A99056}"/>
              </a:ext>
            </a:extLst>
          </p:cNvPr>
          <p:cNvSpPr txBox="1"/>
          <p:nvPr/>
        </p:nvSpPr>
        <p:spPr>
          <a:xfrm>
            <a:off x="171056" y="114880"/>
            <a:ext cx="1133067" cy="461665"/>
          </a:xfrm>
          <a:prstGeom prst="rect">
            <a:avLst/>
          </a:prstGeom>
          <a:noFill/>
        </p:spPr>
        <p:txBody>
          <a:bodyPr wrap="none" rtlCol="0">
            <a:spAutoFit/>
          </a:bodyPr>
          <a:lstStyle/>
          <a:p>
            <a:r>
              <a:rPr lang="en-ZA" sz="2400" b="1" dirty="0"/>
              <a:t>SAPRIN</a:t>
            </a:r>
          </a:p>
        </p:txBody>
      </p:sp>
      <p:sp>
        <p:nvSpPr>
          <p:cNvPr id="92" name="TextBox 91">
            <a:extLst>
              <a:ext uri="{FF2B5EF4-FFF2-40B4-BE49-F238E27FC236}">
                <a16:creationId xmlns:a16="http://schemas.microsoft.com/office/drawing/2014/main" id="{636893DC-70EC-4D32-919F-F3879B8CE37B}"/>
              </a:ext>
            </a:extLst>
          </p:cNvPr>
          <p:cNvSpPr txBox="1"/>
          <p:nvPr/>
        </p:nvSpPr>
        <p:spPr>
          <a:xfrm>
            <a:off x="171056" y="554422"/>
            <a:ext cx="5493652" cy="2308324"/>
          </a:xfrm>
          <a:prstGeom prst="rect">
            <a:avLst/>
          </a:prstGeom>
          <a:noFill/>
        </p:spPr>
        <p:txBody>
          <a:bodyPr wrap="square" rtlCol="0">
            <a:spAutoFit/>
          </a:bodyPr>
          <a:lstStyle/>
          <a:p>
            <a:pPr marL="285750" indent="-285750">
              <a:buFont typeface="Arial" panose="020B0604020202020204" pitchFamily="34" charset="0"/>
              <a:buChar char="•"/>
            </a:pPr>
            <a:r>
              <a:rPr lang="en-ZA" dirty="0"/>
              <a:t>Part of Research Infrastructure Roadmap (SARIR)</a:t>
            </a:r>
          </a:p>
          <a:p>
            <a:pPr marL="285750" indent="-285750">
              <a:buFont typeface="Arial" panose="020B0604020202020204" pitchFamily="34" charset="0"/>
              <a:buChar char="•"/>
            </a:pPr>
            <a:r>
              <a:rPr lang="en-ZA" dirty="0"/>
              <a:t>Population Platform to:</a:t>
            </a:r>
          </a:p>
          <a:p>
            <a:pPr marL="742950" lvl="1" indent="-285750">
              <a:buFont typeface="Arial" panose="020B0604020202020204" pitchFamily="34" charset="0"/>
              <a:buChar char="•"/>
            </a:pPr>
            <a:r>
              <a:rPr lang="en-ZA" dirty="0"/>
              <a:t>Provide multi-disciplinary research evidence</a:t>
            </a:r>
          </a:p>
          <a:p>
            <a:pPr marL="742950" lvl="1" indent="-285750">
              <a:buFont typeface="Arial" panose="020B0604020202020204" pitchFamily="34" charset="0"/>
              <a:buChar char="•"/>
            </a:pPr>
            <a:r>
              <a:rPr lang="en-ZA" dirty="0"/>
              <a:t>Inform health and social policy and programming</a:t>
            </a:r>
          </a:p>
          <a:p>
            <a:pPr marL="285750" indent="-285750">
              <a:buFont typeface="Arial" panose="020B0604020202020204" pitchFamily="34" charset="0"/>
              <a:buChar char="•"/>
            </a:pPr>
            <a:r>
              <a:rPr lang="en-ZA" dirty="0"/>
              <a:t>Poor rural and urban communities</a:t>
            </a:r>
          </a:p>
          <a:p>
            <a:pPr marL="285750" indent="-285750">
              <a:buFont typeface="Arial" panose="020B0604020202020204" pitchFamily="34" charset="0"/>
              <a:buChar char="•"/>
            </a:pPr>
            <a:r>
              <a:rPr lang="en-ZA" dirty="0"/>
              <a:t>Each node follow at least 100 000 individuals in </a:t>
            </a:r>
            <a:br>
              <a:rPr lang="en-ZA" dirty="0"/>
            </a:br>
            <a:r>
              <a:rPr lang="en-ZA" dirty="0"/>
              <a:t>20 000 households</a:t>
            </a:r>
          </a:p>
          <a:p>
            <a:pPr marL="742950" lvl="1" indent="-285750">
              <a:buFont typeface="Arial" panose="020B0604020202020204" pitchFamily="34" charset="0"/>
              <a:buChar char="•"/>
            </a:pPr>
            <a:endParaRPr lang="en-ZA" dirty="0"/>
          </a:p>
        </p:txBody>
      </p:sp>
      <p:sp>
        <p:nvSpPr>
          <p:cNvPr id="93" name="TextBox 92">
            <a:extLst>
              <a:ext uri="{FF2B5EF4-FFF2-40B4-BE49-F238E27FC236}">
                <a16:creationId xmlns:a16="http://schemas.microsoft.com/office/drawing/2014/main" id="{C295B7DC-617F-4CA7-B701-308F9D5F38AE}"/>
              </a:ext>
            </a:extLst>
          </p:cNvPr>
          <p:cNvSpPr txBox="1"/>
          <p:nvPr/>
        </p:nvSpPr>
        <p:spPr>
          <a:xfrm>
            <a:off x="8172056" y="114732"/>
            <a:ext cx="2921505" cy="830997"/>
          </a:xfrm>
          <a:prstGeom prst="rect">
            <a:avLst/>
          </a:prstGeom>
          <a:noFill/>
        </p:spPr>
        <p:txBody>
          <a:bodyPr wrap="none" rtlCol="0">
            <a:spAutoFit/>
          </a:bodyPr>
          <a:lstStyle/>
          <a:p>
            <a:r>
              <a:rPr lang="en-ZA" sz="2400" b="1" dirty="0"/>
              <a:t>Covid-19 Surveillance</a:t>
            </a:r>
          </a:p>
          <a:p>
            <a:endParaRPr lang="en-ZA" sz="2400" b="1" dirty="0"/>
          </a:p>
        </p:txBody>
      </p:sp>
      <p:grpSp>
        <p:nvGrpSpPr>
          <p:cNvPr id="195" name="Group 194">
            <a:extLst>
              <a:ext uri="{FF2B5EF4-FFF2-40B4-BE49-F238E27FC236}">
                <a16:creationId xmlns:a16="http://schemas.microsoft.com/office/drawing/2014/main" id="{3613D93E-F5CA-4828-9254-C00749FD058A}"/>
              </a:ext>
            </a:extLst>
          </p:cNvPr>
          <p:cNvGrpSpPr/>
          <p:nvPr/>
        </p:nvGrpSpPr>
        <p:grpSpPr>
          <a:xfrm>
            <a:off x="7057623" y="1590541"/>
            <a:ext cx="4511537" cy="1250954"/>
            <a:chOff x="7057623" y="1590541"/>
            <a:chExt cx="4511537" cy="1250954"/>
          </a:xfrm>
        </p:grpSpPr>
        <p:grpSp>
          <p:nvGrpSpPr>
            <p:cNvPr id="190" name="Group 189">
              <a:extLst>
                <a:ext uri="{FF2B5EF4-FFF2-40B4-BE49-F238E27FC236}">
                  <a16:creationId xmlns:a16="http://schemas.microsoft.com/office/drawing/2014/main" id="{71990FEA-98A0-4F50-9A4C-B19A9EAF35DA}"/>
                </a:ext>
              </a:extLst>
            </p:cNvPr>
            <p:cNvGrpSpPr/>
            <p:nvPr/>
          </p:nvGrpSpPr>
          <p:grpSpPr>
            <a:xfrm>
              <a:off x="7127240" y="1932215"/>
              <a:ext cx="4441920" cy="909280"/>
              <a:chOff x="7127240" y="1932215"/>
              <a:chExt cx="4441920" cy="909280"/>
            </a:xfrm>
          </p:grpSpPr>
          <p:sp>
            <p:nvSpPr>
              <p:cNvPr id="94" name="Rectangle 93">
                <a:extLst>
                  <a:ext uri="{FF2B5EF4-FFF2-40B4-BE49-F238E27FC236}">
                    <a16:creationId xmlns:a16="http://schemas.microsoft.com/office/drawing/2014/main" id="{8DEFB45E-7604-43C2-8717-50E8B130538D}"/>
                  </a:ext>
                </a:extLst>
              </p:cNvPr>
              <p:cNvSpPr/>
              <p:nvPr/>
            </p:nvSpPr>
            <p:spPr>
              <a:xfrm>
                <a:off x="7127240" y="2481495"/>
                <a:ext cx="144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200" dirty="0"/>
                  <a:t>20 000 households</a:t>
                </a:r>
              </a:p>
            </p:txBody>
          </p:sp>
          <p:sp>
            <p:nvSpPr>
              <p:cNvPr id="95" name="Rectangle 94">
                <a:extLst>
                  <a:ext uri="{FF2B5EF4-FFF2-40B4-BE49-F238E27FC236}">
                    <a16:creationId xmlns:a16="http://schemas.microsoft.com/office/drawing/2014/main" id="{5F77687A-74E4-4A73-A34C-0E0E7AA3D607}"/>
                  </a:ext>
                </a:extLst>
              </p:cNvPr>
              <p:cNvSpPr/>
              <p:nvPr/>
            </p:nvSpPr>
            <p:spPr>
              <a:xfrm>
                <a:off x="8628200" y="2481495"/>
                <a:ext cx="144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200"/>
                  <a:t>20 000 households</a:t>
                </a:r>
                <a:endParaRPr lang="en-ZA" sz="1200" dirty="0"/>
              </a:p>
            </p:txBody>
          </p:sp>
          <p:sp>
            <p:nvSpPr>
              <p:cNvPr id="96" name="Rectangle 95">
                <a:extLst>
                  <a:ext uri="{FF2B5EF4-FFF2-40B4-BE49-F238E27FC236}">
                    <a16:creationId xmlns:a16="http://schemas.microsoft.com/office/drawing/2014/main" id="{92472D0D-1B97-40FA-B72D-555B88BEA37B}"/>
                  </a:ext>
                </a:extLst>
              </p:cNvPr>
              <p:cNvSpPr/>
              <p:nvPr/>
            </p:nvSpPr>
            <p:spPr>
              <a:xfrm>
                <a:off x="10129160" y="2481495"/>
                <a:ext cx="144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200" dirty="0"/>
                  <a:t>20 000 households</a:t>
                </a:r>
              </a:p>
            </p:txBody>
          </p:sp>
          <p:cxnSp>
            <p:nvCxnSpPr>
              <p:cNvPr id="98" name="Straight Arrow Connector 97">
                <a:extLst>
                  <a:ext uri="{FF2B5EF4-FFF2-40B4-BE49-F238E27FC236}">
                    <a16:creationId xmlns:a16="http://schemas.microsoft.com/office/drawing/2014/main" id="{F78A7995-C0AA-48E9-98CC-E727894FC655}"/>
                  </a:ext>
                </a:extLst>
              </p:cNvPr>
              <p:cNvCxnSpPr>
                <a:cxnSpLocks/>
              </p:cNvCxnSpPr>
              <p:nvPr/>
            </p:nvCxnSpPr>
            <p:spPr>
              <a:xfrm>
                <a:off x="7127240" y="2304746"/>
                <a:ext cx="1440000" cy="0"/>
              </a:xfrm>
              <a:prstGeom prst="straightConnector1">
                <a:avLst/>
              </a:prstGeom>
              <a:ln w="254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64B76113-AC3B-4E20-9CCB-7125C640D8F2}"/>
                  </a:ext>
                </a:extLst>
              </p:cNvPr>
              <p:cNvCxnSpPr>
                <a:cxnSpLocks/>
              </p:cNvCxnSpPr>
              <p:nvPr/>
            </p:nvCxnSpPr>
            <p:spPr>
              <a:xfrm>
                <a:off x="8628200" y="2304746"/>
                <a:ext cx="1440000" cy="0"/>
              </a:xfrm>
              <a:prstGeom prst="straightConnector1">
                <a:avLst/>
              </a:prstGeom>
              <a:ln w="254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6DEC20E-BCC9-4253-9EF4-2D6B75CFBE34}"/>
                  </a:ext>
                </a:extLst>
              </p:cNvPr>
              <p:cNvCxnSpPr>
                <a:cxnSpLocks/>
              </p:cNvCxnSpPr>
              <p:nvPr/>
            </p:nvCxnSpPr>
            <p:spPr>
              <a:xfrm>
                <a:off x="10129160" y="2304746"/>
                <a:ext cx="1440000" cy="0"/>
              </a:xfrm>
              <a:prstGeom prst="straightConnector1">
                <a:avLst/>
              </a:prstGeom>
              <a:ln w="254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CD653737-D118-443E-AE02-209449E55921}"/>
                  </a:ext>
                </a:extLst>
              </p:cNvPr>
              <p:cNvSpPr txBox="1"/>
              <p:nvPr/>
            </p:nvSpPr>
            <p:spPr>
              <a:xfrm>
                <a:off x="7127240" y="1932215"/>
                <a:ext cx="1440000" cy="307777"/>
              </a:xfrm>
              <a:prstGeom prst="rect">
                <a:avLst/>
              </a:prstGeom>
              <a:noFill/>
            </p:spPr>
            <p:txBody>
              <a:bodyPr wrap="none" rtlCol="0">
                <a:spAutoFit/>
              </a:bodyPr>
              <a:lstStyle/>
              <a:p>
                <a:pPr algn="ctr"/>
                <a:r>
                  <a:rPr lang="en-ZA" sz="1400" dirty="0"/>
                  <a:t>15 week cycle</a:t>
                </a:r>
              </a:p>
            </p:txBody>
          </p:sp>
        </p:grpSp>
        <p:sp>
          <p:nvSpPr>
            <p:cNvPr id="191" name="TextBox 190">
              <a:extLst>
                <a:ext uri="{FF2B5EF4-FFF2-40B4-BE49-F238E27FC236}">
                  <a16:creationId xmlns:a16="http://schemas.microsoft.com/office/drawing/2014/main" id="{F72EF18D-A849-4B7E-9DA4-EC79836EFEE8}"/>
                </a:ext>
              </a:extLst>
            </p:cNvPr>
            <p:cNvSpPr txBox="1"/>
            <p:nvPr/>
          </p:nvSpPr>
          <p:spPr>
            <a:xfrm>
              <a:off x="7057623" y="1590541"/>
              <a:ext cx="2100190" cy="369332"/>
            </a:xfrm>
            <a:prstGeom prst="rect">
              <a:avLst/>
            </a:prstGeom>
            <a:noFill/>
          </p:spPr>
          <p:txBody>
            <a:bodyPr wrap="none" rtlCol="0">
              <a:spAutoFit/>
            </a:bodyPr>
            <a:lstStyle/>
            <a:p>
              <a:r>
                <a:rPr lang="en-ZA" dirty="0"/>
                <a:t>Routine Surveillance</a:t>
              </a:r>
            </a:p>
          </p:txBody>
        </p:sp>
      </p:grpSp>
      <p:grpSp>
        <p:nvGrpSpPr>
          <p:cNvPr id="196" name="Group 195">
            <a:extLst>
              <a:ext uri="{FF2B5EF4-FFF2-40B4-BE49-F238E27FC236}">
                <a16:creationId xmlns:a16="http://schemas.microsoft.com/office/drawing/2014/main" id="{4597EBFE-8C7A-4CC2-8BE1-289B15C5D9D9}"/>
              </a:ext>
            </a:extLst>
          </p:cNvPr>
          <p:cNvGrpSpPr/>
          <p:nvPr/>
        </p:nvGrpSpPr>
        <p:grpSpPr>
          <a:xfrm>
            <a:off x="7064853" y="3030606"/>
            <a:ext cx="4371587" cy="1116118"/>
            <a:chOff x="7064853" y="3030606"/>
            <a:chExt cx="4371587" cy="1116118"/>
          </a:xfrm>
        </p:grpSpPr>
        <p:grpSp>
          <p:nvGrpSpPr>
            <p:cNvPr id="189" name="Group 188">
              <a:extLst>
                <a:ext uri="{FF2B5EF4-FFF2-40B4-BE49-F238E27FC236}">
                  <a16:creationId xmlns:a16="http://schemas.microsoft.com/office/drawing/2014/main" id="{DC954778-1524-43BB-9AEB-E0D7F72899BA}"/>
                </a:ext>
              </a:extLst>
            </p:cNvPr>
            <p:cNvGrpSpPr/>
            <p:nvPr/>
          </p:nvGrpSpPr>
          <p:grpSpPr>
            <a:xfrm>
              <a:off x="7127240" y="3687307"/>
              <a:ext cx="4309200" cy="62077"/>
              <a:chOff x="7127240" y="1376895"/>
              <a:chExt cx="4309200" cy="62077"/>
            </a:xfrm>
          </p:grpSpPr>
          <p:grpSp>
            <p:nvGrpSpPr>
              <p:cNvPr id="108" name="Group 107">
                <a:extLst>
                  <a:ext uri="{FF2B5EF4-FFF2-40B4-BE49-F238E27FC236}">
                    <a16:creationId xmlns:a16="http://schemas.microsoft.com/office/drawing/2014/main" id="{63500E60-3AE2-465C-B1F7-1B64C8936617}"/>
                  </a:ext>
                </a:extLst>
              </p:cNvPr>
              <p:cNvGrpSpPr/>
              <p:nvPr/>
            </p:nvGrpSpPr>
            <p:grpSpPr>
              <a:xfrm>
                <a:off x="7127240" y="1376895"/>
                <a:ext cx="205200" cy="62077"/>
                <a:chOff x="7077951" y="1523124"/>
                <a:chExt cx="205200" cy="62077"/>
              </a:xfrm>
            </p:grpSpPr>
            <p:cxnSp>
              <p:nvCxnSpPr>
                <p:cNvPr id="104" name="Straight Connector 103">
                  <a:extLst>
                    <a:ext uri="{FF2B5EF4-FFF2-40B4-BE49-F238E27FC236}">
                      <a16:creationId xmlns:a16="http://schemas.microsoft.com/office/drawing/2014/main" id="{8E371345-EFBC-49A2-8F53-65E66344D9FE}"/>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65646A4A-C61C-44C4-A745-94C50422D461}"/>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70819B37-4B3A-4A61-AEEA-7687E4AE182F}"/>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9" name="Group 108">
                <a:extLst>
                  <a:ext uri="{FF2B5EF4-FFF2-40B4-BE49-F238E27FC236}">
                    <a16:creationId xmlns:a16="http://schemas.microsoft.com/office/drawing/2014/main" id="{72E8E76A-D6D1-4DD3-9182-E3FB0862F542}"/>
                  </a:ext>
                </a:extLst>
              </p:cNvPr>
              <p:cNvGrpSpPr/>
              <p:nvPr/>
            </p:nvGrpSpPr>
            <p:grpSpPr>
              <a:xfrm>
                <a:off x="7332440" y="1376895"/>
                <a:ext cx="205200" cy="62077"/>
                <a:chOff x="7077951" y="1523124"/>
                <a:chExt cx="205200" cy="62077"/>
              </a:xfrm>
            </p:grpSpPr>
            <p:cxnSp>
              <p:nvCxnSpPr>
                <p:cNvPr id="110" name="Straight Connector 109">
                  <a:extLst>
                    <a:ext uri="{FF2B5EF4-FFF2-40B4-BE49-F238E27FC236}">
                      <a16:creationId xmlns:a16="http://schemas.microsoft.com/office/drawing/2014/main" id="{9692F071-2A97-4FD0-8F13-1DADC19789F3}"/>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8024B2F2-85EA-4063-B50A-66633F32BEE1}"/>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AC427AB2-FF02-48FD-9C82-D25E90D54B90}"/>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3" name="Group 112">
                <a:extLst>
                  <a:ext uri="{FF2B5EF4-FFF2-40B4-BE49-F238E27FC236}">
                    <a16:creationId xmlns:a16="http://schemas.microsoft.com/office/drawing/2014/main" id="{2268B6EF-E7A9-469F-A33A-3BE387022049}"/>
                  </a:ext>
                </a:extLst>
              </p:cNvPr>
              <p:cNvGrpSpPr/>
              <p:nvPr/>
            </p:nvGrpSpPr>
            <p:grpSpPr>
              <a:xfrm>
                <a:off x="7537640" y="1376895"/>
                <a:ext cx="205200" cy="62077"/>
                <a:chOff x="7077951" y="1523124"/>
                <a:chExt cx="205200" cy="62077"/>
              </a:xfrm>
            </p:grpSpPr>
            <p:cxnSp>
              <p:nvCxnSpPr>
                <p:cNvPr id="114" name="Straight Connector 113">
                  <a:extLst>
                    <a:ext uri="{FF2B5EF4-FFF2-40B4-BE49-F238E27FC236}">
                      <a16:creationId xmlns:a16="http://schemas.microsoft.com/office/drawing/2014/main" id="{AF9D536C-02BA-4D3F-82D6-46851D9A1951}"/>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0B3303B0-07BA-424F-9DEB-517CF15C0D38}"/>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C556533F-149D-46D5-B835-EAE980FDD668}"/>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7" name="Group 116">
                <a:extLst>
                  <a:ext uri="{FF2B5EF4-FFF2-40B4-BE49-F238E27FC236}">
                    <a16:creationId xmlns:a16="http://schemas.microsoft.com/office/drawing/2014/main" id="{5A7D1889-B6D6-4C5A-B21C-B922EFF087AC}"/>
                  </a:ext>
                </a:extLst>
              </p:cNvPr>
              <p:cNvGrpSpPr/>
              <p:nvPr/>
            </p:nvGrpSpPr>
            <p:grpSpPr>
              <a:xfrm>
                <a:off x="7742840" y="1376895"/>
                <a:ext cx="205200" cy="62077"/>
                <a:chOff x="7077951" y="1523124"/>
                <a:chExt cx="205200" cy="62077"/>
              </a:xfrm>
            </p:grpSpPr>
            <p:cxnSp>
              <p:nvCxnSpPr>
                <p:cNvPr id="118" name="Straight Connector 117">
                  <a:extLst>
                    <a:ext uri="{FF2B5EF4-FFF2-40B4-BE49-F238E27FC236}">
                      <a16:creationId xmlns:a16="http://schemas.microsoft.com/office/drawing/2014/main" id="{D5406244-4F46-45AD-8959-65653BA55C88}"/>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E4112E77-1626-4EC5-95B2-35245D517BC6}"/>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F4514838-D511-429B-9898-2FCCF97BE6DF}"/>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21" name="Group 120">
                <a:extLst>
                  <a:ext uri="{FF2B5EF4-FFF2-40B4-BE49-F238E27FC236}">
                    <a16:creationId xmlns:a16="http://schemas.microsoft.com/office/drawing/2014/main" id="{5063CE34-CA68-455C-A78D-F4FF2E11B775}"/>
                  </a:ext>
                </a:extLst>
              </p:cNvPr>
              <p:cNvGrpSpPr/>
              <p:nvPr/>
            </p:nvGrpSpPr>
            <p:grpSpPr>
              <a:xfrm>
                <a:off x="7948040" y="1376895"/>
                <a:ext cx="205200" cy="62077"/>
                <a:chOff x="7077951" y="1523124"/>
                <a:chExt cx="205200" cy="62077"/>
              </a:xfrm>
            </p:grpSpPr>
            <p:cxnSp>
              <p:nvCxnSpPr>
                <p:cNvPr id="122" name="Straight Connector 121">
                  <a:extLst>
                    <a:ext uri="{FF2B5EF4-FFF2-40B4-BE49-F238E27FC236}">
                      <a16:creationId xmlns:a16="http://schemas.microsoft.com/office/drawing/2014/main" id="{951664EF-7A81-4083-B0C2-17C2A938C622}"/>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AF0ED58F-A3CA-4903-BD9E-00C5BB17B9B4}"/>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E4D17516-2563-43DD-BB39-9BF54578BB76}"/>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25" name="Group 124">
                <a:extLst>
                  <a:ext uri="{FF2B5EF4-FFF2-40B4-BE49-F238E27FC236}">
                    <a16:creationId xmlns:a16="http://schemas.microsoft.com/office/drawing/2014/main" id="{34ED8C20-695F-4EA1-A968-F86BD2B45947}"/>
                  </a:ext>
                </a:extLst>
              </p:cNvPr>
              <p:cNvGrpSpPr/>
              <p:nvPr/>
            </p:nvGrpSpPr>
            <p:grpSpPr>
              <a:xfrm>
                <a:off x="8153240" y="1376895"/>
                <a:ext cx="205200" cy="62077"/>
                <a:chOff x="7077951" y="1523124"/>
                <a:chExt cx="205200" cy="62077"/>
              </a:xfrm>
            </p:grpSpPr>
            <p:cxnSp>
              <p:nvCxnSpPr>
                <p:cNvPr id="126" name="Straight Connector 125">
                  <a:extLst>
                    <a:ext uri="{FF2B5EF4-FFF2-40B4-BE49-F238E27FC236}">
                      <a16:creationId xmlns:a16="http://schemas.microsoft.com/office/drawing/2014/main" id="{E31F15F4-7A68-4877-A708-2401276BA7E8}"/>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67A958D0-9C08-4931-994B-AB3E87673F05}"/>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D2D84E01-8465-44DA-90EA-5FE0139A6614}"/>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29" name="Group 128">
                <a:extLst>
                  <a:ext uri="{FF2B5EF4-FFF2-40B4-BE49-F238E27FC236}">
                    <a16:creationId xmlns:a16="http://schemas.microsoft.com/office/drawing/2014/main" id="{08F41B3B-AA24-4369-A4CF-CEA29BB3CABA}"/>
                  </a:ext>
                </a:extLst>
              </p:cNvPr>
              <p:cNvGrpSpPr/>
              <p:nvPr/>
            </p:nvGrpSpPr>
            <p:grpSpPr>
              <a:xfrm>
                <a:off x="8358440" y="1376895"/>
                <a:ext cx="205200" cy="62077"/>
                <a:chOff x="7077951" y="1523124"/>
                <a:chExt cx="205200" cy="62077"/>
              </a:xfrm>
            </p:grpSpPr>
            <p:cxnSp>
              <p:nvCxnSpPr>
                <p:cNvPr id="130" name="Straight Connector 129">
                  <a:extLst>
                    <a:ext uri="{FF2B5EF4-FFF2-40B4-BE49-F238E27FC236}">
                      <a16:creationId xmlns:a16="http://schemas.microsoft.com/office/drawing/2014/main" id="{01C5958A-806D-41CF-BB5D-CB65B1B5B3EB}"/>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4DDB2A70-D6B1-45E0-8CB5-268A047A2D4B}"/>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B5364467-AC9A-4BE6-BE74-7DC4A3FA77BD}"/>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33" name="Group 132">
                <a:extLst>
                  <a:ext uri="{FF2B5EF4-FFF2-40B4-BE49-F238E27FC236}">
                    <a16:creationId xmlns:a16="http://schemas.microsoft.com/office/drawing/2014/main" id="{B403E288-F6D7-4F14-ABA3-488E26B79FAE}"/>
                  </a:ext>
                </a:extLst>
              </p:cNvPr>
              <p:cNvGrpSpPr/>
              <p:nvPr/>
            </p:nvGrpSpPr>
            <p:grpSpPr>
              <a:xfrm>
                <a:off x="8563640" y="1376895"/>
                <a:ext cx="205200" cy="62077"/>
                <a:chOff x="7077951" y="1523124"/>
                <a:chExt cx="205200" cy="62077"/>
              </a:xfrm>
            </p:grpSpPr>
            <p:cxnSp>
              <p:nvCxnSpPr>
                <p:cNvPr id="134" name="Straight Connector 133">
                  <a:extLst>
                    <a:ext uri="{FF2B5EF4-FFF2-40B4-BE49-F238E27FC236}">
                      <a16:creationId xmlns:a16="http://schemas.microsoft.com/office/drawing/2014/main" id="{F0D13EAC-F1B1-436B-94FC-9362AB7E7158}"/>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BA614E9A-8130-48A3-84FF-76C35476AD3E}"/>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B8207F1F-696A-433B-A091-7B2871871A20}"/>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37" name="Group 136">
                <a:extLst>
                  <a:ext uri="{FF2B5EF4-FFF2-40B4-BE49-F238E27FC236}">
                    <a16:creationId xmlns:a16="http://schemas.microsoft.com/office/drawing/2014/main" id="{4831052B-C1F9-4427-A37C-523DF80663FD}"/>
                  </a:ext>
                </a:extLst>
              </p:cNvPr>
              <p:cNvGrpSpPr/>
              <p:nvPr/>
            </p:nvGrpSpPr>
            <p:grpSpPr>
              <a:xfrm>
                <a:off x="8768840" y="1376895"/>
                <a:ext cx="205200" cy="62077"/>
                <a:chOff x="7077951" y="1523124"/>
                <a:chExt cx="205200" cy="62077"/>
              </a:xfrm>
            </p:grpSpPr>
            <p:cxnSp>
              <p:nvCxnSpPr>
                <p:cNvPr id="138" name="Straight Connector 137">
                  <a:extLst>
                    <a:ext uri="{FF2B5EF4-FFF2-40B4-BE49-F238E27FC236}">
                      <a16:creationId xmlns:a16="http://schemas.microsoft.com/office/drawing/2014/main" id="{C0B52AA3-5287-415E-BDDB-516C0D18D837}"/>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F0CBDDD2-FAF1-4775-B56B-F99015D00E1E}"/>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E4A94823-1A01-480E-A5D8-7813B238B24F}"/>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a16="http://schemas.microsoft.com/office/drawing/2014/main" id="{29394046-5364-4D2D-B9EA-859DE5708A5B}"/>
                  </a:ext>
                </a:extLst>
              </p:cNvPr>
              <p:cNvGrpSpPr/>
              <p:nvPr/>
            </p:nvGrpSpPr>
            <p:grpSpPr>
              <a:xfrm>
                <a:off x="8974040" y="1376895"/>
                <a:ext cx="205200" cy="62077"/>
                <a:chOff x="7077951" y="1523124"/>
                <a:chExt cx="205200" cy="62077"/>
              </a:xfrm>
            </p:grpSpPr>
            <p:cxnSp>
              <p:nvCxnSpPr>
                <p:cNvPr id="142" name="Straight Connector 141">
                  <a:extLst>
                    <a:ext uri="{FF2B5EF4-FFF2-40B4-BE49-F238E27FC236}">
                      <a16:creationId xmlns:a16="http://schemas.microsoft.com/office/drawing/2014/main" id="{009D7740-8A1C-4748-95FF-ECBDADF7573B}"/>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FAD39D6F-6B69-43EB-B0DA-DD3CB84BBBDF}"/>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8105D0EE-9FCC-4328-A25D-AE7E876E1B92}"/>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5" name="Group 144">
                <a:extLst>
                  <a:ext uri="{FF2B5EF4-FFF2-40B4-BE49-F238E27FC236}">
                    <a16:creationId xmlns:a16="http://schemas.microsoft.com/office/drawing/2014/main" id="{D6FBBA9D-F578-44EF-954F-A2EE91E669AB}"/>
                  </a:ext>
                </a:extLst>
              </p:cNvPr>
              <p:cNvGrpSpPr/>
              <p:nvPr/>
            </p:nvGrpSpPr>
            <p:grpSpPr>
              <a:xfrm>
                <a:off x="9179240" y="1376895"/>
                <a:ext cx="205200" cy="62077"/>
                <a:chOff x="7077951" y="1523124"/>
                <a:chExt cx="205200" cy="62077"/>
              </a:xfrm>
            </p:grpSpPr>
            <p:cxnSp>
              <p:nvCxnSpPr>
                <p:cNvPr id="146" name="Straight Connector 145">
                  <a:extLst>
                    <a:ext uri="{FF2B5EF4-FFF2-40B4-BE49-F238E27FC236}">
                      <a16:creationId xmlns:a16="http://schemas.microsoft.com/office/drawing/2014/main" id="{0985E4CC-B5EE-4561-A12B-33315748D9E1}"/>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0071927D-F41D-4A67-A38F-38D6041623DE}"/>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96DCFAF7-FD64-4BCD-B7E1-E57F7D2539D2}"/>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a16="http://schemas.microsoft.com/office/drawing/2014/main" id="{28915036-7B8C-4C86-9691-FF9929D878F6}"/>
                  </a:ext>
                </a:extLst>
              </p:cNvPr>
              <p:cNvGrpSpPr/>
              <p:nvPr/>
            </p:nvGrpSpPr>
            <p:grpSpPr>
              <a:xfrm>
                <a:off x="9384440" y="1376895"/>
                <a:ext cx="205200" cy="62077"/>
                <a:chOff x="7077951" y="1523124"/>
                <a:chExt cx="205200" cy="62077"/>
              </a:xfrm>
            </p:grpSpPr>
            <p:cxnSp>
              <p:nvCxnSpPr>
                <p:cNvPr id="150" name="Straight Connector 149">
                  <a:extLst>
                    <a:ext uri="{FF2B5EF4-FFF2-40B4-BE49-F238E27FC236}">
                      <a16:creationId xmlns:a16="http://schemas.microsoft.com/office/drawing/2014/main" id="{B2406EB9-1BBA-42DF-8690-A3A90B56CE08}"/>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CA2F1D7C-816C-48CD-975D-17065D4BD64F}"/>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98FBA0FC-6D4F-4118-94A0-040882BDB829}"/>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53" name="Group 152">
                <a:extLst>
                  <a:ext uri="{FF2B5EF4-FFF2-40B4-BE49-F238E27FC236}">
                    <a16:creationId xmlns:a16="http://schemas.microsoft.com/office/drawing/2014/main" id="{3916959A-8A1A-4E14-9CD4-A6F7D397F318}"/>
                  </a:ext>
                </a:extLst>
              </p:cNvPr>
              <p:cNvGrpSpPr/>
              <p:nvPr/>
            </p:nvGrpSpPr>
            <p:grpSpPr>
              <a:xfrm>
                <a:off x="9589640" y="1376895"/>
                <a:ext cx="205200" cy="62077"/>
                <a:chOff x="7077951" y="1523124"/>
                <a:chExt cx="205200" cy="62077"/>
              </a:xfrm>
            </p:grpSpPr>
            <p:cxnSp>
              <p:nvCxnSpPr>
                <p:cNvPr id="154" name="Straight Connector 153">
                  <a:extLst>
                    <a:ext uri="{FF2B5EF4-FFF2-40B4-BE49-F238E27FC236}">
                      <a16:creationId xmlns:a16="http://schemas.microsoft.com/office/drawing/2014/main" id="{287A51E6-1018-4367-B0A1-0A8B236EE54B}"/>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3F63CBC6-43E2-4254-99DA-39D74F3C3FFD}"/>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A0E5BEB2-4EDD-477C-8151-1FD84D732118}"/>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57" name="Group 156">
                <a:extLst>
                  <a:ext uri="{FF2B5EF4-FFF2-40B4-BE49-F238E27FC236}">
                    <a16:creationId xmlns:a16="http://schemas.microsoft.com/office/drawing/2014/main" id="{C658E3A8-4633-4D63-BECA-82D11606A5FD}"/>
                  </a:ext>
                </a:extLst>
              </p:cNvPr>
              <p:cNvGrpSpPr/>
              <p:nvPr/>
            </p:nvGrpSpPr>
            <p:grpSpPr>
              <a:xfrm>
                <a:off x="9794840" y="1376895"/>
                <a:ext cx="205200" cy="62077"/>
                <a:chOff x="7077951" y="1523124"/>
                <a:chExt cx="205200" cy="62077"/>
              </a:xfrm>
            </p:grpSpPr>
            <p:cxnSp>
              <p:nvCxnSpPr>
                <p:cNvPr id="158" name="Straight Connector 157">
                  <a:extLst>
                    <a:ext uri="{FF2B5EF4-FFF2-40B4-BE49-F238E27FC236}">
                      <a16:creationId xmlns:a16="http://schemas.microsoft.com/office/drawing/2014/main" id="{995312E6-3F2C-4ABA-9043-71DD1C5E3041}"/>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23ADEDAF-78A0-4D4B-AFF8-CDA7940C0428}"/>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63A49E6B-82B4-4A70-938B-6C0579B0C61D}"/>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61" name="Group 160">
                <a:extLst>
                  <a:ext uri="{FF2B5EF4-FFF2-40B4-BE49-F238E27FC236}">
                    <a16:creationId xmlns:a16="http://schemas.microsoft.com/office/drawing/2014/main" id="{8526A9C0-3F95-428D-8740-D9CB0F01E07F}"/>
                  </a:ext>
                </a:extLst>
              </p:cNvPr>
              <p:cNvGrpSpPr/>
              <p:nvPr/>
            </p:nvGrpSpPr>
            <p:grpSpPr>
              <a:xfrm>
                <a:off x="10000040" y="1376895"/>
                <a:ext cx="205200" cy="62077"/>
                <a:chOff x="7077951" y="1523124"/>
                <a:chExt cx="205200" cy="62077"/>
              </a:xfrm>
            </p:grpSpPr>
            <p:cxnSp>
              <p:nvCxnSpPr>
                <p:cNvPr id="162" name="Straight Connector 161">
                  <a:extLst>
                    <a:ext uri="{FF2B5EF4-FFF2-40B4-BE49-F238E27FC236}">
                      <a16:creationId xmlns:a16="http://schemas.microsoft.com/office/drawing/2014/main" id="{8CB516A5-E486-43A4-950E-21ED63887411}"/>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F3950A5A-B617-4959-BBAA-367972B24433}"/>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A3E6988A-6483-4C0B-B908-CDB1A77ABAC0}"/>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65" name="Group 164">
                <a:extLst>
                  <a:ext uri="{FF2B5EF4-FFF2-40B4-BE49-F238E27FC236}">
                    <a16:creationId xmlns:a16="http://schemas.microsoft.com/office/drawing/2014/main" id="{00F71ECB-7BC8-414F-BFE6-CAC68E49AD79}"/>
                  </a:ext>
                </a:extLst>
              </p:cNvPr>
              <p:cNvGrpSpPr/>
              <p:nvPr/>
            </p:nvGrpSpPr>
            <p:grpSpPr>
              <a:xfrm>
                <a:off x="10205240" y="1376895"/>
                <a:ext cx="205200" cy="62077"/>
                <a:chOff x="7077951" y="1523124"/>
                <a:chExt cx="205200" cy="62077"/>
              </a:xfrm>
            </p:grpSpPr>
            <p:cxnSp>
              <p:nvCxnSpPr>
                <p:cNvPr id="166" name="Straight Connector 165">
                  <a:extLst>
                    <a:ext uri="{FF2B5EF4-FFF2-40B4-BE49-F238E27FC236}">
                      <a16:creationId xmlns:a16="http://schemas.microsoft.com/office/drawing/2014/main" id="{C1852E31-850B-4623-A5B4-3520C60FB70F}"/>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C87E832F-969F-41A4-92F1-F44A7EE7F819}"/>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F148A472-6897-4A13-83C1-AA56DBD24678}"/>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69" name="Group 168">
                <a:extLst>
                  <a:ext uri="{FF2B5EF4-FFF2-40B4-BE49-F238E27FC236}">
                    <a16:creationId xmlns:a16="http://schemas.microsoft.com/office/drawing/2014/main" id="{30005B51-C17A-43AE-A0E2-054695035655}"/>
                  </a:ext>
                </a:extLst>
              </p:cNvPr>
              <p:cNvGrpSpPr/>
              <p:nvPr/>
            </p:nvGrpSpPr>
            <p:grpSpPr>
              <a:xfrm>
                <a:off x="10410440" y="1376895"/>
                <a:ext cx="205200" cy="62077"/>
                <a:chOff x="7077951" y="1523124"/>
                <a:chExt cx="205200" cy="62077"/>
              </a:xfrm>
            </p:grpSpPr>
            <p:cxnSp>
              <p:nvCxnSpPr>
                <p:cNvPr id="170" name="Straight Connector 169">
                  <a:extLst>
                    <a:ext uri="{FF2B5EF4-FFF2-40B4-BE49-F238E27FC236}">
                      <a16:creationId xmlns:a16="http://schemas.microsoft.com/office/drawing/2014/main" id="{CF096908-7D69-411A-AF20-9026984642E7}"/>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7179B965-56DC-4B73-A850-A6A7869571BA}"/>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17FA1D41-CA56-4937-A7F9-53084C832EA7}"/>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73" name="Group 172">
                <a:extLst>
                  <a:ext uri="{FF2B5EF4-FFF2-40B4-BE49-F238E27FC236}">
                    <a16:creationId xmlns:a16="http://schemas.microsoft.com/office/drawing/2014/main" id="{E0AACC7B-E48D-4B4E-92D9-8C1FFB7DA70B}"/>
                  </a:ext>
                </a:extLst>
              </p:cNvPr>
              <p:cNvGrpSpPr/>
              <p:nvPr/>
            </p:nvGrpSpPr>
            <p:grpSpPr>
              <a:xfrm>
                <a:off x="10615640" y="1376895"/>
                <a:ext cx="205200" cy="62077"/>
                <a:chOff x="7077951" y="1523124"/>
                <a:chExt cx="205200" cy="62077"/>
              </a:xfrm>
            </p:grpSpPr>
            <p:cxnSp>
              <p:nvCxnSpPr>
                <p:cNvPr id="174" name="Straight Connector 173">
                  <a:extLst>
                    <a:ext uri="{FF2B5EF4-FFF2-40B4-BE49-F238E27FC236}">
                      <a16:creationId xmlns:a16="http://schemas.microsoft.com/office/drawing/2014/main" id="{44DD36D2-15D9-4285-8680-74C103AB2D41}"/>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423CDD7A-1CA4-4965-AFFB-EAE4132BD85A}"/>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606A3759-818C-432E-BB8F-AFFE790A33FB}"/>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77" name="Group 176">
                <a:extLst>
                  <a:ext uri="{FF2B5EF4-FFF2-40B4-BE49-F238E27FC236}">
                    <a16:creationId xmlns:a16="http://schemas.microsoft.com/office/drawing/2014/main" id="{9493646B-0E8D-4E9B-AAC5-2BF90FA723D4}"/>
                  </a:ext>
                </a:extLst>
              </p:cNvPr>
              <p:cNvGrpSpPr/>
              <p:nvPr/>
            </p:nvGrpSpPr>
            <p:grpSpPr>
              <a:xfrm>
                <a:off x="10820840" y="1376895"/>
                <a:ext cx="205200" cy="62077"/>
                <a:chOff x="7077951" y="1523124"/>
                <a:chExt cx="205200" cy="62077"/>
              </a:xfrm>
            </p:grpSpPr>
            <p:cxnSp>
              <p:nvCxnSpPr>
                <p:cNvPr id="178" name="Straight Connector 177">
                  <a:extLst>
                    <a:ext uri="{FF2B5EF4-FFF2-40B4-BE49-F238E27FC236}">
                      <a16:creationId xmlns:a16="http://schemas.microsoft.com/office/drawing/2014/main" id="{5EFCAEE2-A3E6-4884-B891-F985EA283965}"/>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BFFCD0FF-C467-4979-AC23-C495CE9A86EB}"/>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90AEEEF-FF5C-4864-BC5C-6B12D43A3F03}"/>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81" name="Group 180">
                <a:extLst>
                  <a:ext uri="{FF2B5EF4-FFF2-40B4-BE49-F238E27FC236}">
                    <a16:creationId xmlns:a16="http://schemas.microsoft.com/office/drawing/2014/main" id="{50E9C098-DAA0-43EE-8904-B14AD7FB7916}"/>
                  </a:ext>
                </a:extLst>
              </p:cNvPr>
              <p:cNvGrpSpPr/>
              <p:nvPr/>
            </p:nvGrpSpPr>
            <p:grpSpPr>
              <a:xfrm>
                <a:off x="11026040" y="1376895"/>
                <a:ext cx="205200" cy="62077"/>
                <a:chOff x="7077951" y="1523124"/>
                <a:chExt cx="205200" cy="62077"/>
              </a:xfrm>
            </p:grpSpPr>
            <p:cxnSp>
              <p:nvCxnSpPr>
                <p:cNvPr id="182" name="Straight Connector 181">
                  <a:extLst>
                    <a:ext uri="{FF2B5EF4-FFF2-40B4-BE49-F238E27FC236}">
                      <a16:creationId xmlns:a16="http://schemas.microsoft.com/office/drawing/2014/main" id="{717C38F9-E6A7-4FAD-9AAB-8BA90D048490}"/>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E9B9CA0E-DB1A-4356-9461-E2BB62E805D2}"/>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2742BA34-7FD4-463C-8C87-21206CCF3D28}"/>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85" name="Group 184">
                <a:extLst>
                  <a:ext uri="{FF2B5EF4-FFF2-40B4-BE49-F238E27FC236}">
                    <a16:creationId xmlns:a16="http://schemas.microsoft.com/office/drawing/2014/main" id="{7D4687A5-7472-4774-BA7C-8CB5522839CB}"/>
                  </a:ext>
                </a:extLst>
              </p:cNvPr>
              <p:cNvGrpSpPr/>
              <p:nvPr/>
            </p:nvGrpSpPr>
            <p:grpSpPr>
              <a:xfrm>
                <a:off x="11231240" y="1376895"/>
                <a:ext cx="205200" cy="62077"/>
                <a:chOff x="7077951" y="1523124"/>
                <a:chExt cx="205200" cy="62077"/>
              </a:xfrm>
            </p:grpSpPr>
            <p:cxnSp>
              <p:nvCxnSpPr>
                <p:cNvPr id="186" name="Straight Connector 185">
                  <a:extLst>
                    <a:ext uri="{FF2B5EF4-FFF2-40B4-BE49-F238E27FC236}">
                      <a16:creationId xmlns:a16="http://schemas.microsoft.com/office/drawing/2014/main" id="{ABD3B4A3-2B09-4C6A-964F-8EBA5DC4D5A9}"/>
                    </a:ext>
                  </a:extLst>
                </p:cNvPr>
                <p:cNvCxnSpPr>
                  <a:cxnSpLocks/>
                </p:cNvCxnSpPr>
                <p:nvPr/>
              </p:nvCxnSpPr>
              <p:spPr>
                <a:xfrm>
                  <a:off x="7077951" y="1556626"/>
                  <a:ext cx="2052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5F50708A-367D-436A-91B2-5A9D5874DD43}"/>
                    </a:ext>
                  </a:extLst>
                </p:cNvPr>
                <p:cNvCxnSpPr>
                  <a:cxnSpLocks/>
                </p:cNvCxnSpPr>
                <p:nvPr/>
              </p:nvCxnSpPr>
              <p:spPr>
                <a:xfrm flipV="1">
                  <a:off x="7077951" y="1524000"/>
                  <a:ext cx="0" cy="61201"/>
                </a:xfrm>
                <a:prstGeom prst="line">
                  <a:avLst/>
                </a:prstGeom>
                <a:ln w="12700"/>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68E9480F-9BBE-4CE2-8A79-FA1E4E406421}"/>
                    </a:ext>
                  </a:extLst>
                </p:cNvPr>
                <p:cNvCxnSpPr>
                  <a:cxnSpLocks/>
                </p:cNvCxnSpPr>
                <p:nvPr/>
              </p:nvCxnSpPr>
              <p:spPr>
                <a:xfrm flipV="1">
                  <a:off x="7283151" y="1523124"/>
                  <a:ext cx="0" cy="61201"/>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192" name="TextBox 191">
              <a:extLst>
                <a:ext uri="{FF2B5EF4-FFF2-40B4-BE49-F238E27FC236}">
                  <a16:creationId xmlns:a16="http://schemas.microsoft.com/office/drawing/2014/main" id="{BB642F2F-1518-4C5B-A166-6CF9F30EC797}"/>
                </a:ext>
              </a:extLst>
            </p:cNvPr>
            <p:cNvSpPr txBox="1"/>
            <p:nvPr/>
          </p:nvSpPr>
          <p:spPr>
            <a:xfrm>
              <a:off x="7064853" y="3030606"/>
              <a:ext cx="2222275" cy="369332"/>
            </a:xfrm>
            <a:prstGeom prst="rect">
              <a:avLst/>
            </a:prstGeom>
            <a:noFill/>
          </p:spPr>
          <p:txBody>
            <a:bodyPr wrap="none" rtlCol="0">
              <a:spAutoFit/>
            </a:bodyPr>
            <a:lstStyle/>
            <a:p>
              <a:r>
                <a:rPr lang="en-ZA" dirty="0"/>
                <a:t>High Intensity Sample</a:t>
              </a:r>
            </a:p>
          </p:txBody>
        </p:sp>
        <p:sp>
          <p:nvSpPr>
            <p:cNvPr id="193" name="TextBox 192">
              <a:extLst>
                <a:ext uri="{FF2B5EF4-FFF2-40B4-BE49-F238E27FC236}">
                  <a16:creationId xmlns:a16="http://schemas.microsoft.com/office/drawing/2014/main" id="{B7A733AD-8A6B-48C9-A419-D9D7C01E3C4C}"/>
                </a:ext>
              </a:extLst>
            </p:cNvPr>
            <p:cNvSpPr txBox="1"/>
            <p:nvPr/>
          </p:nvSpPr>
          <p:spPr>
            <a:xfrm>
              <a:off x="7124230" y="3404451"/>
              <a:ext cx="1105687" cy="307777"/>
            </a:xfrm>
            <a:prstGeom prst="rect">
              <a:avLst/>
            </a:prstGeom>
            <a:noFill/>
          </p:spPr>
          <p:txBody>
            <a:bodyPr wrap="none" rtlCol="0">
              <a:spAutoFit/>
            </a:bodyPr>
            <a:lstStyle/>
            <a:p>
              <a:pPr algn="ctr"/>
              <a:r>
                <a:rPr lang="en-ZA" sz="1400" dirty="0"/>
                <a:t>2 week cycle</a:t>
              </a:r>
            </a:p>
          </p:txBody>
        </p:sp>
        <p:sp>
          <p:nvSpPr>
            <p:cNvPr id="194" name="TextBox 193">
              <a:extLst>
                <a:ext uri="{FF2B5EF4-FFF2-40B4-BE49-F238E27FC236}">
                  <a16:creationId xmlns:a16="http://schemas.microsoft.com/office/drawing/2014/main" id="{B2473AE7-9F42-4443-B70D-45C3058814E7}"/>
                </a:ext>
              </a:extLst>
            </p:cNvPr>
            <p:cNvSpPr txBox="1"/>
            <p:nvPr/>
          </p:nvSpPr>
          <p:spPr>
            <a:xfrm>
              <a:off x="7131367" y="3838947"/>
              <a:ext cx="2029083" cy="307777"/>
            </a:xfrm>
            <a:prstGeom prst="rect">
              <a:avLst/>
            </a:prstGeom>
            <a:noFill/>
          </p:spPr>
          <p:txBody>
            <a:bodyPr wrap="square" rtlCol="0">
              <a:spAutoFit/>
            </a:bodyPr>
            <a:lstStyle/>
            <a:p>
              <a:r>
                <a:rPr lang="en-ZA" sz="1400" dirty="0"/>
                <a:t>750+ households</a:t>
              </a:r>
            </a:p>
          </p:txBody>
        </p:sp>
      </p:grpSp>
      <p:sp>
        <p:nvSpPr>
          <p:cNvPr id="199" name="TextBox 198">
            <a:extLst>
              <a:ext uri="{FF2B5EF4-FFF2-40B4-BE49-F238E27FC236}">
                <a16:creationId xmlns:a16="http://schemas.microsoft.com/office/drawing/2014/main" id="{F8E888A1-1DBF-4709-9266-071E0C3226B3}"/>
              </a:ext>
            </a:extLst>
          </p:cNvPr>
          <p:cNvSpPr txBox="1"/>
          <p:nvPr/>
        </p:nvSpPr>
        <p:spPr>
          <a:xfrm>
            <a:off x="7106340" y="4427082"/>
            <a:ext cx="4791696" cy="246221"/>
          </a:xfrm>
          <a:prstGeom prst="rect">
            <a:avLst/>
          </a:prstGeom>
          <a:noFill/>
        </p:spPr>
        <p:txBody>
          <a:bodyPr wrap="none" rtlCol="0">
            <a:spAutoFit/>
          </a:bodyPr>
          <a:lstStyle/>
          <a:p>
            <a:r>
              <a:rPr lang="en-US" sz="1000" dirty="0">
                <a:effectLst/>
                <a:latin typeface="Calibri" panose="020F0502020204030204" pitchFamily="34" charset="0"/>
                <a:ea typeface="Calibri" panose="020F0502020204030204" pitchFamily="34" charset="0"/>
              </a:rPr>
              <a:t>Siedner, Harling, Herbst et al; Wellcome Open, </a:t>
            </a:r>
            <a:r>
              <a:rPr lang="en-US" sz="1000" dirty="0" err="1">
                <a:effectLst/>
                <a:latin typeface="Calibri" panose="020F0502020204030204" pitchFamily="34" charset="0"/>
                <a:ea typeface="Calibri" panose="020F0502020204030204" pitchFamily="34" charset="0"/>
              </a:rPr>
              <a:t>doi</a:t>
            </a:r>
            <a:r>
              <a:rPr lang="en-US" sz="1000" dirty="0">
                <a:effectLst/>
                <a:latin typeface="Calibri" panose="020F0502020204030204" pitchFamily="34" charset="0"/>
                <a:ea typeface="Calibri" panose="020F0502020204030204" pitchFamily="34" charset="0"/>
              </a:rPr>
              <a:t>: 10.12688/wellcomeopenres.15949.1</a:t>
            </a:r>
            <a:endParaRPr lang="en-ZA" sz="1000" dirty="0"/>
          </a:p>
        </p:txBody>
      </p:sp>
    </p:spTree>
    <p:extLst>
      <p:ext uri="{BB962C8B-B14F-4D97-AF65-F5344CB8AC3E}">
        <p14:creationId xmlns:p14="http://schemas.microsoft.com/office/powerpoint/2010/main" val="171498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1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984A78-D615-49BA-A6FC-52AE621DE5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157" y="817597"/>
            <a:ext cx="11784228" cy="5892114"/>
          </a:xfrm>
          <a:prstGeom prst="rect">
            <a:avLst/>
          </a:prstGeom>
          <a:noFill/>
          <a:ln>
            <a:noFill/>
          </a:ln>
        </p:spPr>
      </p:pic>
      <p:sp>
        <p:nvSpPr>
          <p:cNvPr id="3" name="TextBox 2">
            <a:extLst>
              <a:ext uri="{FF2B5EF4-FFF2-40B4-BE49-F238E27FC236}">
                <a16:creationId xmlns:a16="http://schemas.microsoft.com/office/drawing/2014/main" id="{BD6D592A-DD88-488A-A94B-71CFEABAC923}"/>
              </a:ext>
            </a:extLst>
          </p:cNvPr>
          <p:cNvSpPr txBox="1"/>
          <p:nvPr/>
        </p:nvSpPr>
        <p:spPr>
          <a:xfrm>
            <a:off x="661086" y="232822"/>
            <a:ext cx="5274585" cy="584775"/>
          </a:xfrm>
          <a:prstGeom prst="rect">
            <a:avLst/>
          </a:prstGeom>
          <a:noFill/>
        </p:spPr>
        <p:txBody>
          <a:bodyPr wrap="none" rtlCol="0">
            <a:spAutoFit/>
          </a:bodyPr>
          <a:lstStyle/>
          <a:p>
            <a:r>
              <a:rPr lang="en-ZA" sz="3200" dirty="0"/>
              <a:t>Covid-19 Surveillance Progress</a:t>
            </a:r>
          </a:p>
        </p:txBody>
      </p:sp>
    </p:spTree>
    <p:extLst>
      <p:ext uri="{BB962C8B-B14F-4D97-AF65-F5344CB8AC3E}">
        <p14:creationId xmlns:p14="http://schemas.microsoft.com/office/powerpoint/2010/main" val="419236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9158B1-B954-441F-B770-B01A351EACB2}"/>
              </a:ext>
            </a:extLst>
          </p:cNvPr>
          <p:cNvGraphicFramePr>
            <a:graphicFrameLocks noGrp="1"/>
          </p:cNvGraphicFramePr>
          <p:nvPr>
            <p:extLst>
              <p:ext uri="{D42A27DB-BD31-4B8C-83A1-F6EECF244321}">
                <p14:modId xmlns:p14="http://schemas.microsoft.com/office/powerpoint/2010/main" val="642428097"/>
              </p:ext>
            </p:extLst>
          </p:nvPr>
        </p:nvGraphicFramePr>
        <p:xfrm>
          <a:off x="885644" y="871154"/>
          <a:ext cx="10420712" cy="5343546"/>
        </p:xfrm>
        <a:graphic>
          <a:graphicData uri="http://schemas.openxmlformats.org/drawingml/2006/table">
            <a:tbl>
              <a:tblPr firstRow="1" firstCol="1" bandRow="1">
                <a:tableStyleId>{F5AB1C69-6EDB-4FF4-983F-18BD219EF322}</a:tableStyleId>
              </a:tblPr>
              <a:tblGrid>
                <a:gridCol w="5509231">
                  <a:extLst>
                    <a:ext uri="{9D8B030D-6E8A-4147-A177-3AD203B41FA5}">
                      <a16:colId xmlns:a16="http://schemas.microsoft.com/office/drawing/2014/main" val="2064531142"/>
                    </a:ext>
                  </a:extLst>
                </a:gridCol>
                <a:gridCol w="1227082">
                  <a:extLst>
                    <a:ext uri="{9D8B030D-6E8A-4147-A177-3AD203B41FA5}">
                      <a16:colId xmlns:a16="http://schemas.microsoft.com/office/drawing/2014/main" val="1291128915"/>
                    </a:ext>
                  </a:extLst>
                </a:gridCol>
                <a:gridCol w="1228133">
                  <a:extLst>
                    <a:ext uri="{9D8B030D-6E8A-4147-A177-3AD203B41FA5}">
                      <a16:colId xmlns:a16="http://schemas.microsoft.com/office/drawing/2014/main" val="2169000423"/>
                    </a:ext>
                  </a:extLst>
                </a:gridCol>
                <a:gridCol w="1228133">
                  <a:extLst>
                    <a:ext uri="{9D8B030D-6E8A-4147-A177-3AD203B41FA5}">
                      <a16:colId xmlns:a16="http://schemas.microsoft.com/office/drawing/2014/main" val="2420886622"/>
                    </a:ext>
                  </a:extLst>
                </a:gridCol>
                <a:gridCol w="1228133">
                  <a:extLst>
                    <a:ext uri="{9D8B030D-6E8A-4147-A177-3AD203B41FA5}">
                      <a16:colId xmlns:a16="http://schemas.microsoft.com/office/drawing/2014/main" val="2611584127"/>
                    </a:ext>
                  </a:extLst>
                </a:gridCol>
              </a:tblGrid>
              <a:tr h="427484">
                <a:tc>
                  <a:txBody>
                    <a:bodyPr/>
                    <a:lstStyle/>
                    <a:p>
                      <a:pPr marL="0" algn="ctr" defTabSz="914400" rtl="0" eaLnBrk="1" latinLnBrk="0" hangingPunct="1"/>
                      <a:r>
                        <a:rPr lang="en-US" sz="1500" b="1" kern="1200" dirty="0">
                          <a:solidFill>
                            <a:schemeClr val="tx1"/>
                          </a:solidFill>
                          <a:effectLst/>
                          <a:latin typeface="+mn-lt"/>
                          <a:ea typeface="+mn-ea"/>
                          <a:cs typeface="+mn-cs"/>
                        </a:rPr>
                        <a:t>Summary Information </a:t>
                      </a:r>
                      <a:endParaRPr lang="en-ZA" sz="1500" b="1" kern="1200" dirty="0">
                        <a:solidFill>
                          <a:schemeClr val="tx1"/>
                        </a:solidFill>
                        <a:effectLst/>
                        <a:latin typeface="+mn-lt"/>
                        <a:ea typeface="+mn-ea"/>
                        <a:cs typeface="+mn-cs"/>
                      </a:endParaRPr>
                    </a:p>
                  </a:txBody>
                  <a:tcPr marL="61308" marR="61308" marT="0" marB="0"/>
                </a:tc>
                <a:tc>
                  <a:txBody>
                    <a:bodyPr/>
                    <a:lstStyle/>
                    <a:p>
                      <a:pPr algn="ctr"/>
                      <a:r>
                        <a:rPr lang="en-US" sz="1500" dirty="0">
                          <a:solidFill>
                            <a:schemeClr val="tx1"/>
                          </a:solidFill>
                          <a:effectLst/>
                        </a:rPr>
                        <a:t>Agincourt</a:t>
                      </a:r>
                      <a:endParaRPr lang="en-ZA"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en-US" sz="1500" dirty="0">
                          <a:solidFill>
                            <a:schemeClr val="tx1"/>
                          </a:solidFill>
                          <a:effectLst/>
                        </a:rPr>
                        <a:t>DIMAMO</a:t>
                      </a:r>
                      <a:endParaRPr lang="en-ZA"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en-US" sz="1500" dirty="0">
                          <a:solidFill>
                            <a:schemeClr val="tx1"/>
                          </a:solidFill>
                          <a:effectLst/>
                        </a:rPr>
                        <a:t>AHRI</a:t>
                      </a:r>
                      <a:endParaRPr lang="en-ZA"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ctr"/>
                      <a:r>
                        <a:rPr lang="en-US" sz="1500" dirty="0">
                          <a:solidFill>
                            <a:schemeClr val="tx1"/>
                          </a:solidFill>
                          <a:effectLst/>
                        </a:rPr>
                        <a:t>Total</a:t>
                      </a:r>
                      <a:endParaRPr lang="en-ZA"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22236104"/>
                  </a:ext>
                </a:extLst>
              </a:tr>
              <a:tr h="854966">
                <a:tc>
                  <a:txBody>
                    <a:bodyPr/>
                    <a:lstStyle/>
                    <a:p>
                      <a:r>
                        <a:rPr lang="en-US" sz="1500" b="0" dirty="0">
                          <a:solidFill>
                            <a:schemeClr val="tx1"/>
                          </a:solidFill>
                          <a:effectLst/>
                        </a:rPr>
                        <a:t>Total number of household interviews (count the multiple times a household was interviewed in high intensity)</a:t>
                      </a:r>
                      <a:endParaRPr lang="en-Z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a:effectLst/>
                        </a:rPr>
                        <a:t>16,892</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8,347</a:t>
                      </a:r>
                    </a:p>
                  </a:txBody>
                  <a:tcPr marL="0" marR="0" marT="0" marB="0"/>
                </a:tc>
                <a:tc>
                  <a:txBody>
                    <a:bodyPr/>
                    <a:lstStyle/>
                    <a:p>
                      <a:pPr algn="r"/>
                      <a:r>
                        <a:rPr lang="en-US" sz="1500">
                          <a:effectLst/>
                        </a:rPr>
                        <a:t>22,491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b="1" dirty="0">
                          <a:effectLst/>
                        </a:rPr>
                        <a:t>47,730</a:t>
                      </a:r>
                    </a:p>
                  </a:txBody>
                  <a:tcPr marL="0" marR="0" marT="0" marB="0"/>
                </a:tc>
                <a:extLst>
                  <a:ext uri="{0D108BD9-81ED-4DB2-BD59-A6C34878D82A}">
                    <a16:rowId xmlns:a16="http://schemas.microsoft.com/office/drawing/2014/main" val="397703739"/>
                  </a:ext>
                </a:extLst>
              </a:tr>
              <a:tr h="641226">
                <a:tc>
                  <a:txBody>
                    <a:bodyPr/>
                    <a:lstStyle/>
                    <a:p>
                      <a:r>
                        <a:rPr lang="en-US" sz="1500" b="0">
                          <a:solidFill>
                            <a:schemeClr val="tx1"/>
                          </a:solidFill>
                          <a:effectLst/>
                        </a:rPr>
                        <a:t>Total number of unique households eligible to be interviewed</a:t>
                      </a:r>
                      <a:endParaRPr lang="en-ZA"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a:effectLst/>
                        </a:rPr>
                        <a:t>13,169</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13,873</a:t>
                      </a:r>
                    </a:p>
                  </a:txBody>
                  <a:tcPr marL="0" marR="0" marT="0" marB="0"/>
                </a:tc>
                <a:tc>
                  <a:txBody>
                    <a:bodyPr/>
                    <a:lstStyle/>
                    <a:p>
                      <a:pPr algn="r"/>
                      <a:r>
                        <a:rPr lang="en-US" sz="1500">
                          <a:effectLst/>
                        </a:rPr>
                        <a:t>20,151</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b="1" dirty="0">
                          <a:effectLst/>
                        </a:rPr>
                        <a:t>47,193</a:t>
                      </a:r>
                    </a:p>
                  </a:txBody>
                  <a:tcPr marL="0" marR="0" marT="0" marB="0"/>
                </a:tc>
                <a:extLst>
                  <a:ext uri="{0D108BD9-81ED-4DB2-BD59-A6C34878D82A}">
                    <a16:rowId xmlns:a16="http://schemas.microsoft.com/office/drawing/2014/main" val="2962621049"/>
                  </a:ext>
                </a:extLst>
              </a:tr>
              <a:tr h="427484">
                <a:tc>
                  <a:txBody>
                    <a:bodyPr/>
                    <a:lstStyle/>
                    <a:p>
                      <a:r>
                        <a:rPr lang="en-US" sz="1500" b="0">
                          <a:solidFill>
                            <a:schemeClr val="tx1"/>
                          </a:solidFill>
                          <a:effectLst/>
                        </a:rPr>
                        <a:t>Total number of unique households interviewed</a:t>
                      </a:r>
                      <a:endParaRPr lang="en-ZA"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a:effectLst/>
                        </a:rPr>
                        <a:t>10,589</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5,154</a:t>
                      </a:r>
                    </a:p>
                  </a:txBody>
                  <a:tcPr marL="0" marR="0" marT="0" marB="0"/>
                </a:tc>
                <a:tc>
                  <a:txBody>
                    <a:bodyPr/>
                    <a:lstStyle/>
                    <a:p>
                      <a:pPr algn="r"/>
                      <a:r>
                        <a:rPr lang="en-US" sz="1500">
                          <a:effectLst/>
                        </a:rPr>
                        <a:t>17,110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b="1" dirty="0">
                          <a:effectLst/>
                        </a:rPr>
                        <a:t>17,454</a:t>
                      </a:r>
                    </a:p>
                  </a:txBody>
                  <a:tcPr marL="0" marR="0" marT="0" marB="0"/>
                </a:tc>
                <a:extLst>
                  <a:ext uri="{0D108BD9-81ED-4DB2-BD59-A6C34878D82A}">
                    <a16:rowId xmlns:a16="http://schemas.microsoft.com/office/drawing/2014/main" val="1923944312"/>
                  </a:ext>
                </a:extLst>
              </a:tr>
              <a:tr h="854966">
                <a:tc>
                  <a:txBody>
                    <a:bodyPr/>
                    <a:lstStyle/>
                    <a:p>
                      <a:r>
                        <a:rPr lang="en-US" sz="1500" b="0">
                          <a:solidFill>
                            <a:schemeClr val="tx1"/>
                          </a:solidFill>
                          <a:effectLst/>
                        </a:rPr>
                        <a:t>Total number of individual telephonic screenings (some individuals will have been screened multiple times)</a:t>
                      </a:r>
                      <a:endParaRPr lang="en-ZA"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a:effectLst/>
                        </a:rPr>
                        <a:t>102,509</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33,310</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91,184</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b="1" dirty="0">
                          <a:effectLst/>
                        </a:rPr>
                        <a:t>227,003</a:t>
                      </a:r>
                    </a:p>
                  </a:txBody>
                  <a:tcPr marL="0" marR="0" marT="0" marB="0"/>
                </a:tc>
                <a:extLst>
                  <a:ext uri="{0D108BD9-81ED-4DB2-BD59-A6C34878D82A}">
                    <a16:rowId xmlns:a16="http://schemas.microsoft.com/office/drawing/2014/main" val="2694246994"/>
                  </a:ext>
                </a:extLst>
              </a:tr>
              <a:tr h="427484">
                <a:tc>
                  <a:txBody>
                    <a:bodyPr/>
                    <a:lstStyle/>
                    <a:p>
                      <a:r>
                        <a:rPr lang="en-US" sz="1500" b="0" dirty="0">
                          <a:solidFill>
                            <a:schemeClr val="tx1"/>
                          </a:solidFill>
                          <a:effectLst/>
                        </a:rPr>
                        <a:t>Total number of unique individuals screened.</a:t>
                      </a:r>
                      <a:endParaRPr lang="en-Z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a:effectLst/>
                        </a:rPr>
                        <a:t>62,306</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21,633</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64,821</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b="1" dirty="0">
                          <a:effectLst/>
                        </a:rPr>
                        <a:t>148,760</a:t>
                      </a:r>
                    </a:p>
                  </a:txBody>
                  <a:tcPr marL="0" marR="0" marT="0" marB="0"/>
                </a:tc>
                <a:extLst>
                  <a:ext uri="{0D108BD9-81ED-4DB2-BD59-A6C34878D82A}">
                    <a16:rowId xmlns:a16="http://schemas.microsoft.com/office/drawing/2014/main" val="2303719337"/>
                  </a:ext>
                </a:extLst>
              </a:tr>
              <a:tr h="641226">
                <a:tc>
                  <a:txBody>
                    <a:bodyPr/>
                    <a:lstStyle/>
                    <a:p>
                      <a:r>
                        <a:rPr lang="en-US" sz="1500" b="0">
                          <a:solidFill>
                            <a:schemeClr val="tx1"/>
                          </a:solidFill>
                          <a:effectLst/>
                        </a:rPr>
                        <a:t>Number of individuals screening as possible suspect Covid-19 cases</a:t>
                      </a:r>
                      <a:endParaRPr lang="en-ZA"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dirty="0">
                          <a:effectLst/>
                        </a:rPr>
                        <a:t>261</a:t>
                      </a:r>
                      <a:endParaRPr lang="en-ZA" sz="1500" dirty="0">
                        <a:effectLst/>
                      </a:endParaRPr>
                    </a:p>
                    <a:p>
                      <a:pPr algn="r"/>
                      <a:r>
                        <a:rPr lang="en-US" sz="1500" dirty="0">
                          <a:effectLst/>
                        </a:rPr>
                        <a:t>(0.4%)</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184</a:t>
                      </a:r>
                      <a:endParaRPr lang="en-ZA" sz="1500" dirty="0">
                        <a:effectLst/>
                      </a:endParaRPr>
                    </a:p>
                    <a:p>
                      <a:pPr algn="r"/>
                      <a:r>
                        <a:rPr lang="en-US" sz="1500" dirty="0">
                          <a:effectLst/>
                        </a:rPr>
                        <a:t>(0.9%)</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680</a:t>
                      </a:r>
                      <a:endParaRPr lang="en-ZA" sz="1500" dirty="0">
                        <a:effectLst/>
                      </a:endParaRPr>
                    </a:p>
                    <a:p>
                      <a:pPr algn="r"/>
                      <a:r>
                        <a:rPr lang="en-US" sz="1500" dirty="0">
                          <a:effectLst/>
                        </a:rPr>
                        <a:t>(1%)</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b="1" dirty="0">
                          <a:effectLst/>
                        </a:rPr>
                        <a:t>1,125</a:t>
                      </a:r>
                    </a:p>
                    <a:p>
                      <a:pPr algn="r"/>
                      <a:r>
                        <a:rPr lang="en-US" sz="1500" b="1" dirty="0">
                          <a:effectLst/>
                        </a:rPr>
                        <a:t>(0.8%)</a:t>
                      </a:r>
                      <a:endParaRPr lang="en-ZA"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90357856"/>
                  </a:ext>
                </a:extLst>
              </a:tr>
              <a:tr h="427484">
                <a:tc>
                  <a:txBody>
                    <a:bodyPr/>
                    <a:lstStyle/>
                    <a:p>
                      <a:r>
                        <a:rPr lang="en-US" sz="1500" b="0">
                          <a:solidFill>
                            <a:schemeClr val="tx1"/>
                          </a:solidFill>
                          <a:effectLst/>
                        </a:rPr>
                        <a:t>Number of individuals tested for Covid-19</a:t>
                      </a:r>
                      <a:endParaRPr lang="en-ZA"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a:effectLst/>
                        </a:rPr>
                        <a:t>6</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184</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a:effectLst/>
                        </a:rPr>
                        <a:t>393</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b="1" dirty="0">
                          <a:effectLst/>
                        </a:rPr>
                        <a:t>583</a:t>
                      </a:r>
                    </a:p>
                  </a:txBody>
                  <a:tcPr marL="0" marR="0" marT="0" marB="0"/>
                </a:tc>
                <a:extLst>
                  <a:ext uri="{0D108BD9-81ED-4DB2-BD59-A6C34878D82A}">
                    <a16:rowId xmlns:a16="http://schemas.microsoft.com/office/drawing/2014/main" val="2785863470"/>
                  </a:ext>
                </a:extLst>
              </a:tr>
              <a:tr h="641226">
                <a:tc>
                  <a:txBody>
                    <a:bodyPr/>
                    <a:lstStyle/>
                    <a:p>
                      <a:r>
                        <a:rPr lang="en-US" sz="1500" b="0" dirty="0">
                          <a:solidFill>
                            <a:schemeClr val="tx1"/>
                          </a:solidFill>
                          <a:effectLst/>
                        </a:rPr>
                        <a:t>Number of individuals testing positive for Covid-19.</a:t>
                      </a:r>
                      <a:endParaRPr lang="en-Z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US" sz="1500">
                          <a:effectLst/>
                        </a:rPr>
                        <a:t>0</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12</a:t>
                      </a:r>
                      <a:endParaRPr lang="en-ZA" sz="1500" dirty="0">
                        <a:effectLst/>
                      </a:endParaRPr>
                    </a:p>
                    <a:p>
                      <a:pPr algn="r"/>
                      <a:r>
                        <a:rPr lang="en-US" sz="1500" dirty="0">
                          <a:effectLst/>
                        </a:rPr>
                        <a:t>(6.5%)</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a:r>
                        <a:rPr lang="en-US" sz="1500" dirty="0">
                          <a:effectLst/>
                        </a:rPr>
                        <a:t>52</a:t>
                      </a:r>
                      <a:endParaRPr lang="en-ZA" sz="1500" dirty="0">
                        <a:effectLst/>
                      </a:endParaRPr>
                    </a:p>
                    <a:p>
                      <a:pPr algn="r"/>
                      <a:r>
                        <a:rPr lang="en-US" sz="1500" dirty="0">
                          <a:effectLst/>
                        </a:rPr>
                        <a:t>(13.3%)</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1308" marR="61308" marT="0" marB="0"/>
                </a:tc>
                <a:tc>
                  <a:txBody>
                    <a:bodyPr/>
                    <a:lstStyle/>
                    <a:p>
                      <a:pPr algn="r"/>
                      <a:r>
                        <a:rPr lang="en-ZA" sz="1500" b="1" dirty="0">
                          <a:effectLst/>
                        </a:rPr>
                        <a:t>64</a:t>
                      </a:r>
                    </a:p>
                    <a:p>
                      <a:pPr algn="r"/>
                      <a:r>
                        <a:rPr lang="en-US" sz="1500" b="1" dirty="0">
                          <a:effectLst/>
                        </a:rPr>
                        <a:t>(11,0%)</a:t>
                      </a:r>
                      <a:endParaRPr lang="en-ZA"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0575409"/>
                  </a:ext>
                </a:extLst>
              </a:tr>
            </a:tbl>
          </a:graphicData>
        </a:graphic>
      </p:graphicFrame>
      <p:sp>
        <p:nvSpPr>
          <p:cNvPr id="4" name="TextBox 3">
            <a:extLst>
              <a:ext uri="{FF2B5EF4-FFF2-40B4-BE49-F238E27FC236}">
                <a16:creationId xmlns:a16="http://schemas.microsoft.com/office/drawing/2014/main" id="{27E92001-F760-4C13-846A-2912AA5942DB}"/>
              </a:ext>
            </a:extLst>
          </p:cNvPr>
          <p:cNvSpPr txBox="1"/>
          <p:nvPr/>
        </p:nvSpPr>
        <p:spPr>
          <a:xfrm>
            <a:off x="661086" y="232822"/>
            <a:ext cx="5660909" cy="584775"/>
          </a:xfrm>
          <a:prstGeom prst="rect">
            <a:avLst/>
          </a:prstGeom>
          <a:noFill/>
        </p:spPr>
        <p:txBody>
          <a:bodyPr wrap="none" rtlCol="0">
            <a:spAutoFit/>
          </a:bodyPr>
          <a:lstStyle/>
          <a:p>
            <a:r>
              <a:rPr lang="en-ZA" sz="3200" dirty="0"/>
              <a:t>Covid-19 Surveillance Population</a:t>
            </a:r>
          </a:p>
        </p:txBody>
      </p:sp>
    </p:spTree>
    <p:extLst>
      <p:ext uri="{BB962C8B-B14F-4D97-AF65-F5344CB8AC3E}">
        <p14:creationId xmlns:p14="http://schemas.microsoft.com/office/powerpoint/2010/main" val="138888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581DED40-49DF-4BD6-8175-997BD5FF1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5" y="2088373"/>
            <a:ext cx="12043310" cy="2965846"/>
          </a:xfrm>
          <a:prstGeom prst="rect">
            <a:avLst/>
          </a:prstGeom>
        </p:spPr>
      </p:pic>
      <p:sp>
        <p:nvSpPr>
          <p:cNvPr id="5" name="TextBox 4">
            <a:extLst>
              <a:ext uri="{FF2B5EF4-FFF2-40B4-BE49-F238E27FC236}">
                <a16:creationId xmlns:a16="http://schemas.microsoft.com/office/drawing/2014/main" id="{8DA56D5C-0971-43CC-8D1A-751BFDFDD5B4}"/>
              </a:ext>
            </a:extLst>
          </p:cNvPr>
          <p:cNvSpPr txBox="1"/>
          <p:nvPr/>
        </p:nvSpPr>
        <p:spPr>
          <a:xfrm>
            <a:off x="480464" y="300555"/>
            <a:ext cx="5939831" cy="584775"/>
          </a:xfrm>
          <a:prstGeom prst="rect">
            <a:avLst/>
          </a:prstGeom>
          <a:noFill/>
        </p:spPr>
        <p:txBody>
          <a:bodyPr wrap="none" rtlCol="0">
            <a:spAutoFit/>
          </a:bodyPr>
          <a:lstStyle/>
          <a:p>
            <a:r>
              <a:rPr lang="en-ZA" sz="3200" dirty="0"/>
              <a:t>Self reported health service access</a:t>
            </a:r>
          </a:p>
        </p:txBody>
      </p:sp>
      <p:sp>
        <p:nvSpPr>
          <p:cNvPr id="6" name="TextBox 5">
            <a:extLst>
              <a:ext uri="{FF2B5EF4-FFF2-40B4-BE49-F238E27FC236}">
                <a16:creationId xmlns:a16="http://schemas.microsoft.com/office/drawing/2014/main" id="{CAADFF34-614D-4B0D-AB15-7781D550F2C2}"/>
              </a:ext>
            </a:extLst>
          </p:cNvPr>
          <p:cNvSpPr txBox="1"/>
          <p:nvPr/>
        </p:nvSpPr>
        <p:spPr>
          <a:xfrm>
            <a:off x="225777" y="6041818"/>
            <a:ext cx="11384844" cy="430887"/>
          </a:xfrm>
          <a:prstGeom prst="rect">
            <a:avLst/>
          </a:prstGeom>
          <a:noFill/>
        </p:spPr>
        <p:txBody>
          <a:bodyPr wrap="square" rtlCol="0">
            <a:spAutoFit/>
          </a:bodyPr>
          <a:lstStyle/>
          <a:p>
            <a:r>
              <a:rPr lang="en-ZA" sz="1100" dirty="0"/>
              <a:t>Guy Harling, Francesc Xavier Gómez-</a:t>
            </a:r>
            <a:r>
              <a:rPr lang="en-ZA" sz="1100" dirty="0" err="1"/>
              <a:t>Olivé</a:t>
            </a:r>
            <a:r>
              <a:rPr lang="en-ZA" sz="1100" dirty="0"/>
              <a:t>, …, Kobus Herbst. </a:t>
            </a:r>
            <a:r>
              <a:rPr lang="en-US" sz="1100" dirty="0"/>
              <a:t>Protective </a:t>
            </a:r>
            <a:r>
              <a:rPr lang="en-US" sz="1100" dirty="0" err="1"/>
              <a:t>behaviours</a:t>
            </a:r>
            <a:r>
              <a:rPr lang="en-US" sz="1100" dirty="0"/>
              <a:t> and secondary harms from non-pharmaceutical interventions during the COVID-19 epidemic in South Africa: a multisite prospective cohort study. To be published.</a:t>
            </a:r>
            <a:endParaRPr lang="en-ZA" sz="1100" dirty="0"/>
          </a:p>
        </p:txBody>
      </p:sp>
    </p:spTree>
    <p:extLst>
      <p:ext uri="{BB962C8B-B14F-4D97-AF65-F5344CB8AC3E}">
        <p14:creationId xmlns:p14="http://schemas.microsoft.com/office/powerpoint/2010/main" val="39730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C71C1E08-4358-461A-A6A7-12B2D0241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39" y="1292578"/>
            <a:ext cx="11322101" cy="6369319"/>
          </a:xfrm>
          <a:prstGeom prst="rect">
            <a:avLst/>
          </a:prstGeom>
        </p:spPr>
      </p:pic>
      <p:sp>
        <p:nvSpPr>
          <p:cNvPr id="7" name="TextBox 6">
            <a:extLst>
              <a:ext uri="{FF2B5EF4-FFF2-40B4-BE49-F238E27FC236}">
                <a16:creationId xmlns:a16="http://schemas.microsoft.com/office/drawing/2014/main" id="{2B9EE4CA-7EA9-47ED-9592-54880E62D297}"/>
              </a:ext>
            </a:extLst>
          </p:cNvPr>
          <p:cNvSpPr txBox="1"/>
          <p:nvPr/>
        </p:nvSpPr>
        <p:spPr>
          <a:xfrm>
            <a:off x="435091" y="238466"/>
            <a:ext cx="11199067" cy="1077218"/>
          </a:xfrm>
          <a:prstGeom prst="rect">
            <a:avLst/>
          </a:prstGeom>
          <a:noFill/>
        </p:spPr>
        <p:txBody>
          <a:bodyPr wrap="square" rtlCol="0">
            <a:spAutoFit/>
          </a:bodyPr>
          <a:lstStyle/>
          <a:p>
            <a:r>
              <a:rPr lang="en-US" sz="3200" dirty="0"/>
              <a:t>Ambulatory clinic visitation before and after the nationwide lockdown in South Africa – Hlabisa sub-district, KZN</a:t>
            </a:r>
            <a:endParaRPr lang="en-ZA" sz="3200" dirty="0"/>
          </a:p>
        </p:txBody>
      </p:sp>
      <p:sp>
        <p:nvSpPr>
          <p:cNvPr id="8" name="TextBox 7">
            <a:extLst>
              <a:ext uri="{FF2B5EF4-FFF2-40B4-BE49-F238E27FC236}">
                <a16:creationId xmlns:a16="http://schemas.microsoft.com/office/drawing/2014/main" id="{843DC5E7-2E31-47EF-8BBC-797303311BF2}"/>
              </a:ext>
            </a:extLst>
          </p:cNvPr>
          <p:cNvSpPr txBox="1"/>
          <p:nvPr/>
        </p:nvSpPr>
        <p:spPr>
          <a:xfrm>
            <a:off x="0" y="6419479"/>
            <a:ext cx="11033760" cy="400110"/>
          </a:xfrm>
          <a:prstGeom prst="rect">
            <a:avLst/>
          </a:prstGeom>
          <a:noFill/>
        </p:spPr>
        <p:txBody>
          <a:bodyPr wrap="square" rtlCol="0">
            <a:spAutoFit/>
          </a:bodyPr>
          <a:lstStyle/>
          <a:p>
            <a:r>
              <a:rPr lang="en-ZA" sz="1000" b="0" i="0" dirty="0">
                <a:solidFill>
                  <a:srgbClr val="222222"/>
                </a:solidFill>
                <a:effectLst/>
                <a:latin typeface="Arial" panose="020B0604020202020204" pitchFamily="34" charset="0"/>
              </a:rPr>
              <a:t>Siedner MJ, Kraemer JD, …, Herbst K. Access to primary healthcare during lockdown measures for COVID-19 in rural South Africa: an interrupted time series analysis. BMJ open. 2020 Oct 1;10(10):e043763.</a:t>
            </a:r>
            <a:endParaRPr lang="en-ZA" sz="1000" dirty="0"/>
          </a:p>
        </p:txBody>
      </p:sp>
    </p:spTree>
    <p:extLst>
      <p:ext uri="{BB962C8B-B14F-4D97-AF65-F5344CB8AC3E}">
        <p14:creationId xmlns:p14="http://schemas.microsoft.com/office/powerpoint/2010/main" val="37076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3F883-9B51-4A7C-A100-0120DA53B4D5}"/>
              </a:ext>
            </a:extLst>
          </p:cNvPr>
          <p:cNvPicPr>
            <a:picLocks noChangeAspect="1"/>
          </p:cNvPicPr>
          <p:nvPr/>
        </p:nvPicPr>
        <p:blipFill>
          <a:blip r:embed="rId3"/>
          <a:stretch>
            <a:fillRect/>
          </a:stretch>
        </p:blipFill>
        <p:spPr>
          <a:xfrm>
            <a:off x="876367" y="1268416"/>
            <a:ext cx="7724124" cy="2271623"/>
          </a:xfrm>
          <a:prstGeom prst="rect">
            <a:avLst/>
          </a:prstGeom>
        </p:spPr>
      </p:pic>
      <p:pic>
        <p:nvPicPr>
          <p:cNvPr id="7" name="Picture 6">
            <a:extLst>
              <a:ext uri="{FF2B5EF4-FFF2-40B4-BE49-F238E27FC236}">
                <a16:creationId xmlns:a16="http://schemas.microsoft.com/office/drawing/2014/main" id="{15A8FF48-8DDA-4881-8908-1268F947C0D3}"/>
              </a:ext>
            </a:extLst>
          </p:cNvPr>
          <p:cNvPicPr>
            <a:picLocks noChangeAspect="1"/>
          </p:cNvPicPr>
          <p:nvPr/>
        </p:nvPicPr>
        <p:blipFill>
          <a:blip r:embed="rId4"/>
          <a:stretch>
            <a:fillRect/>
          </a:stretch>
        </p:blipFill>
        <p:spPr>
          <a:xfrm>
            <a:off x="876367" y="4230511"/>
            <a:ext cx="7701406" cy="2271623"/>
          </a:xfrm>
          <a:prstGeom prst="rect">
            <a:avLst/>
          </a:prstGeom>
        </p:spPr>
      </p:pic>
      <p:sp>
        <p:nvSpPr>
          <p:cNvPr id="8" name="TextBox 7">
            <a:extLst>
              <a:ext uri="{FF2B5EF4-FFF2-40B4-BE49-F238E27FC236}">
                <a16:creationId xmlns:a16="http://schemas.microsoft.com/office/drawing/2014/main" id="{3359E42E-795A-4704-9F64-97FEAFF01E6D}"/>
              </a:ext>
            </a:extLst>
          </p:cNvPr>
          <p:cNvSpPr txBox="1"/>
          <p:nvPr/>
        </p:nvSpPr>
        <p:spPr>
          <a:xfrm>
            <a:off x="435091" y="238466"/>
            <a:ext cx="11199067" cy="584775"/>
          </a:xfrm>
          <a:prstGeom prst="rect">
            <a:avLst/>
          </a:prstGeom>
          <a:noFill/>
        </p:spPr>
        <p:txBody>
          <a:bodyPr wrap="square" rtlCol="0">
            <a:spAutoFit/>
          </a:bodyPr>
          <a:lstStyle/>
          <a:p>
            <a:r>
              <a:rPr lang="en-US" sz="3200" dirty="0"/>
              <a:t>Laboratory Test Usage uMkhanyakude District KZN South Africa</a:t>
            </a:r>
            <a:endParaRPr lang="en-ZA" sz="3200" dirty="0"/>
          </a:p>
        </p:txBody>
      </p:sp>
    </p:spTree>
    <p:extLst>
      <p:ext uri="{BB962C8B-B14F-4D97-AF65-F5344CB8AC3E}">
        <p14:creationId xmlns:p14="http://schemas.microsoft.com/office/powerpoint/2010/main" val="426034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1B11-ADF5-48DA-909F-A30B06E5E25B}"/>
              </a:ext>
            </a:extLst>
          </p:cNvPr>
          <p:cNvSpPr>
            <a:spLocks noGrp="1"/>
          </p:cNvSpPr>
          <p:nvPr>
            <p:ph type="title"/>
          </p:nvPr>
        </p:nvSpPr>
        <p:spPr>
          <a:xfrm>
            <a:off x="838200" y="365125"/>
            <a:ext cx="10515600" cy="739223"/>
          </a:xfrm>
        </p:spPr>
        <p:txBody>
          <a:bodyPr/>
          <a:lstStyle/>
          <a:p>
            <a:r>
              <a:rPr lang="en-ZA" dirty="0"/>
              <a:t>Conclusions</a:t>
            </a:r>
          </a:p>
        </p:txBody>
      </p:sp>
      <p:sp>
        <p:nvSpPr>
          <p:cNvPr id="3" name="Content Placeholder 2">
            <a:extLst>
              <a:ext uri="{FF2B5EF4-FFF2-40B4-BE49-F238E27FC236}">
                <a16:creationId xmlns:a16="http://schemas.microsoft.com/office/drawing/2014/main" id="{D94D7ADE-ED8C-462F-A815-1F55EAEF92E1}"/>
              </a:ext>
            </a:extLst>
          </p:cNvPr>
          <p:cNvSpPr>
            <a:spLocks noGrp="1"/>
          </p:cNvSpPr>
          <p:nvPr>
            <p:ph idx="1"/>
          </p:nvPr>
        </p:nvSpPr>
        <p:spPr>
          <a:xfrm>
            <a:off x="838200" y="1170609"/>
            <a:ext cx="10515600" cy="5216939"/>
          </a:xfrm>
        </p:spPr>
        <p:txBody>
          <a:bodyPr>
            <a:normAutofit/>
          </a:bodyPr>
          <a:lstStyle/>
          <a:p>
            <a:r>
              <a:rPr lang="en-ZA" dirty="0"/>
              <a:t>Established longitudinal population cohorts can rapidly respond to a pandemic</a:t>
            </a:r>
          </a:p>
          <a:p>
            <a:r>
              <a:rPr lang="en-ZA" dirty="0"/>
              <a:t>Can look at health service delivery impact both from a population and health service perspective</a:t>
            </a:r>
          </a:p>
          <a:p>
            <a:r>
              <a:rPr lang="en-ZA" dirty="0"/>
              <a:t>Important to consider both population and health service perspective because they may differ</a:t>
            </a:r>
          </a:p>
          <a:p>
            <a:r>
              <a:rPr lang="en-ZA" dirty="0"/>
              <a:t>Population cohorts a resource to investigate the long term impact </a:t>
            </a:r>
            <a:r>
              <a:rPr lang="en-ZA"/>
              <a:t>of Covid-19</a:t>
            </a:r>
            <a:endParaRPr lang="en-ZA" dirty="0"/>
          </a:p>
          <a:p>
            <a:r>
              <a:rPr lang="en-ZA" dirty="0"/>
              <a:t>Next focus for SAPRIN – vaccine hesitancy and perceptions</a:t>
            </a:r>
          </a:p>
        </p:txBody>
      </p:sp>
    </p:spTree>
    <p:extLst>
      <p:ext uri="{BB962C8B-B14F-4D97-AF65-F5344CB8AC3E}">
        <p14:creationId xmlns:p14="http://schemas.microsoft.com/office/powerpoint/2010/main" val="5019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TotalTime>
  <Words>832</Words>
  <Application>Microsoft Office PowerPoint</Application>
  <PresentationFormat>Widescreen</PresentationFormat>
  <Paragraphs>111</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An Exploration of Evidence-based Service Delivery in the Times of COVID-19   Evidence on the impact of COVID-19 on service delivery from Health and Demographic Surveillance Sites (HDSS) </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Harnessing science, technology and innovation in response to COVID-19  The South African Population Research Infrastructure Network (SAPRIN)</dc:title>
  <dc:creator>Kobus Herbst</dc:creator>
  <cp:lastModifiedBy>Kobus Herbst</cp:lastModifiedBy>
  <cp:revision>92</cp:revision>
  <dcterms:created xsi:type="dcterms:W3CDTF">2020-07-30T07:15:15Z</dcterms:created>
  <dcterms:modified xsi:type="dcterms:W3CDTF">2020-10-28T14:13:12Z</dcterms:modified>
</cp:coreProperties>
</file>